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68" r:id="rId2"/>
    <p:sldId id="351" r:id="rId3"/>
    <p:sldId id="336" r:id="rId4"/>
    <p:sldId id="394" r:id="rId5"/>
    <p:sldId id="339" r:id="rId6"/>
    <p:sldId id="340" r:id="rId7"/>
    <p:sldId id="329" r:id="rId8"/>
    <p:sldId id="277" r:id="rId9"/>
    <p:sldId id="388" r:id="rId10"/>
    <p:sldId id="389" r:id="rId11"/>
    <p:sldId id="390" r:id="rId12"/>
    <p:sldId id="391" r:id="rId13"/>
    <p:sldId id="269" r:id="rId14"/>
    <p:sldId id="396" r:id="rId15"/>
    <p:sldId id="369" r:id="rId16"/>
    <p:sldId id="376" r:id="rId17"/>
    <p:sldId id="349" r:id="rId18"/>
    <p:sldId id="352" r:id="rId19"/>
    <p:sldId id="359" r:id="rId20"/>
    <p:sldId id="362" r:id="rId21"/>
    <p:sldId id="397" r:id="rId22"/>
    <p:sldId id="318" r:id="rId23"/>
    <p:sldId id="364" r:id="rId24"/>
    <p:sldId id="330" r:id="rId25"/>
    <p:sldId id="333" r:id="rId26"/>
    <p:sldId id="321" r:id="rId27"/>
    <p:sldId id="398" r:id="rId28"/>
    <p:sldId id="387" r:id="rId29"/>
    <p:sldId id="399" r:id="rId30"/>
    <p:sldId id="367" r:id="rId31"/>
    <p:sldId id="275" r:id="rId32"/>
    <p:sldId id="392" r:id="rId33"/>
    <p:sldId id="400" r:id="rId34"/>
    <p:sldId id="401" r:id="rId35"/>
    <p:sldId id="402" r:id="rId36"/>
  </p:sldIdLst>
  <p:sldSz cx="9144000" cy="6858000" type="screen4x3"/>
  <p:notesSz cx="7099300" cy="10234613"/>
  <p:defaultTextStyle>
    <a:defPPr>
      <a:defRPr lang="en-GB"/>
    </a:defPPr>
    <a:lvl1pPr algn="l" rtl="0" fontAlgn="base">
      <a:spcBef>
        <a:spcPct val="0"/>
      </a:spcBef>
      <a:spcAft>
        <a:spcPct val="0"/>
      </a:spcAft>
      <a:defRPr sz="36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36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36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36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3600" kern="1200">
        <a:solidFill>
          <a:schemeClr val="tx1"/>
        </a:solidFill>
        <a:latin typeface="Times New Roman" pitchFamily="18" charset="0"/>
        <a:ea typeface="+mn-ea"/>
        <a:cs typeface="Arial" pitchFamily="34" charset="0"/>
      </a:defRPr>
    </a:lvl5pPr>
    <a:lvl6pPr marL="2286000" algn="l" defTabSz="914400" rtl="0" eaLnBrk="1" latinLnBrk="0" hangingPunct="1">
      <a:defRPr sz="3600" kern="1200">
        <a:solidFill>
          <a:schemeClr val="tx1"/>
        </a:solidFill>
        <a:latin typeface="Times New Roman" pitchFamily="18" charset="0"/>
        <a:ea typeface="+mn-ea"/>
        <a:cs typeface="Arial" pitchFamily="34" charset="0"/>
      </a:defRPr>
    </a:lvl6pPr>
    <a:lvl7pPr marL="2743200" algn="l" defTabSz="914400" rtl="0" eaLnBrk="1" latinLnBrk="0" hangingPunct="1">
      <a:defRPr sz="3600" kern="1200">
        <a:solidFill>
          <a:schemeClr val="tx1"/>
        </a:solidFill>
        <a:latin typeface="Times New Roman" pitchFamily="18" charset="0"/>
        <a:ea typeface="+mn-ea"/>
        <a:cs typeface="Arial" pitchFamily="34" charset="0"/>
      </a:defRPr>
    </a:lvl7pPr>
    <a:lvl8pPr marL="3200400" algn="l" defTabSz="914400" rtl="0" eaLnBrk="1" latinLnBrk="0" hangingPunct="1">
      <a:defRPr sz="3600" kern="1200">
        <a:solidFill>
          <a:schemeClr val="tx1"/>
        </a:solidFill>
        <a:latin typeface="Times New Roman" pitchFamily="18" charset="0"/>
        <a:ea typeface="+mn-ea"/>
        <a:cs typeface="Arial" pitchFamily="34" charset="0"/>
      </a:defRPr>
    </a:lvl8pPr>
    <a:lvl9pPr marL="3657600" algn="l" defTabSz="914400" rtl="0" eaLnBrk="1" latinLnBrk="0" hangingPunct="1">
      <a:defRPr sz="36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3300"/>
    <a:srgbClr val="008000"/>
    <a:srgbClr val="FFFF66"/>
    <a:srgbClr val="A50021"/>
    <a:srgbClr val="CC0000"/>
    <a:srgbClr val="FF5050"/>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289" autoAdjust="0"/>
    <p:restoredTop sz="94540" autoAdjust="0"/>
  </p:normalViewPr>
  <p:slideViewPr>
    <p:cSldViewPr snapToGrid="0">
      <p:cViewPr>
        <p:scale>
          <a:sx n="75" d="100"/>
          <a:sy n="75" d="100"/>
        </p:scale>
        <p:origin x="-145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570"/>
    </p:cViewPr>
  </p:sorterViewPr>
  <p:notesViewPr>
    <p:cSldViewPr snapToGrid="0">
      <p:cViewPr varScale="1">
        <p:scale>
          <a:sx n="49" d="100"/>
          <a:sy n="49" d="100"/>
        </p:scale>
        <p:origin x="-3006" y="-114"/>
      </p:cViewPr>
      <p:guideLst>
        <p:guide orient="horz" pos="3224"/>
        <p:guide pos="2236"/>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78163"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de-CH"/>
          </a:p>
        </p:txBody>
      </p:sp>
      <p:sp>
        <p:nvSpPr>
          <p:cNvPr id="46083" name="Rectangle 3"/>
          <p:cNvSpPr>
            <a:spLocks noGrp="1" noChangeArrowheads="1"/>
          </p:cNvSpPr>
          <p:nvPr>
            <p:ph type="dt" sz="quarter" idx="1"/>
          </p:nvPr>
        </p:nvSpPr>
        <p:spPr bwMode="auto">
          <a:xfrm>
            <a:off x="4021138" y="0"/>
            <a:ext cx="3078162"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de-CH"/>
          </a:p>
        </p:txBody>
      </p:sp>
      <p:sp>
        <p:nvSpPr>
          <p:cNvPr id="46084" name="Rectangle 4"/>
          <p:cNvSpPr>
            <a:spLocks noGrp="1" noChangeArrowheads="1"/>
          </p:cNvSpPr>
          <p:nvPr>
            <p:ph type="ftr" sz="quarter" idx="2"/>
          </p:nvPr>
        </p:nvSpPr>
        <p:spPr bwMode="auto">
          <a:xfrm>
            <a:off x="0" y="9723438"/>
            <a:ext cx="3078163"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de-CH"/>
          </a:p>
        </p:txBody>
      </p:sp>
      <p:sp>
        <p:nvSpPr>
          <p:cNvPr id="46085" name="Rectangle 5"/>
          <p:cNvSpPr>
            <a:spLocks noGrp="1" noChangeArrowheads="1"/>
          </p:cNvSpPr>
          <p:nvPr>
            <p:ph type="sldNum" sz="quarter" idx="3"/>
          </p:nvPr>
        </p:nvSpPr>
        <p:spPr bwMode="auto">
          <a:xfrm>
            <a:off x="4021138" y="9723438"/>
            <a:ext cx="3078162"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E228B584-505B-47B9-AD1C-68BD7330FCAB}" type="slidenum">
              <a:rPr lang="de-CH"/>
              <a:pPr>
                <a:defRPr/>
              </a:pPr>
              <a:t>‹nº›</a:t>
            </a:fld>
            <a:endParaRPr lang="de-CH"/>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1010"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de-CH"/>
          </a:p>
        </p:txBody>
      </p:sp>
      <p:sp>
        <p:nvSpPr>
          <p:cNvPr id="171011"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de-CH"/>
          </a:p>
        </p:txBody>
      </p:sp>
      <p:sp>
        <p:nvSpPr>
          <p:cNvPr id="39940"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171013"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CH" noProof="0" smtClean="0"/>
              <a:t>Click to edit Master text styles</a:t>
            </a:r>
          </a:p>
          <a:p>
            <a:pPr lvl="1"/>
            <a:r>
              <a:rPr lang="de-CH" noProof="0" smtClean="0"/>
              <a:t>Second level</a:t>
            </a:r>
          </a:p>
          <a:p>
            <a:pPr lvl="2"/>
            <a:r>
              <a:rPr lang="de-CH" noProof="0" smtClean="0"/>
              <a:t>Third level</a:t>
            </a:r>
          </a:p>
          <a:p>
            <a:pPr lvl="3"/>
            <a:r>
              <a:rPr lang="de-CH" noProof="0" smtClean="0"/>
              <a:t>Fourth level</a:t>
            </a:r>
          </a:p>
          <a:p>
            <a:pPr lvl="4"/>
            <a:r>
              <a:rPr lang="de-CH" noProof="0" smtClean="0"/>
              <a:t>Fifth level</a:t>
            </a:r>
          </a:p>
        </p:txBody>
      </p:sp>
      <p:sp>
        <p:nvSpPr>
          <p:cNvPr id="171014"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de-CH"/>
          </a:p>
        </p:txBody>
      </p:sp>
      <p:sp>
        <p:nvSpPr>
          <p:cNvPr id="171015"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1D907D61-4E1A-4D39-A937-2FE6CEE92551}" type="slidenum">
              <a:rPr lang="de-CH"/>
              <a:pPr>
                <a:defRPr/>
              </a:pPr>
              <a:t>‹nº›</a:t>
            </a:fld>
            <a:endParaRPr lang="de-CH"/>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a:xfrm>
            <a:off x="685800" y="2130425"/>
            <a:ext cx="7772400" cy="1470025"/>
          </a:xfrm>
          <a:prstGeom prst="rect">
            <a:avLst/>
          </a:prstGeom>
        </p:spPr>
        <p:txBody>
          <a:bodyPr/>
          <a:lstStyle>
            <a:lvl1pPr>
              <a:defRPr/>
            </a:lvl1pPr>
          </a:lstStyle>
          <a:p>
            <a:r>
              <a:rPr lang="de-DE"/>
              <a:t>Titelmasterformat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1600200"/>
            <a:ext cx="8229600" cy="4525963"/>
          </a:xfrm>
          <a:prstGeom prst="rect">
            <a:avLst/>
          </a:prstGeo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972300" y="188913"/>
            <a:ext cx="2171700" cy="5937250"/>
          </a:xfrm>
          <a:prstGeom prst="rect">
            <a:avLst/>
          </a:prstGeo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188913"/>
            <a:ext cx="6362700" cy="5937250"/>
          </a:xfrm>
          <a:prstGeom prst="rect">
            <a:avLst/>
          </a:prstGeo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e texto em cima do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Texto 2"/>
          <p:cNvSpPr>
            <a:spLocks noGrp="1"/>
          </p:cNvSpPr>
          <p:nvPr>
            <p:ph type="body" sz="half" idx="1"/>
          </p:nvPr>
        </p:nvSpPr>
        <p:spPr>
          <a:xfrm>
            <a:off x="457200" y="1600200"/>
            <a:ext cx="8229600" cy="2185988"/>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57200" y="3938588"/>
            <a:ext cx="8229600" cy="2187575"/>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údo">
    <p:spTree>
      <p:nvGrpSpPr>
        <p:cNvPr id="1" name=""/>
        <p:cNvGrpSpPr/>
        <p:nvPr/>
      </p:nvGrpSpPr>
      <p:grpSpPr>
        <a:xfrm>
          <a:off x="0" y="0"/>
          <a:ext cx="0" cy="0"/>
          <a:chOff x="0" y="0"/>
          <a:chExt cx="0" cy="0"/>
        </a:xfrm>
      </p:grpSpPr>
      <p:sp>
        <p:nvSpPr>
          <p:cNvPr id="2" name="Espaço Reservado para Conteúdo 1"/>
          <p:cNvSpPr>
            <a:spLocks noGrp="1"/>
          </p:cNvSpPr>
          <p:nvPr>
            <p:ph/>
          </p:nvPr>
        </p:nvSpPr>
        <p:spPr>
          <a:xfrm>
            <a:off x="457200" y="188913"/>
            <a:ext cx="8686800" cy="5937250"/>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Tabela 2"/>
          <p:cNvSpPr>
            <a:spLocks noGrp="1"/>
          </p:cNvSpPr>
          <p:nvPr>
            <p:ph type="tbl" idx="1"/>
          </p:nvPr>
        </p:nvSpPr>
        <p:spPr>
          <a:xfrm>
            <a:off x="457200" y="1600200"/>
            <a:ext cx="8229600" cy="4525963"/>
          </a:xfrm>
          <a:prstGeom prst="rect">
            <a:avLst/>
          </a:prstGeom>
        </p:spPr>
        <p:txBody>
          <a:bodyPr/>
          <a:lstStyle/>
          <a:p>
            <a:pPr lvl="0"/>
            <a:endParaRPr lang="pt-BR" noProof="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Texto 2"/>
          <p:cNvSpPr>
            <a:spLocks noGrp="1"/>
          </p:cNvSpPr>
          <p:nvPr>
            <p:ph type="body" sz="half" idx="1"/>
          </p:nvPr>
        </p:nvSpPr>
        <p:spPr>
          <a:xfrm>
            <a:off x="457200" y="1600200"/>
            <a:ext cx="4038600" cy="4525963"/>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reserve="1">
  <p:cSld name="Título, 2 partes de conteúdo e texto">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sz="quarter" idx="1"/>
          </p:nvPr>
        </p:nvSpPr>
        <p:spPr>
          <a:xfrm>
            <a:off x="457200" y="1600200"/>
            <a:ext cx="4038600" cy="2185988"/>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quarter" idx="2"/>
          </p:nvPr>
        </p:nvSpPr>
        <p:spPr>
          <a:xfrm>
            <a:off x="457200" y="3938588"/>
            <a:ext cx="4038600" cy="2187575"/>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half" idx="3"/>
          </p:nvPr>
        </p:nvSpPr>
        <p:spPr>
          <a:xfrm>
            <a:off x="4648200" y="1600200"/>
            <a:ext cx="4038600" cy="4525963"/>
          </a:xfrm>
          <a:prstGeom prst="rect">
            <a:avLst/>
          </a:prstGeom>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600200"/>
            <a:ext cx="8229600" cy="4525963"/>
          </a:xfrm>
          <a:prstGeom prst="rect">
            <a:avLst/>
          </a:prstGeom>
        </p:spPr>
        <p:txBody>
          <a:bodyPr/>
          <a:lstStyle/>
          <a:p>
            <a:pPr lvl="0"/>
            <a:r>
              <a:rPr lang="pt-BR" dirty="0" smtClean="0"/>
              <a:t>Clique para editar os estilos do texto mestre</a:t>
            </a:r>
          </a:p>
          <a:p>
            <a:pPr lvl="1"/>
            <a:r>
              <a:rPr lang="pt-BR" dirty="0" smtClean="0"/>
              <a:t>Segundo nível</a:t>
            </a:r>
          </a:p>
          <a:p>
            <a:pPr lvl="2"/>
            <a:r>
              <a:rPr lang="pt-BR" dirty="0" smtClean="0"/>
              <a:t>Terceiro nível</a:t>
            </a:r>
          </a:p>
          <a:p>
            <a:pPr lvl="3"/>
            <a:r>
              <a:rPr lang="pt-BR" dirty="0" smtClean="0"/>
              <a:t>Quarto nível</a:t>
            </a:r>
          </a:p>
          <a:p>
            <a:pPr lvl="4"/>
            <a:r>
              <a:rPr lang="pt-BR" dirty="0" smtClean="0"/>
              <a:t>Quinto nível</a:t>
            </a:r>
            <a:endParaRPr lang="pt-BR" dirty="0"/>
          </a:p>
        </p:txBody>
      </p:sp>
      <p:sp>
        <p:nvSpPr>
          <p:cNvPr id="4" name="Título 3"/>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971550" y="188913"/>
            <a:ext cx="8172450" cy="468312"/>
          </a:xfrm>
          <a:prstGeom prst="rect">
            <a:avLst/>
          </a:prstGeom>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ente título">
    <p:spTree>
      <p:nvGrpSpPr>
        <p:cNvPr id="1" name=""/>
        <p:cNvGrpSpPr/>
        <p:nvPr/>
      </p:nvGrpSpPr>
      <p:grpSpPr>
        <a:xfrm>
          <a:off x="0" y="0"/>
          <a:ext cx="0" cy="0"/>
          <a:chOff x="0" y="0"/>
          <a:chExt cx="0" cy="0"/>
        </a:xfrm>
      </p:grpSpPr>
      <p:sp>
        <p:nvSpPr>
          <p:cNvPr id="5" name="Título 4"/>
          <p:cNvSpPr>
            <a:spLocks noGrp="1"/>
          </p:cNvSpPr>
          <p:nvPr>
            <p:ph type="title"/>
          </p:nvPr>
        </p:nvSpPr>
        <p:spPr>
          <a:xfrm>
            <a:off x="457200" y="274638"/>
            <a:ext cx="8229600" cy="1143000"/>
          </a:xfrm>
          <a:prstGeom prst="rect">
            <a:avLst/>
          </a:prstGeom>
        </p:spPr>
        <p:txBody>
          <a:bodyPr/>
          <a:lstStyle/>
          <a:p>
            <a:r>
              <a:rPr lang="pt-BR" smtClean="0"/>
              <a:t>Clique para editar o estilo do título mestre</a:t>
            </a:r>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p>
        </p:txBody>
      </p:sp>
      <p:sp>
        <p:nvSpPr>
          <p:cNvPr id="4" name="Espaço Reservado para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2" name="Text Box 28"/>
          <p:cNvSpPr txBox="1">
            <a:spLocks noChangeArrowheads="1"/>
          </p:cNvSpPr>
          <p:nvPr userDrawn="1"/>
        </p:nvSpPr>
        <p:spPr bwMode="auto">
          <a:xfrm>
            <a:off x="4375150" y="6556375"/>
            <a:ext cx="4746625" cy="276225"/>
          </a:xfrm>
          <a:prstGeom prst="rect">
            <a:avLst/>
          </a:prstGeom>
          <a:noFill/>
          <a:ln w="25400">
            <a:noFill/>
            <a:miter lim="800000"/>
            <a:headEnd/>
            <a:tailEnd/>
          </a:ln>
          <a:effectLst/>
        </p:spPr>
        <p:txBody>
          <a:bodyPr wrap="none">
            <a:spAutoFit/>
          </a:bodyPr>
          <a:lstStyle/>
          <a:p>
            <a:pPr>
              <a:defRPr/>
            </a:pPr>
            <a:r>
              <a:rPr lang="de-CH" sz="1200" b="1" dirty="0">
                <a:latin typeface="Tahoma" pitchFamily="34" charset="0"/>
                <a:ea typeface="Tahoma" pitchFamily="34" charset="0"/>
                <a:cs typeface="Tahoma" pitchFamily="34" charset="0"/>
              </a:rPr>
              <a:t>Herivelto S. Bronzeado – Ministério da Integração Nacional</a:t>
            </a:r>
            <a:endParaRPr lang="de-DE" sz="1200" b="1" dirty="0">
              <a:latin typeface="Tahoma" pitchFamily="34" charset="0"/>
              <a:ea typeface="Tahoma" pitchFamily="34" charset="0"/>
              <a:cs typeface="Tahoma" pitchFamily="34" charset="0"/>
            </a:endParaRPr>
          </a:p>
        </p:txBody>
      </p:sp>
    </p:spTree>
  </p:cSld>
  <p:clrMap bg1="lt1" tx1="dk1" bg2="lt2" tx2="dk2" accent1="accent1" accent2="accent2" accent3="accent3" accent4="accent4" accent5="accent5" accent6="accent6" hlink="hlink" folHlink="folHlink"/>
  <p:sldLayoutIdLst>
    <p:sldLayoutId id="2147483715"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Lst>
  <p:timing>
    <p:tnLst>
      <p:par>
        <p:cTn id="1" dur="indefinite" restart="never" nodeType="tmRoot"/>
      </p:par>
    </p:tnLst>
  </p:timing>
  <p:txStyles>
    <p:titleStyle>
      <a:lvl1pPr algn="l" rtl="0" eaLnBrk="0" fontAlgn="base" hangingPunct="0">
        <a:spcBef>
          <a:spcPct val="0"/>
        </a:spcBef>
        <a:spcAft>
          <a:spcPct val="0"/>
        </a:spcAft>
        <a:defRPr sz="2800" b="1" i="1">
          <a:solidFill>
            <a:schemeClr val="tx1"/>
          </a:solidFill>
          <a:latin typeface="+mj-lt"/>
          <a:ea typeface="+mj-ea"/>
          <a:cs typeface="+mj-cs"/>
        </a:defRPr>
      </a:lvl1pPr>
      <a:lvl2pPr algn="l" rtl="0" eaLnBrk="0" fontAlgn="base" hangingPunct="0">
        <a:spcBef>
          <a:spcPct val="0"/>
        </a:spcBef>
        <a:spcAft>
          <a:spcPct val="0"/>
        </a:spcAft>
        <a:defRPr sz="2800" b="1" i="1">
          <a:solidFill>
            <a:schemeClr val="tx1"/>
          </a:solidFill>
          <a:latin typeface="ETH Light" pitchFamily="2" charset="0"/>
        </a:defRPr>
      </a:lvl2pPr>
      <a:lvl3pPr algn="l" rtl="0" eaLnBrk="0" fontAlgn="base" hangingPunct="0">
        <a:spcBef>
          <a:spcPct val="0"/>
        </a:spcBef>
        <a:spcAft>
          <a:spcPct val="0"/>
        </a:spcAft>
        <a:defRPr sz="2800" b="1" i="1">
          <a:solidFill>
            <a:schemeClr val="tx1"/>
          </a:solidFill>
          <a:latin typeface="ETH Light" pitchFamily="2" charset="0"/>
        </a:defRPr>
      </a:lvl3pPr>
      <a:lvl4pPr algn="l" rtl="0" eaLnBrk="0" fontAlgn="base" hangingPunct="0">
        <a:spcBef>
          <a:spcPct val="0"/>
        </a:spcBef>
        <a:spcAft>
          <a:spcPct val="0"/>
        </a:spcAft>
        <a:defRPr sz="2800" b="1" i="1">
          <a:solidFill>
            <a:schemeClr val="tx1"/>
          </a:solidFill>
          <a:latin typeface="ETH Light" pitchFamily="2" charset="0"/>
        </a:defRPr>
      </a:lvl4pPr>
      <a:lvl5pPr algn="l" rtl="0" eaLnBrk="0" fontAlgn="base" hangingPunct="0">
        <a:spcBef>
          <a:spcPct val="0"/>
        </a:spcBef>
        <a:spcAft>
          <a:spcPct val="0"/>
        </a:spcAft>
        <a:defRPr sz="2800" b="1" i="1">
          <a:solidFill>
            <a:schemeClr val="tx1"/>
          </a:solidFill>
          <a:latin typeface="ETH Light" pitchFamily="2" charset="0"/>
        </a:defRPr>
      </a:lvl5pPr>
      <a:lvl6pPr marL="457200" algn="l" rtl="0" fontAlgn="base">
        <a:spcBef>
          <a:spcPct val="0"/>
        </a:spcBef>
        <a:spcAft>
          <a:spcPct val="0"/>
        </a:spcAft>
        <a:defRPr sz="2800" b="1" i="1">
          <a:solidFill>
            <a:schemeClr val="tx1"/>
          </a:solidFill>
          <a:latin typeface="ETH Light" pitchFamily="2" charset="0"/>
        </a:defRPr>
      </a:lvl6pPr>
      <a:lvl7pPr marL="914400" algn="l" rtl="0" fontAlgn="base">
        <a:spcBef>
          <a:spcPct val="0"/>
        </a:spcBef>
        <a:spcAft>
          <a:spcPct val="0"/>
        </a:spcAft>
        <a:defRPr sz="2800" b="1" i="1">
          <a:solidFill>
            <a:schemeClr val="tx1"/>
          </a:solidFill>
          <a:latin typeface="ETH Light" pitchFamily="2" charset="0"/>
        </a:defRPr>
      </a:lvl7pPr>
      <a:lvl8pPr marL="1371600" algn="l" rtl="0" fontAlgn="base">
        <a:spcBef>
          <a:spcPct val="0"/>
        </a:spcBef>
        <a:spcAft>
          <a:spcPct val="0"/>
        </a:spcAft>
        <a:defRPr sz="2800" b="1" i="1">
          <a:solidFill>
            <a:schemeClr val="tx1"/>
          </a:solidFill>
          <a:latin typeface="ETH Light" pitchFamily="2" charset="0"/>
        </a:defRPr>
      </a:lvl8pPr>
      <a:lvl9pPr marL="1828800" algn="l" rtl="0" fontAlgn="base">
        <a:spcBef>
          <a:spcPct val="0"/>
        </a:spcBef>
        <a:spcAft>
          <a:spcPct val="0"/>
        </a:spcAft>
        <a:defRPr sz="2800" b="1" i="1">
          <a:solidFill>
            <a:schemeClr val="tx1"/>
          </a:solidFill>
          <a:latin typeface="ETH Light" pitchFamily="2" charset="0"/>
        </a:defRPr>
      </a:lvl9pPr>
    </p:titleStyle>
    <p:bodyStyle>
      <a:lvl1pPr marL="342900" indent="-342900" algn="l" rtl="0" eaLnBrk="0" fontAlgn="base" hangingPunct="0">
        <a:spcBef>
          <a:spcPct val="20000"/>
        </a:spcBef>
        <a:spcAft>
          <a:spcPct val="0"/>
        </a:spcAft>
        <a:buChar char="•"/>
        <a:defRPr sz="2400" b="1">
          <a:solidFill>
            <a:srgbClr val="4D4D4D"/>
          </a:solidFill>
          <a:latin typeface="+mn-lt"/>
          <a:ea typeface="+mn-ea"/>
          <a:cs typeface="+mn-cs"/>
        </a:defRPr>
      </a:lvl1pPr>
      <a:lvl2pPr marL="742950" indent="-285750" algn="l" rtl="0" eaLnBrk="0" fontAlgn="base" hangingPunct="0">
        <a:spcBef>
          <a:spcPct val="20000"/>
        </a:spcBef>
        <a:spcAft>
          <a:spcPct val="0"/>
        </a:spcAft>
        <a:buChar char="–"/>
        <a:defRPr sz="2000" b="1">
          <a:solidFill>
            <a:srgbClr val="4D4D4D"/>
          </a:solidFill>
          <a:latin typeface="+mn-lt"/>
        </a:defRPr>
      </a:lvl2pPr>
      <a:lvl3pPr marL="1143000" indent="-228600" algn="l" rtl="0" eaLnBrk="0" fontAlgn="base" hangingPunct="0">
        <a:spcBef>
          <a:spcPct val="20000"/>
        </a:spcBef>
        <a:spcAft>
          <a:spcPct val="0"/>
        </a:spcAft>
        <a:buChar char="•"/>
        <a:defRPr b="1">
          <a:solidFill>
            <a:srgbClr val="4D4D4D"/>
          </a:solidFill>
          <a:latin typeface="+mn-lt"/>
        </a:defRPr>
      </a:lvl3pPr>
      <a:lvl4pPr marL="1600200" indent="-228600" algn="l" rtl="0" eaLnBrk="0" fontAlgn="base" hangingPunct="0">
        <a:spcBef>
          <a:spcPct val="20000"/>
        </a:spcBef>
        <a:spcAft>
          <a:spcPct val="0"/>
        </a:spcAft>
        <a:buChar char="–"/>
        <a:defRPr sz="1600" b="1">
          <a:solidFill>
            <a:srgbClr val="4D4D4D"/>
          </a:solidFill>
          <a:latin typeface="+mn-lt"/>
        </a:defRPr>
      </a:lvl4pPr>
      <a:lvl5pPr marL="2057400" indent="-228600" algn="l" rtl="0" eaLnBrk="0" fontAlgn="base" hangingPunct="0">
        <a:spcBef>
          <a:spcPct val="20000"/>
        </a:spcBef>
        <a:spcAft>
          <a:spcPct val="0"/>
        </a:spcAft>
        <a:buChar char="»"/>
        <a:defRPr sz="1400" b="1">
          <a:solidFill>
            <a:srgbClr val="4D4D4D"/>
          </a:solidFill>
          <a:latin typeface="+mn-lt"/>
        </a:defRPr>
      </a:lvl5pPr>
      <a:lvl6pPr marL="2514600" indent="-228600" algn="l" rtl="0" fontAlgn="base">
        <a:spcBef>
          <a:spcPct val="20000"/>
        </a:spcBef>
        <a:spcAft>
          <a:spcPct val="0"/>
        </a:spcAft>
        <a:buChar char="»"/>
        <a:defRPr sz="1400" b="1">
          <a:solidFill>
            <a:srgbClr val="4D4D4D"/>
          </a:solidFill>
          <a:latin typeface="+mn-lt"/>
        </a:defRPr>
      </a:lvl6pPr>
      <a:lvl7pPr marL="2971800" indent="-228600" algn="l" rtl="0" fontAlgn="base">
        <a:spcBef>
          <a:spcPct val="20000"/>
        </a:spcBef>
        <a:spcAft>
          <a:spcPct val="0"/>
        </a:spcAft>
        <a:buChar char="»"/>
        <a:defRPr sz="1400" b="1">
          <a:solidFill>
            <a:srgbClr val="4D4D4D"/>
          </a:solidFill>
          <a:latin typeface="+mn-lt"/>
        </a:defRPr>
      </a:lvl7pPr>
      <a:lvl8pPr marL="3429000" indent="-228600" algn="l" rtl="0" fontAlgn="base">
        <a:spcBef>
          <a:spcPct val="20000"/>
        </a:spcBef>
        <a:spcAft>
          <a:spcPct val="0"/>
        </a:spcAft>
        <a:buChar char="»"/>
        <a:defRPr sz="1400" b="1">
          <a:solidFill>
            <a:srgbClr val="4D4D4D"/>
          </a:solidFill>
          <a:latin typeface="+mn-lt"/>
        </a:defRPr>
      </a:lvl8pPr>
      <a:lvl9pPr marL="3886200" indent="-228600" algn="l" rtl="0" fontAlgn="base">
        <a:spcBef>
          <a:spcPct val="20000"/>
        </a:spcBef>
        <a:spcAft>
          <a:spcPct val="0"/>
        </a:spcAft>
        <a:buChar char="»"/>
        <a:defRPr sz="1400" b="1">
          <a:solidFill>
            <a:srgbClr val="4D4D4D"/>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wmf"/><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0" name="Rectangle 4"/>
          <p:cNvSpPr>
            <a:spLocks noGrp="1" noChangeArrowheads="1"/>
          </p:cNvSpPr>
          <p:nvPr>
            <p:ph type="ctrTitle"/>
          </p:nvPr>
        </p:nvSpPr>
        <p:spPr bwMode="auto">
          <a:xfrm>
            <a:off x="393700" y="2152650"/>
            <a:ext cx="8245475" cy="1470025"/>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pt-BR" sz="3600" smtClean="0">
                <a:solidFill>
                  <a:srgbClr val="006600"/>
                </a:solidFill>
              </a:rPr>
              <a:t>Chaveamento </a:t>
            </a:r>
            <a:r>
              <a:rPr lang="pt-BR" sz="3600" smtClean="0">
                <a:solidFill>
                  <a:srgbClr val="006600"/>
                </a:solidFill>
                <a:latin typeface="Tahoma" pitchFamily="34" charset="0"/>
                <a:cs typeface="Tahoma" pitchFamily="34" charset="0"/>
              </a:rPr>
              <a:t>Controlado</a:t>
            </a:r>
            <a:r>
              <a:rPr lang="pt-BR" sz="3600" smtClean="0">
                <a:solidFill>
                  <a:srgbClr val="006600"/>
                </a:solidFill>
              </a:rPr>
              <a:t> de Equipamentos de Alta Tensão: Benefícios e Exemplos de Aplicação</a:t>
            </a:r>
          </a:p>
        </p:txBody>
      </p:sp>
      <p:pic>
        <p:nvPicPr>
          <p:cNvPr id="5123" name="Imagem 3" descr="Logo-XXII-SNPTEE_final"/>
          <p:cNvPicPr>
            <a:picLocks noChangeAspect="1" noChangeArrowheads="1"/>
          </p:cNvPicPr>
          <p:nvPr/>
        </p:nvPicPr>
        <p:blipFill>
          <a:blip r:embed="rId2"/>
          <a:srcRect/>
          <a:stretch>
            <a:fillRect/>
          </a:stretch>
        </p:blipFill>
        <p:spPr bwMode="auto">
          <a:xfrm>
            <a:off x="0" y="0"/>
            <a:ext cx="2336800" cy="1663700"/>
          </a:xfrm>
          <a:prstGeom prst="rect">
            <a:avLst/>
          </a:prstGeom>
          <a:noFill/>
          <a:ln w="9525">
            <a:noFill/>
            <a:miter lim="800000"/>
            <a:headEnd/>
            <a:tailEnd/>
          </a:ln>
        </p:spPr>
      </p:pic>
      <p:pic>
        <p:nvPicPr>
          <p:cNvPr id="5124" name="Picture 7"/>
          <p:cNvPicPr>
            <a:picLocks noChangeAspect="1" noChangeArrowheads="1"/>
          </p:cNvPicPr>
          <p:nvPr/>
        </p:nvPicPr>
        <p:blipFill>
          <a:blip r:embed="rId3"/>
          <a:srcRect l="27966"/>
          <a:stretch>
            <a:fillRect/>
          </a:stretch>
        </p:blipFill>
        <p:spPr bwMode="auto">
          <a:xfrm>
            <a:off x="2362200" y="0"/>
            <a:ext cx="6629400" cy="1608138"/>
          </a:xfrm>
          <a:prstGeom prst="rect">
            <a:avLst/>
          </a:prstGeom>
          <a:noFill/>
          <a:ln w="25400">
            <a:noFill/>
            <a:miter lim="800000"/>
            <a:headEnd/>
            <a:tailEnd/>
          </a:ln>
        </p:spPr>
      </p:pic>
      <p:sp>
        <p:nvSpPr>
          <p:cNvPr id="9" name="Retângulo 8"/>
          <p:cNvSpPr>
            <a:spLocks noChangeArrowheads="1"/>
          </p:cNvSpPr>
          <p:nvPr/>
        </p:nvSpPr>
        <p:spPr bwMode="auto">
          <a:xfrm>
            <a:off x="346075" y="4276725"/>
            <a:ext cx="8548688" cy="2138363"/>
          </a:xfrm>
          <a:prstGeom prst="rect">
            <a:avLst/>
          </a:prstGeom>
          <a:noFill/>
          <a:ln w="9525">
            <a:noFill/>
            <a:miter lim="800000"/>
            <a:headEnd/>
            <a:tailEnd/>
          </a:ln>
        </p:spPr>
        <p:txBody>
          <a:bodyPr>
            <a:spAutoFit/>
          </a:bodyPr>
          <a:lstStyle/>
          <a:p>
            <a:pPr>
              <a:spcAft>
                <a:spcPts val="600"/>
              </a:spcAft>
            </a:pPr>
            <a:r>
              <a:rPr lang="pt-BR" sz="1800" b="1">
                <a:latin typeface="Tahoma" pitchFamily="34" charset="0"/>
                <a:cs typeface="Tahoma" pitchFamily="34" charset="0"/>
              </a:rPr>
              <a:t>Herivelto de Souza Bronzeado  - MI (Ministério da Integração Nacional)</a:t>
            </a:r>
          </a:p>
          <a:p>
            <a:pPr>
              <a:spcAft>
                <a:spcPts val="600"/>
              </a:spcAft>
            </a:pPr>
            <a:r>
              <a:rPr lang="pt-BR" sz="1800" b="1">
                <a:latin typeface="Tahoma" pitchFamily="34" charset="0"/>
                <a:cs typeface="Tahoma" pitchFamily="34" charset="0"/>
              </a:rPr>
              <a:t>Adolpho E. A. L. Calazans          - Chesf</a:t>
            </a:r>
            <a:endParaRPr lang="pt-BR" sz="1800">
              <a:latin typeface="Tahoma" pitchFamily="34" charset="0"/>
              <a:cs typeface="Tahoma" pitchFamily="34" charset="0"/>
            </a:endParaRPr>
          </a:p>
          <a:p>
            <a:pPr>
              <a:spcAft>
                <a:spcPts val="600"/>
              </a:spcAft>
            </a:pPr>
            <a:r>
              <a:rPr lang="pt-BR" sz="1800" b="1">
                <a:latin typeface="Tahoma" pitchFamily="34" charset="0"/>
                <a:cs typeface="Tahoma" pitchFamily="34" charset="0"/>
              </a:rPr>
              <a:t>Niraldo M. Valença                     - Chesf</a:t>
            </a:r>
          </a:p>
          <a:p>
            <a:pPr>
              <a:spcAft>
                <a:spcPts val="600"/>
              </a:spcAft>
            </a:pPr>
            <a:r>
              <a:rPr lang="pt-BR" sz="1800" b="1">
                <a:latin typeface="Tahoma" pitchFamily="34" charset="0"/>
                <a:cs typeface="Tahoma" pitchFamily="34" charset="0"/>
              </a:rPr>
              <a:t>Jorge Amon Filho                       - Eletrobras Furnas</a:t>
            </a:r>
          </a:p>
          <a:p>
            <a:pPr>
              <a:spcAft>
                <a:spcPts val="600"/>
              </a:spcAft>
            </a:pPr>
            <a:r>
              <a:rPr lang="pt-BR" sz="1800" b="1">
                <a:latin typeface="Tahoma" pitchFamily="34" charset="0"/>
                <a:cs typeface="Tahoma" pitchFamily="34" charset="0"/>
              </a:rPr>
              <a:t>Geraldo Luiz Costa Nicola         - Eletrobras Eletronorte</a:t>
            </a:r>
          </a:p>
          <a:p>
            <a:pPr>
              <a:spcAft>
                <a:spcPts val="600"/>
              </a:spcAft>
            </a:pPr>
            <a:r>
              <a:rPr lang="pt-BR" sz="1800" b="1">
                <a:latin typeface="Tahoma" pitchFamily="34" charset="0"/>
                <a:cs typeface="Tahoma" pitchFamily="34" charset="0"/>
              </a:rPr>
              <a:t>Ary D’Ajuz                                  - Unifei</a:t>
            </a:r>
            <a:endParaRPr lang="pt-BR" sz="180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5460"/>
                                        </p:tgtEl>
                                        <p:attrNameLst>
                                          <p:attrName>style.visibility</p:attrName>
                                        </p:attrNameLst>
                                      </p:cBhvr>
                                      <p:to>
                                        <p:strVal val="visible"/>
                                      </p:to>
                                    </p:set>
                                    <p:animEffect transition="in" filter="box(in)">
                                      <p:cBhvr>
                                        <p:cTn id="7" dur="500"/>
                                        <p:tgtEl>
                                          <p:spTgt spid="27546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60"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srcRect/>
          <a:stretch>
            <a:fillRect/>
          </a:stretch>
        </p:blipFill>
        <p:spPr bwMode="auto">
          <a:xfrm>
            <a:off x="2300288" y="2940050"/>
            <a:ext cx="4329112" cy="3267075"/>
          </a:xfrm>
          <a:prstGeom prst="rect">
            <a:avLst/>
          </a:prstGeom>
          <a:noFill/>
          <a:ln w="9525">
            <a:noFill/>
            <a:miter lim="800000"/>
            <a:headEnd/>
            <a:tailEnd/>
          </a:ln>
        </p:spPr>
      </p:pic>
      <p:pic>
        <p:nvPicPr>
          <p:cNvPr id="4" name="Picture 26" descr="nozzlepuncture"/>
          <p:cNvPicPr>
            <a:picLocks noChangeAspect="1" noChangeArrowheads="1"/>
          </p:cNvPicPr>
          <p:nvPr/>
        </p:nvPicPr>
        <p:blipFill>
          <a:blip r:embed="rId3"/>
          <a:srcRect l="13898" r="23219" b="14844"/>
          <a:stretch>
            <a:fillRect/>
          </a:stretch>
        </p:blipFill>
        <p:spPr bwMode="auto">
          <a:xfrm>
            <a:off x="5260975" y="1114425"/>
            <a:ext cx="3094038" cy="3513138"/>
          </a:xfrm>
          <a:prstGeom prst="rect">
            <a:avLst/>
          </a:prstGeom>
          <a:noFill/>
          <a:ln w="9525">
            <a:noFill/>
            <a:miter lim="800000"/>
            <a:headEnd/>
            <a:tailEnd/>
          </a:ln>
        </p:spPr>
      </p:pic>
      <p:pic>
        <p:nvPicPr>
          <p:cNvPr id="5" name="Picture 27" descr="bild"/>
          <p:cNvPicPr>
            <a:picLocks noChangeAspect="1" noChangeArrowheads="1"/>
          </p:cNvPicPr>
          <p:nvPr/>
        </p:nvPicPr>
        <p:blipFill>
          <a:blip r:embed="rId4"/>
          <a:srcRect/>
          <a:stretch>
            <a:fillRect/>
          </a:stretch>
        </p:blipFill>
        <p:spPr bwMode="auto">
          <a:xfrm>
            <a:off x="398463" y="1062038"/>
            <a:ext cx="3051175" cy="4167187"/>
          </a:xfrm>
          <a:prstGeom prst="rect">
            <a:avLst/>
          </a:prstGeom>
          <a:noFill/>
          <a:ln w="9525">
            <a:noFill/>
            <a:miter lim="800000"/>
            <a:headEnd/>
            <a:tailEnd/>
          </a:ln>
        </p:spPr>
      </p:pic>
      <p:sp>
        <p:nvSpPr>
          <p:cNvPr id="14341" name="Retângulo 5"/>
          <p:cNvSpPr>
            <a:spLocks noChangeArrowheads="1"/>
          </p:cNvSpPr>
          <p:nvPr/>
        </p:nvSpPr>
        <p:spPr bwMode="auto">
          <a:xfrm>
            <a:off x="0" y="0"/>
            <a:ext cx="9144000" cy="954088"/>
          </a:xfrm>
          <a:prstGeom prst="rect">
            <a:avLst/>
          </a:prstGeom>
          <a:noFill/>
          <a:ln w="9525">
            <a:noFill/>
            <a:miter lim="800000"/>
            <a:headEnd/>
            <a:tailEnd/>
          </a:ln>
        </p:spPr>
        <p:txBody>
          <a:bodyPr>
            <a:spAutoFit/>
          </a:bodyPr>
          <a:lstStyle/>
          <a:p>
            <a:pPr algn="ctr"/>
            <a:r>
              <a:rPr lang="de-CH" sz="2800" b="1" i="1">
                <a:latin typeface="Tahoma" pitchFamily="34" charset="0"/>
                <a:cs typeface="Tahoma" pitchFamily="34" charset="0"/>
              </a:rPr>
              <a:t>Problemas observados em disjuntores  que manobram reatores</a:t>
            </a:r>
            <a:endParaRPr lang="pt-BR" sz="2800" b="1" i="1">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out)">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out)">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9"/>
          <p:cNvSpPr>
            <a:spLocks noGrp="1" noChangeArrowheads="1"/>
          </p:cNvSpPr>
          <p:nvPr>
            <p:ph type="title"/>
          </p:nvPr>
        </p:nvSpPr>
        <p:spPr bwMode="auto">
          <a:xfrm>
            <a:off x="941388" y="0"/>
            <a:ext cx="6956425" cy="468313"/>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Fechamento</a:t>
            </a:r>
            <a:r>
              <a:rPr lang="de-CH" smtClean="0"/>
              <a:t>  mecânico do disjuntor</a:t>
            </a:r>
            <a:endParaRPr lang="de-DE" smtClean="0"/>
          </a:p>
        </p:txBody>
      </p:sp>
      <p:sp>
        <p:nvSpPr>
          <p:cNvPr id="271373" name="AutoShape 13" descr="Papyrus"/>
          <p:cNvSpPr>
            <a:spLocks noChangeArrowheads="1"/>
          </p:cNvSpPr>
          <p:nvPr/>
        </p:nvSpPr>
        <p:spPr bwMode="auto">
          <a:xfrm flipH="1">
            <a:off x="6008688" y="1758950"/>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15364" name="Text Box 14"/>
          <p:cNvSpPr txBox="1">
            <a:spLocks noChangeArrowheads="1"/>
          </p:cNvSpPr>
          <p:nvPr/>
        </p:nvSpPr>
        <p:spPr bwMode="auto">
          <a:xfrm>
            <a:off x="6665913" y="4232275"/>
            <a:ext cx="765175" cy="366713"/>
          </a:xfrm>
          <a:prstGeom prst="rect">
            <a:avLst/>
          </a:prstGeom>
          <a:noFill/>
          <a:ln w="9525">
            <a:noFill/>
            <a:miter lim="800000"/>
            <a:headEnd/>
            <a:tailEnd/>
          </a:ln>
        </p:spPr>
        <p:txBody>
          <a:bodyPr wrap="none">
            <a:spAutoFit/>
          </a:bodyPr>
          <a:lstStyle/>
          <a:p>
            <a:r>
              <a:rPr lang="de-CH" sz="1800" b="1">
                <a:latin typeface="ETH Light"/>
              </a:rPr>
              <a:t>t [ms]</a:t>
            </a:r>
          </a:p>
        </p:txBody>
      </p:sp>
      <p:sp>
        <p:nvSpPr>
          <p:cNvPr id="15365" name="Rectangle 23"/>
          <p:cNvSpPr>
            <a:spLocks noChangeArrowheads="1"/>
          </p:cNvSpPr>
          <p:nvPr/>
        </p:nvSpPr>
        <p:spPr bwMode="auto">
          <a:xfrm flipH="1">
            <a:off x="6835775" y="3284538"/>
            <a:ext cx="720725" cy="3024187"/>
          </a:xfrm>
          <a:prstGeom prst="rect">
            <a:avLst/>
          </a:prstGeom>
          <a:noFill/>
          <a:ln w="25400">
            <a:noFill/>
            <a:miter lim="800000"/>
            <a:headEnd/>
            <a:tailEnd/>
          </a:ln>
        </p:spPr>
        <p:txBody>
          <a:bodyPr wrap="none" anchor="ctr"/>
          <a:lstStyle/>
          <a:p>
            <a:endParaRPr lang="pt-BR"/>
          </a:p>
        </p:txBody>
      </p:sp>
      <p:grpSp>
        <p:nvGrpSpPr>
          <p:cNvPr id="2" name="Group 24"/>
          <p:cNvGrpSpPr>
            <a:grpSpLocks/>
          </p:cNvGrpSpPr>
          <p:nvPr/>
        </p:nvGrpSpPr>
        <p:grpSpPr bwMode="auto">
          <a:xfrm flipH="1">
            <a:off x="79375" y="2667000"/>
            <a:ext cx="2628900" cy="381000"/>
            <a:chOff x="3240" y="2092"/>
            <a:chExt cx="1656" cy="240"/>
          </a:xfrm>
        </p:grpSpPr>
        <p:sp>
          <p:nvSpPr>
            <p:cNvPr id="15383" name="Text Box 25"/>
            <p:cNvSpPr txBox="1">
              <a:spLocks noChangeArrowheads="1"/>
            </p:cNvSpPr>
            <p:nvPr/>
          </p:nvSpPr>
          <p:spPr bwMode="auto">
            <a:xfrm>
              <a:off x="3240" y="2119"/>
              <a:ext cx="1656" cy="213"/>
            </a:xfrm>
            <a:prstGeom prst="rect">
              <a:avLst/>
            </a:prstGeom>
            <a:noFill/>
            <a:ln w="25400">
              <a:noFill/>
              <a:miter lim="800000"/>
              <a:headEnd/>
              <a:tailEnd/>
            </a:ln>
          </p:spPr>
          <p:txBody>
            <a:bodyPr wrap="none">
              <a:spAutoFit/>
            </a:bodyPr>
            <a:lstStyle/>
            <a:p>
              <a:pPr algn="ctr"/>
              <a:r>
                <a:rPr lang="de-CH" sz="1600" b="1">
                  <a:latin typeface="Tahoma" pitchFamily="34" charset="0"/>
                  <a:cs typeface="Tahoma" pitchFamily="34" charset="0"/>
                </a:rPr>
                <a:t>Distância dos contactos</a:t>
              </a:r>
              <a:endParaRPr lang="de-DE" sz="1600" b="1">
                <a:latin typeface="Tahoma" pitchFamily="34" charset="0"/>
                <a:cs typeface="Tahoma" pitchFamily="34" charset="0"/>
              </a:endParaRPr>
            </a:p>
          </p:txBody>
        </p:sp>
        <p:sp>
          <p:nvSpPr>
            <p:cNvPr id="15384" name="Line 26"/>
            <p:cNvSpPr>
              <a:spLocks noChangeShapeType="1"/>
            </p:cNvSpPr>
            <p:nvPr/>
          </p:nvSpPr>
          <p:spPr bwMode="auto">
            <a:xfrm flipH="1" flipV="1">
              <a:off x="3402" y="2092"/>
              <a:ext cx="45" cy="68"/>
            </a:xfrm>
            <a:prstGeom prst="line">
              <a:avLst/>
            </a:prstGeom>
            <a:noFill/>
            <a:ln w="6350">
              <a:solidFill>
                <a:schemeClr val="tx1"/>
              </a:solidFill>
              <a:round/>
              <a:headEnd/>
              <a:tailEnd/>
            </a:ln>
          </p:spPr>
          <p:txBody>
            <a:bodyPr/>
            <a:lstStyle/>
            <a:p>
              <a:endParaRPr lang="pt-BR"/>
            </a:p>
          </p:txBody>
        </p:sp>
      </p:grpSp>
      <p:sp>
        <p:nvSpPr>
          <p:cNvPr id="15367" name="Line 38"/>
          <p:cNvSpPr>
            <a:spLocks noChangeShapeType="1"/>
          </p:cNvSpPr>
          <p:nvPr/>
        </p:nvSpPr>
        <p:spPr bwMode="auto">
          <a:xfrm flipH="1">
            <a:off x="395288" y="4424363"/>
            <a:ext cx="6224587" cy="9525"/>
          </a:xfrm>
          <a:prstGeom prst="line">
            <a:avLst/>
          </a:prstGeom>
          <a:noFill/>
          <a:ln w="19050">
            <a:solidFill>
              <a:schemeClr val="tx1"/>
            </a:solidFill>
            <a:round/>
            <a:headEnd type="triangle" w="med" len="med"/>
            <a:tailEnd/>
          </a:ln>
        </p:spPr>
        <p:txBody>
          <a:bodyPr/>
          <a:lstStyle/>
          <a:p>
            <a:endParaRPr lang="pt-BR"/>
          </a:p>
        </p:txBody>
      </p:sp>
      <p:sp>
        <p:nvSpPr>
          <p:cNvPr id="15368" name="AutoShape 45" descr="Papyrus"/>
          <p:cNvSpPr>
            <a:spLocks noChangeArrowheads="1"/>
          </p:cNvSpPr>
          <p:nvPr/>
        </p:nvSpPr>
        <p:spPr bwMode="auto">
          <a:xfrm flipH="1">
            <a:off x="3040063" y="1755775"/>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271410" name="Line 50"/>
          <p:cNvSpPr>
            <a:spLocks noChangeShapeType="1"/>
          </p:cNvSpPr>
          <p:nvPr/>
        </p:nvSpPr>
        <p:spPr bwMode="auto">
          <a:xfrm flipV="1">
            <a:off x="4076700" y="3943350"/>
            <a:ext cx="534988" cy="496888"/>
          </a:xfrm>
          <a:prstGeom prst="line">
            <a:avLst/>
          </a:prstGeom>
          <a:noFill/>
          <a:ln w="25400">
            <a:solidFill>
              <a:schemeClr val="tx1"/>
            </a:solidFill>
            <a:round/>
            <a:headEnd type="triangle" w="med" len="med"/>
            <a:tailEnd/>
          </a:ln>
        </p:spPr>
        <p:txBody>
          <a:bodyPr/>
          <a:lstStyle/>
          <a:p>
            <a:endParaRPr lang="pt-BR"/>
          </a:p>
        </p:txBody>
      </p:sp>
      <p:sp>
        <p:nvSpPr>
          <p:cNvPr id="271411" name="Text Box 51"/>
          <p:cNvSpPr txBox="1">
            <a:spLocks noChangeArrowheads="1"/>
          </p:cNvSpPr>
          <p:nvPr/>
        </p:nvSpPr>
        <p:spPr bwMode="auto">
          <a:xfrm>
            <a:off x="4510088" y="3582988"/>
            <a:ext cx="3278187" cy="584200"/>
          </a:xfrm>
          <a:prstGeom prst="rect">
            <a:avLst/>
          </a:prstGeom>
          <a:noFill/>
          <a:ln w="25400">
            <a:noFill/>
            <a:miter lim="800000"/>
            <a:headEnd/>
            <a:tailEnd/>
          </a:ln>
        </p:spPr>
        <p:txBody>
          <a:bodyPr wrap="none">
            <a:spAutoFit/>
          </a:bodyPr>
          <a:lstStyle/>
          <a:p>
            <a:pPr algn="ctr"/>
            <a:r>
              <a:rPr lang="de-CH" sz="1600" b="1">
                <a:latin typeface="Tahoma" pitchFamily="34" charset="0"/>
                <a:cs typeface="Tahoma" pitchFamily="34" charset="0"/>
              </a:rPr>
              <a:t>t</a:t>
            </a:r>
            <a:r>
              <a:rPr lang="de-CH" sz="1600" b="1" baseline="-25000">
                <a:latin typeface="Tahoma" pitchFamily="34" charset="0"/>
                <a:cs typeface="Tahoma" pitchFamily="34" charset="0"/>
              </a:rPr>
              <a:t>T</a:t>
            </a:r>
            <a:r>
              <a:rPr lang="de-CH" sz="1600" b="1">
                <a:latin typeface="Tahoma" pitchFamily="34" charset="0"/>
                <a:cs typeface="Tahoma" pitchFamily="34" charset="0"/>
              </a:rPr>
              <a:t> -&gt; Instante do fechamento </a:t>
            </a:r>
          </a:p>
          <a:p>
            <a:pPr algn="ctr"/>
            <a:r>
              <a:rPr lang="de-CH" sz="1600" b="1">
                <a:latin typeface="Tahoma" pitchFamily="34" charset="0"/>
                <a:cs typeface="Tahoma" pitchFamily="34" charset="0"/>
              </a:rPr>
              <a:t>mecânico dos contatos</a:t>
            </a:r>
            <a:endParaRPr lang="de-DE" sz="1600" b="1">
              <a:latin typeface="Tahoma" pitchFamily="34" charset="0"/>
              <a:cs typeface="Tahoma" pitchFamily="34" charset="0"/>
            </a:endParaRPr>
          </a:p>
        </p:txBody>
      </p:sp>
      <p:sp>
        <p:nvSpPr>
          <p:cNvPr id="271412" name="Line 52"/>
          <p:cNvSpPr>
            <a:spLocks noChangeShapeType="1"/>
          </p:cNvSpPr>
          <p:nvPr/>
        </p:nvSpPr>
        <p:spPr bwMode="auto">
          <a:xfrm>
            <a:off x="1722438" y="1606550"/>
            <a:ext cx="2338387" cy="2820988"/>
          </a:xfrm>
          <a:prstGeom prst="line">
            <a:avLst/>
          </a:prstGeom>
          <a:noFill/>
          <a:ln w="76200">
            <a:solidFill>
              <a:schemeClr val="tx1"/>
            </a:solidFill>
            <a:round/>
            <a:headEnd/>
            <a:tailEnd/>
          </a:ln>
        </p:spPr>
        <p:txBody>
          <a:bodyPr/>
          <a:lstStyle/>
          <a:p>
            <a:endParaRPr lang="pt-BR"/>
          </a:p>
        </p:txBody>
      </p:sp>
      <p:sp>
        <p:nvSpPr>
          <p:cNvPr id="271413" name="Text Box 53"/>
          <p:cNvSpPr txBox="1">
            <a:spLocks noChangeArrowheads="1"/>
          </p:cNvSpPr>
          <p:nvPr/>
        </p:nvSpPr>
        <p:spPr bwMode="auto">
          <a:xfrm>
            <a:off x="4148138" y="2752725"/>
            <a:ext cx="4037012" cy="338138"/>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Tempo de deslocamento: 50 a 100ms</a:t>
            </a:r>
            <a:endParaRPr lang="de-DE" sz="1600" b="1">
              <a:latin typeface="Tahoma" pitchFamily="34" charset="0"/>
              <a:cs typeface="Tahoma" pitchFamily="34" charset="0"/>
            </a:endParaRPr>
          </a:p>
        </p:txBody>
      </p:sp>
      <p:sp>
        <p:nvSpPr>
          <p:cNvPr id="271414" name="Line 54"/>
          <p:cNvSpPr>
            <a:spLocks noChangeShapeType="1"/>
          </p:cNvSpPr>
          <p:nvPr/>
        </p:nvSpPr>
        <p:spPr bwMode="auto">
          <a:xfrm>
            <a:off x="2063750" y="1514475"/>
            <a:ext cx="2338388" cy="2900363"/>
          </a:xfrm>
          <a:prstGeom prst="line">
            <a:avLst/>
          </a:prstGeom>
          <a:noFill/>
          <a:ln w="25400" cap="rnd">
            <a:solidFill>
              <a:schemeClr val="tx1"/>
            </a:solidFill>
            <a:prstDash val="sysDot"/>
            <a:round/>
            <a:headEnd/>
            <a:tailEnd/>
          </a:ln>
        </p:spPr>
        <p:txBody>
          <a:bodyPr/>
          <a:lstStyle/>
          <a:p>
            <a:endParaRPr lang="pt-BR"/>
          </a:p>
        </p:txBody>
      </p:sp>
      <p:sp>
        <p:nvSpPr>
          <p:cNvPr id="271415" name="Line 55"/>
          <p:cNvSpPr>
            <a:spLocks noChangeShapeType="1"/>
          </p:cNvSpPr>
          <p:nvPr/>
        </p:nvSpPr>
        <p:spPr bwMode="auto">
          <a:xfrm>
            <a:off x="1358900" y="1933575"/>
            <a:ext cx="2286000" cy="2493963"/>
          </a:xfrm>
          <a:prstGeom prst="line">
            <a:avLst/>
          </a:prstGeom>
          <a:noFill/>
          <a:ln w="25400" cap="rnd">
            <a:solidFill>
              <a:schemeClr val="tx1"/>
            </a:solidFill>
            <a:prstDash val="sysDot"/>
            <a:round/>
            <a:headEnd/>
            <a:tailEnd/>
          </a:ln>
        </p:spPr>
        <p:txBody>
          <a:bodyPr/>
          <a:lstStyle/>
          <a:p>
            <a:endParaRPr lang="pt-BR"/>
          </a:p>
        </p:txBody>
      </p:sp>
      <p:sp>
        <p:nvSpPr>
          <p:cNvPr id="271416" name="Line 56"/>
          <p:cNvSpPr>
            <a:spLocks noChangeShapeType="1"/>
          </p:cNvSpPr>
          <p:nvPr/>
        </p:nvSpPr>
        <p:spPr bwMode="auto">
          <a:xfrm>
            <a:off x="3632200" y="4440238"/>
            <a:ext cx="12700" cy="509587"/>
          </a:xfrm>
          <a:prstGeom prst="line">
            <a:avLst/>
          </a:prstGeom>
          <a:noFill/>
          <a:ln w="25400">
            <a:solidFill>
              <a:schemeClr val="tx1"/>
            </a:solidFill>
            <a:round/>
            <a:headEnd/>
            <a:tailEnd/>
          </a:ln>
        </p:spPr>
        <p:txBody>
          <a:bodyPr/>
          <a:lstStyle/>
          <a:p>
            <a:endParaRPr lang="pt-BR"/>
          </a:p>
        </p:txBody>
      </p:sp>
      <p:sp>
        <p:nvSpPr>
          <p:cNvPr id="271417" name="Line 57"/>
          <p:cNvSpPr>
            <a:spLocks noChangeShapeType="1"/>
          </p:cNvSpPr>
          <p:nvPr/>
        </p:nvSpPr>
        <p:spPr bwMode="auto">
          <a:xfrm>
            <a:off x="4424363" y="4449763"/>
            <a:ext cx="12700" cy="509587"/>
          </a:xfrm>
          <a:prstGeom prst="line">
            <a:avLst/>
          </a:prstGeom>
          <a:noFill/>
          <a:ln w="25400">
            <a:solidFill>
              <a:schemeClr val="tx1"/>
            </a:solidFill>
            <a:round/>
            <a:headEnd/>
            <a:tailEnd/>
          </a:ln>
        </p:spPr>
        <p:txBody>
          <a:bodyPr/>
          <a:lstStyle/>
          <a:p>
            <a:endParaRPr lang="pt-BR"/>
          </a:p>
        </p:txBody>
      </p:sp>
      <p:sp>
        <p:nvSpPr>
          <p:cNvPr id="271418" name="Line 58"/>
          <p:cNvSpPr>
            <a:spLocks noChangeShapeType="1"/>
          </p:cNvSpPr>
          <p:nvPr/>
        </p:nvSpPr>
        <p:spPr bwMode="auto">
          <a:xfrm>
            <a:off x="3632200" y="4794250"/>
            <a:ext cx="769938" cy="0"/>
          </a:xfrm>
          <a:prstGeom prst="line">
            <a:avLst/>
          </a:prstGeom>
          <a:noFill/>
          <a:ln w="25400">
            <a:solidFill>
              <a:schemeClr val="tx1"/>
            </a:solidFill>
            <a:round/>
            <a:headEnd type="triangle" w="med" len="med"/>
            <a:tailEnd type="triangle" w="med" len="med"/>
          </a:ln>
        </p:spPr>
        <p:txBody>
          <a:bodyPr/>
          <a:lstStyle/>
          <a:p>
            <a:endParaRPr lang="pt-BR"/>
          </a:p>
        </p:txBody>
      </p:sp>
      <p:sp>
        <p:nvSpPr>
          <p:cNvPr id="271419" name="Text Box 59"/>
          <p:cNvSpPr txBox="1">
            <a:spLocks noChangeArrowheads="1"/>
          </p:cNvSpPr>
          <p:nvPr/>
        </p:nvSpPr>
        <p:spPr bwMode="auto">
          <a:xfrm>
            <a:off x="1274763" y="4916488"/>
            <a:ext cx="7439025" cy="1477962"/>
          </a:xfrm>
          <a:prstGeom prst="rect">
            <a:avLst/>
          </a:prstGeom>
          <a:noFill/>
          <a:ln w="25400">
            <a:noFill/>
            <a:miter lim="800000"/>
            <a:headEnd/>
            <a:tailEnd/>
          </a:ln>
        </p:spPr>
        <p:txBody>
          <a:bodyPr>
            <a:spAutoFit/>
          </a:bodyPr>
          <a:lstStyle/>
          <a:p>
            <a:r>
              <a:rPr lang="de-CH" sz="1800" b="1">
                <a:latin typeface="Tahoma" pitchFamily="34" charset="0"/>
                <a:cs typeface="Tahoma" pitchFamily="34" charset="0"/>
              </a:rPr>
              <a:t>Variação do t</a:t>
            </a:r>
            <a:r>
              <a:rPr lang="de-CH" sz="1800" b="1" baseline="-25000">
                <a:latin typeface="Tahoma" pitchFamily="34" charset="0"/>
                <a:cs typeface="Tahoma" pitchFamily="34" charset="0"/>
              </a:rPr>
              <a:t>T</a:t>
            </a:r>
            <a:r>
              <a:rPr lang="de-CH" sz="1800" b="1">
                <a:latin typeface="Tahoma" pitchFamily="34" charset="0"/>
                <a:cs typeface="Tahoma" pitchFamily="34" charset="0"/>
              </a:rPr>
              <a:t> por:</a:t>
            </a:r>
          </a:p>
          <a:p>
            <a:pPr lvl="1">
              <a:buFontTx/>
              <a:buChar char="-"/>
            </a:pPr>
            <a:r>
              <a:rPr lang="de-CH" sz="1800" b="1">
                <a:latin typeface="Tahoma" pitchFamily="34" charset="0"/>
                <a:cs typeface="Tahoma" pitchFamily="34" charset="0"/>
              </a:rPr>
              <a:t> dispersão estatística (“statistical scatter“)</a:t>
            </a:r>
          </a:p>
          <a:p>
            <a:pPr lvl="1">
              <a:buFontTx/>
              <a:buChar char="-"/>
            </a:pPr>
            <a:r>
              <a:rPr lang="de-CH" sz="1800" b="1">
                <a:latin typeface="Tahoma" pitchFamily="34" charset="0"/>
                <a:cs typeface="Tahoma" pitchFamily="34" charset="0"/>
              </a:rPr>
              <a:t> temperatura, tensão auxiliar, pressão do gás, </a:t>
            </a:r>
          </a:p>
          <a:p>
            <a:pPr lvl="1">
              <a:buFontTx/>
              <a:buChar char="-"/>
            </a:pPr>
            <a:r>
              <a:rPr lang="de-CH" sz="1800" b="1">
                <a:latin typeface="Tahoma" pitchFamily="34" charset="0"/>
                <a:cs typeface="Tahoma" pitchFamily="34" charset="0"/>
              </a:rPr>
              <a:t> energia armazenada </a:t>
            </a:r>
          </a:p>
          <a:p>
            <a:pPr lvl="1">
              <a:buFontTx/>
              <a:buChar char="-"/>
            </a:pPr>
            <a:r>
              <a:rPr lang="de-CH" sz="1800" b="1">
                <a:latin typeface="Tahoma" pitchFamily="34" charset="0"/>
                <a:cs typeface="Tahoma" pitchFamily="34" charset="0"/>
              </a:rPr>
              <a:t> Tempo ocioso ou de não operação (“idle time“)</a:t>
            </a:r>
            <a:endParaRPr lang="de-DE" sz="1800" b="1">
              <a:latin typeface="Tahoma" pitchFamily="34" charset="0"/>
              <a:cs typeface="Tahoma" pitchFamily="34" charset="0"/>
            </a:endParaRPr>
          </a:p>
        </p:txBody>
      </p:sp>
      <p:sp>
        <p:nvSpPr>
          <p:cNvPr id="271421" name="Line 61"/>
          <p:cNvSpPr>
            <a:spLocks noChangeShapeType="1"/>
          </p:cNvSpPr>
          <p:nvPr/>
        </p:nvSpPr>
        <p:spPr bwMode="auto">
          <a:xfrm flipV="1">
            <a:off x="3787775" y="4872038"/>
            <a:ext cx="157163" cy="314325"/>
          </a:xfrm>
          <a:prstGeom prst="line">
            <a:avLst/>
          </a:prstGeom>
          <a:noFill/>
          <a:ln w="25400">
            <a:solidFill>
              <a:schemeClr val="tx1"/>
            </a:solidFill>
            <a:round/>
            <a:headEnd/>
            <a:tailEnd type="triangle" w="med" len="med"/>
          </a:ln>
        </p:spPr>
        <p:txBody>
          <a:bodyPr/>
          <a:lstStyle/>
          <a:p>
            <a:endParaRPr lang="pt-BR"/>
          </a:p>
        </p:txBody>
      </p:sp>
      <p:sp>
        <p:nvSpPr>
          <p:cNvPr id="15380" name="Text Box 4"/>
          <p:cNvSpPr txBox="1">
            <a:spLocks noChangeArrowheads="1"/>
          </p:cNvSpPr>
          <p:nvPr/>
        </p:nvSpPr>
        <p:spPr bwMode="auto">
          <a:xfrm>
            <a:off x="2989263" y="1114425"/>
            <a:ext cx="1143000" cy="584200"/>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 fixo</a:t>
            </a:r>
          </a:p>
        </p:txBody>
      </p:sp>
      <p:sp>
        <p:nvSpPr>
          <p:cNvPr id="15381" name="Text Box 5"/>
          <p:cNvSpPr txBox="1">
            <a:spLocks noChangeArrowheads="1"/>
          </p:cNvSpPr>
          <p:nvPr/>
        </p:nvSpPr>
        <p:spPr bwMode="auto">
          <a:xfrm>
            <a:off x="5932488" y="1114425"/>
            <a:ext cx="1160462" cy="584200"/>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a:t>
            </a:r>
          </a:p>
          <a:p>
            <a:pPr algn="ctr" eaLnBrk="0" hangingPunct="0"/>
            <a:r>
              <a:rPr lang="de-CH" sz="1600" b="1">
                <a:latin typeface="Tahoma" pitchFamily="34" charset="0"/>
                <a:cs typeface="Tahoma" pitchFamily="34" charset="0"/>
              </a:rPr>
              <a:t>móvel</a:t>
            </a:r>
            <a:endParaRPr lang="de-DE" sz="1600" b="1">
              <a:latin typeface="Tahoma" pitchFamily="34" charset="0"/>
              <a:cs typeface="Tahoma" pitchFamily="34" charset="0"/>
            </a:endParaRPr>
          </a:p>
        </p:txBody>
      </p:sp>
      <p:sp>
        <p:nvSpPr>
          <p:cNvPr id="15382" name="Text Box 47"/>
          <p:cNvSpPr txBox="1">
            <a:spLocks noChangeArrowheads="1"/>
          </p:cNvSpPr>
          <p:nvPr/>
        </p:nvSpPr>
        <p:spPr bwMode="auto">
          <a:xfrm>
            <a:off x="3695700" y="769938"/>
            <a:ext cx="2654300" cy="646112"/>
          </a:xfrm>
          <a:prstGeom prst="rect">
            <a:avLst/>
          </a:prstGeom>
          <a:noFill/>
          <a:ln w="25400">
            <a:noFill/>
            <a:miter lim="800000"/>
            <a:headEnd/>
            <a:tailEnd/>
          </a:ln>
        </p:spPr>
        <p:txBody>
          <a:bodyPr wrap="none">
            <a:spAutoFit/>
          </a:bodyPr>
          <a:lstStyle/>
          <a:p>
            <a:pPr algn="ctr"/>
            <a:r>
              <a:rPr lang="de-CH" sz="1800" b="1">
                <a:latin typeface="Tahoma" pitchFamily="34" charset="0"/>
                <a:cs typeface="Tahoma" pitchFamily="34" charset="0"/>
              </a:rPr>
              <a:t>Sistema dos contatos</a:t>
            </a:r>
          </a:p>
          <a:p>
            <a:pPr algn="ctr"/>
            <a:r>
              <a:rPr lang="de-CH" sz="1800" b="1">
                <a:latin typeface="Tahoma" pitchFamily="34" charset="0"/>
                <a:cs typeface="Tahoma" pitchFamily="34" charset="0"/>
              </a:rPr>
              <a:t> (esquemático)</a:t>
            </a:r>
            <a:endParaRPr lang="de-DE" sz="1800" b="1">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00069 -7.40741E-7 L -0.20729 -7.40741E-7 " pathEditMode="relative" rAng="0" ptsTypes="AA">
                                      <p:cBhvr>
                                        <p:cTn id="6" dur="3000" fill="hold"/>
                                        <p:tgtEl>
                                          <p:spTgt spid="271373"/>
                                        </p:tgtEl>
                                        <p:attrNameLst>
                                          <p:attrName>ppt_x</p:attrName>
                                          <p:attrName>ppt_y</p:attrName>
                                        </p:attrNameLst>
                                      </p:cBhvr>
                                      <p:rCtr x="-103" y="0"/>
                                    </p:animMotion>
                                  </p:childTnLst>
                                </p:cTn>
                              </p:par>
                              <p:par>
                                <p:cTn id="7" presetID="22" presetClass="entr" presetSubtype="8" fill="hold" grpId="0" nodeType="withEffect">
                                  <p:stCondLst>
                                    <p:cond delay="0"/>
                                  </p:stCondLst>
                                  <p:childTnLst>
                                    <p:set>
                                      <p:cBhvr>
                                        <p:cTn id="8" dur="1" fill="hold">
                                          <p:stCondLst>
                                            <p:cond delay="0"/>
                                          </p:stCondLst>
                                        </p:cTn>
                                        <p:tgtEl>
                                          <p:spTgt spid="271412"/>
                                        </p:tgtEl>
                                        <p:attrNameLst>
                                          <p:attrName>style.visibility</p:attrName>
                                        </p:attrNameLst>
                                      </p:cBhvr>
                                      <p:to>
                                        <p:strVal val="visible"/>
                                      </p:to>
                                    </p:set>
                                    <p:animEffect transition="in" filter="wipe(left)">
                                      <p:cBhvr>
                                        <p:cTn id="9" dur="3000"/>
                                        <p:tgtEl>
                                          <p:spTgt spid="271412"/>
                                        </p:tgtEl>
                                      </p:cBhvr>
                                    </p:animEffect>
                                  </p:childTnLst>
                                </p:cTn>
                              </p:par>
                            </p:childTnLst>
                          </p:cTn>
                        </p:par>
                        <p:par>
                          <p:cTn id="10" fill="hold">
                            <p:stCondLst>
                              <p:cond delay="3000"/>
                            </p:stCondLst>
                            <p:childTnLst>
                              <p:par>
                                <p:cTn id="11" presetID="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grpId="0" nodeType="afterEffect">
                                  <p:stCondLst>
                                    <p:cond delay="0"/>
                                  </p:stCondLst>
                                  <p:childTnLst>
                                    <p:set>
                                      <p:cBhvr>
                                        <p:cTn id="15" dur="1" fill="hold">
                                          <p:stCondLst>
                                            <p:cond delay="0"/>
                                          </p:stCondLst>
                                        </p:cTn>
                                        <p:tgtEl>
                                          <p:spTgt spid="2714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71411"/>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0"/>
                                  </p:stCondLst>
                                  <p:childTnLst>
                                    <p:set>
                                      <p:cBhvr>
                                        <p:cTn id="20" dur="1" fill="hold">
                                          <p:stCondLst>
                                            <p:cond delay="0"/>
                                          </p:stCondLst>
                                        </p:cTn>
                                        <p:tgtEl>
                                          <p:spTgt spid="2714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71414"/>
                                        </p:tgtEl>
                                        <p:attrNameLst>
                                          <p:attrName>style.visibility</p:attrName>
                                        </p:attrNameLst>
                                      </p:cBhvr>
                                      <p:to>
                                        <p:strVal val="visible"/>
                                      </p:to>
                                    </p:set>
                                    <p:animEffect transition="in" filter="wipe(up)">
                                      <p:cBhvr>
                                        <p:cTn id="25" dur="2000"/>
                                        <p:tgtEl>
                                          <p:spTgt spid="271414"/>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71415"/>
                                        </p:tgtEl>
                                        <p:attrNameLst>
                                          <p:attrName>style.visibility</p:attrName>
                                        </p:attrNameLst>
                                      </p:cBhvr>
                                      <p:to>
                                        <p:strVal val="visible"/>
                                      </p:to>
                                    </p:set>
                                    <p:animEffect transition="in" filter="wipe(up)">
                                      <p:cBhvr>
                                        <p:cTn id="28" dur="2000"/>
                                        <p:tgtEl>
                                          <p:spTgt spid="271415"/>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71417"/>
                                        </p:tgtEl>
                                        <p:attrNameLst>
                                          <p:attrName>style.visibility</p:attrName>
                                        </p:attrNameLst>
                                      </p:cBhvr>
                                      <p:to>
                                        <p:strVal val="visible"/>
                                      </p:to>
                                    </p:set>
                                    <p:animEffect transition="in" filter="wipe(up)">
                                      <p:cBhvr>
                                        <p:cTn id="32" dur="2000"/>
                                        <p:tgtEl>
                                          <p:spTgt spid="271417"/>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71416"/>
                                        </p:tgtEl>
                                        <p:attrNameLst>
                                          <p:attrName>style.visibility</p:attrName>
                                        </p:attrNameLst>
                                      </p:cBhvr>
                                      <p:to>
                                        <p:strVal val="visible"/>
                                      </p:to>
                                    </p:set>
                                    <p:animEffect transition="in" filter="wipe(up)">
                                      <p:cBhvr>
                                        <p:cTn id="35" dur="2000"/>
                                        <p:tgtEl>
                                          <p:spTgt spid="27141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1418"/>
                                        </p:tgtEl>
                                        <p:attrNameLst>
                                          <p:attrName>style.visibility</p:attrName>
                                        </p:attrNameLst>
                                      </p:cBhvr>
                                      <p:to>
                                        <p:strVal val="visible"/>
                                      </p:to>
                                    </p:set>
                                    <p:animEffect transition="in" filter="wipe(up)">
                                      <p:cBhvr>
                                        <p:cTn id="38" dur="2000"/>
                                        <p:tgtEl>
                                          <p:spTgt spid="271418"/>
                                        </p:tgtEl>
                                      </p:cBhvr>
                                    </p:animEffect>
                                  </p:childTnLst>
                                </p:cTn>
                              </p:par>
                            </p:childTnLst>
                          </p:cTn>
                        </p:par>
                        <p:par>
                          <p:cTn id="39" fill="hold">
                            <p:stCondLst>
                              <p:cond delay="4000"/>
                            </p:stCondLst>
                            <p:childTnLst>
                              <p:par>
                                <p:cTn id="40" presetID="1" presetClass="entr" presetSubtype="0" fill="hold" grpId="0" nodeType="afterEffect">
                                  <p:stCondLst>
                                    <p:cond delay="0"/>
                                  </p:stCondLst>
                                  <p:childTnLst>
                                    <p:set>
                                      <p:cBhvr>
                                        <p:cTn id="41" dur="1" fill="hold">
                                          <p:stCondLst>
                                            <p:cond delay="0"/>
                                          </p:stCondLst>
                                        </p:cTn>
                                        <p:tgtEl>
                                          <p:spTgt spid="27142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71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73" grpId="0" animBg="1"/>
      <p:bldP spid="271410" grpId="0" animBg="1"/>
      <p:bldP spid="271411" grpId="0"/>
      <p:bldP spid="271412" grpId="0" animBg="1"/>
      <p:bldP spid="271413" grpId="0"/>
      <p:bldP spid="271414" grpId="0" animBg="1"/>
      <p:bldP spid="271415" grpId="0" animBg="1"/>
      <p:bldP spid="271416" grpId="0" animBg="1"/>
      <p:bldP spid="271417" grpId="0" animBg="1"/>
      <p:bldP spid="271418" grpId="0" animBg="1"/>
      <p:bldP spid="271419" grpId="0"/>
      <p:bldP spid="2714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54"/>
          <p:cNvGrpSpPr>
            <a:grpSpLocks/>
          </p:cNvGrpSpPr>
          <p:nvPr/>
        </p:nvGrpSpPr>
        <p:grpSpPr bwMode="auto">
          <a:xfrm>
            <a:off x="776288" y="4130675"/>
            <a:ext cx="3865562" cy="1463675"/>
            <a:chOff x="477" y="2584"/>
            <a:chExt cx="2435" cy="922"/>
          </a:xfrm>
        </p:grpSpPr>
        <p:grpSp>
          <p:nvGrpSpPr>
            <p:cNvPr id="16429" name="Group 52"/>
            <p:cNvGrpSpPr>
              <a:grpSpLocks/>
            </p:cNvGrpSpPr>
            <p:nvPr/>
          </p:nvGrpSpPr>
          <p:grpSpPr bwMode="auto">
            <a:xfrm>
              <a:off x="477" y="2642"/>
              <a:ext cx="2415" cy="864"/>
              <a:chOff x="477" y="2642"/>
              <a:chExt cx="2415" cy="864"/>
            </a:xfrm>
          </p:grpSpPr>
          <p:sp>
            <p:nvSpPr>
              <p:cNvPr id="16431" name="Freeform 31"/>
              <p:cNvSpPr>
                <a:spLocks/>
              </p:cNvSpPr>
              <p:nvPr/>
            </p:nvSpPr>
            <p:spPr bwMode="gray">
              <a:xfrm rot="10800000" flipH="1">
                <a:off x="477" y="3074"/>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57150" cmpd="sng">
                <a:solidFill>
                  <a:schemeClr val="accent2"/>
                </a:solidFill>
                <a:round/>
                <a:headEnd type="none" w="med" len="med"/>
                <a:tailEnd type="none" w="med" len="med"/>
              </a:ln>
            </p:spPr>
            <p:txBody>
              <a:bodyPr/>
              <a:lstStyle/>
              <a:p>
                <a:endParaRPr lang="pt-BR"/>
              </a:p>
            </p:txBody>
          </p:sp>
          <p:sp>
            <p:nvSpPr>
              <p:cNvPr id="16432" name="Freeform 51"/>
              <p:cNvSpPr>
                <a:spLocks/>
              </p:cNvSpPr>
              <p:nvPr/>
            </p:nvSpPr>
            <p:spPr bwMode="gray">
              <a:xfrm rot="10800000" flipH="1" flipV="1">
                <a:off x="1684" y="2642"/>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57150" cmpd="sng">
                <a:solidFill>
                  <a:schemeClr val="accent2"/>
                </a:solidFill>
                <a:round/>
                <a:headEnd type="none" w="med" len="med"/>
                <a:tailEnd type="none" w="med" len="med"/>
              </a:ln>
            </p:spPr>
            <p:txBody>
              <a:bodyPr/>
              <a:lstStyle/>
              <a:p>
                <a:endParaRPr lang="pt-BR"/>
              </a:p>
            </p:txBody>
          </p:sp>
        </p:grpSp>
        <p:sp>
          <p:nvSpPr>
            <p:cNvPr id="16430" name="Rectangle 53"/>
            <p:cNvSpPr>
              <a:spLocks noChangeArrowheads="1"/>
            </p:cNvSpPr>
            <p:nvPr/>
          </p:nvSpPr>
          <p:spPr bwMode="auto">
            <a:xfrm>
              <a:off x="2272" y="2584"/>
              <a:ext cx="640" cy="508"/>
            </a:xfrm>
            <a:prstGeom prst="rect">
              <a:avLst/>
            </a:prstGeom>
            <a:solidFill>
              <a:schemeClr val="bg1"/>
            </a:solidFill>
            <a:ln w="25400">
              <a:noFill/>
              <a:miter lim="800000"/>
              <a:headEnd/>
              <a:tailEnd/>
            </a:ln>
          </p:spPr>
          <p:txBody>
            <a:bodyPr wrap="none" anchor="ctr"/>
            <a:lstStyle/>
            <a:p>
              <a:endParaRPr lang="pt-BR"/>
            </a:p>
          </p:txBody>
        </p:sp>
      </p:grpSp>
      <p:sp>
        <p:nvSpPr>
          <p:cNvPr id="16387" name="Rectangle 2"/>
          <p:cNvSpPr>
            <a:spLocks noGrp="1" noChangeArrowheads="1"/>
          </p:cNvSpPr>
          <p:nvPr>
            <p:ph type="title"/>
          </p:nvPr>
        </p:nvSpPr>
        <p:spPr bwMode="auto">
          <a:xfrm>
            <a:off x="1262063" y="188913"/>
            <a:ext cx="5830887" cy="46831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de-CH" smtClean="0"/>
              <a:t>Fechamento elétrico do disjuntor</a:t>
            </a:r>
            <a:endParaRPr lang="de-DE" smtClean="0"/>
          </a:p>
        </p:txBody>
      </p:sp>
      <p:sp>
        <p:nvSpPr>
          <p:cNvPr id="270345" name="Freeform 9"/>
          <p:cNvSpPr>
            <a:spLocks/>
          </p:cNvSpPr>
          <p:nvPr/>
        </p:nvSpPr>
        <p:spPr bwMode="auto">
          <a:xfrm flipV="1">
            <a:off x="4008438" y="2330450"/>
            <a:ext cx="708025" cy="333375"/>
          </a:xfrm>
          <a:custGeom>
            <a:avLst/>
            <a:gdLst>
              <a:gd name="T0" fmla="*/ 290103364 w 144"/>
              <a:gd name="T1" fmla="*/ 22228333 h 300"/>
              <a:gd name="T2" fmla="*/ 1885676898 w 144"/>
              <a:gd name="T3" fmla="*/ 0 h 300"/>
              <a:gd name="T4" fmla="*/ 2147483647 w 144"/>
              <a:gd name="T5" fmla="*/ 60508666 h 300"/>
              <a:gd name="T6" fmla="*/ 2147483647 w 144"/>
              <a:gd name="T7" fmla="*/ 0 h 300"/>
              <a:gd name="T8" fmla="*/ 2147483647 w 144"/>
              <a:gd name="T9" fmla="*/ 318598718 h 300"/>
              <a:gd name="T10" fmla="*/ 2147483647 w 144"/>
              <a:gd name="T11" fmla="*/ 293900086 h 300"/>
              <a:gd name="T12" fmla="*/ 870310169 w 144"/>
              <a:gd name="T13" fmla="*/ 370462957 h 300"/>
              <a:gd name="T14" fmla="*/ 0 w 144"/>
              <a:gd name="T15" fmla="*/ 303779094 h 300"/>
              <a:gd name="T16" fmla="*/ 290103364 w 144"/>
              <a:gd name="T17" fmla="*/ 22228333 h 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300"/>
              <a:gd name="T29" fmla="*/ 144 w 144"/>
              <a:gd name="T30" fmla="*/ 300 h 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300">
                <a:moveTo>
                  <a:pt x="12" y="18"/>
                </a:moveTo>
                <a:lnTo>
                  <a:pt x="78" y="0"/>
                </a:lnTo>
                <a:lnTo>
                  <a:pt x="102" y="49"/>
                </a:lnTo>
                <a:lnTo>
                  <a:pt x="144" y="0"/>
                </a:lnTo>
                <a:lnTo>
                  <a:pt x="144" y="258"/>
                </a:lnTo>
                <a:lnTo>
                  <a:pt x="102" y="238"/>
                </a:lnTo>
                <a:lnTo>
                  <a:pt x="36" y="300"/>
                </a:lnTo>
                <a:lnTo>
                  <a:pt x="0" y="246"/>
                </a:lnTo>
                <a:lnTo>
                  <a:pt x="12" y="18"/>
                </a:lnTo>
                <a:close/>
              </a:path>
            </a:pathLst>
          </a:custGeom>
          <a:gradFill rotWithShape="0">
            <a:gsLst>
              <a:gs pos="0">
                <a:srgbClr val="FF3300"/>
              </a:gs>
              <a:gs pos="50000">
                <a:srgbClr val="FFFF00"/>
              </a:gs>
              <a:gs pos="100000">
                <a:srgbClr val="FF3300"/>
              </a:gs>
            </a:gsLst>
            <a:lin ang="5400000" scaled="1"/>
          </a:gradFill>
          <a:ln w="9525">
            <a:solidFill>
              <a:srgbClr val="FFFF00"/>
            </a:solidFill>
            <a:round/>
            <a:headEnd/>
            <a:tailEnd/>
          </a:ln>
        </p:spPr>
        <p:txBody>
          <a:bodyPr wrap="none" anchor="ctr"/>
          <a:lstStyle/>
          <a:p>
            <a:endParaRPr lang="pt-BR"/>
          </a:p>
        </p:txBody>
      </p:sp>
      <p:sp>
        <p:nvSpPr>
          <p:cNvPr id="270346" name="AutoShape 10" descr="Papyrus"/>
          <p:cNvSpPr>
            <a:spLocks noChangeArrowheads="1"/>
          </p:cNvSpPr>
          <p:nvPr/>
        </p:nvSpPr>
        <p:spPr bwMode="auto">
          <a:xfrm>
            <a:off x="6008688" y="2203450"/>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16390" name="Text Box 13"/>
          <p:cNvSpPr txBox="1">
            <a:spLocks noChangeArrowheads="1"/>
          </p:cNvSpPr>
          <p:nvPr/>
        </p:nvSpPr>
        <p:spPr bwMode="auto">
          <a:xfrm>
            <a:off x="7696200" y="4938713"/>
            <a:ext cx="765175" cy="366712"/>
          </a:xfrm>
          <a:prstGeom prst="rect">
            <a:avLst/>
          </a:prstGeom>
          <a:noFill/>
          <a:ln w="9525">
            <a:noFill/>
            <a:miter lim="800000"/>
            <a:headEnd/>
            <a:tailEnd/>
          </a:ln>
        </p:spPr>
        <p:txBody>
          <a:bodyPr wrap="none">
            <a:spAutoFit/>
          </a:bodyPr>
          <a:lstStyle/>
          <a:p>
            <a:r>
              <a:rPr lang="de-CH" sz="1800" b="1">
                <a:latin typeface="ETH Light"/>
              </a:rPr>
              <a:t>t [ms]</a:t>
            </a:r>
          </a:p>
        </p:txBody>
      </p:sp>
      <p:sp>
        <p:nvSpPr>
          <p:cNvPr id="16391" name="Line 12"/>
          <p:cNvSpPr>
            <a:spLocks noChangeShapeType="1"/>
          </p:cNvSpPr>
          <p:nvPr/>
        </p:nvSpPr>
        <p:spPr bwMode="auto">
          <a:xfrm flipH="1" flipV="1">
            <a:off x="701675" y="3659188"/>
            <a:ext cx="1588" cy="2292350"/>
          </a:xfrm>
          <a:prstGeom prst="line">
            <a:avLst/>
          </a:prstGeom>
          <a:noFill/>
          <a:ln w="19050">
            <a:solidFill>
              <a:schemeClr val="tx1"/>
            </a:solidFill>
            <a:round/>
            <a:headEnd/>
            <a:tailEnd type="triangle" w="med" len="lg"/>
          </a:ln>
        </p:spPr>
        <p:txBody>
          <a:bodyPr/>
          <a:lstStyle/>
          <a:p>
            <a:endParaRPr lang="pt-BR"/>
          </a:p>
        </p:txBody>
      </p:sp>
      <p:sp>
        <p:nvSpPr>
          <p:cNvPr id="16392" name="Text Box 16"/>
          <p:cNvSpPr txBox="1">
            <a:spLocks noChangeArrowheads="1"/>
          </p:cNvSpPr>
          <p:nvPr/>
        </p:nvSpPr>
        <p:spPr bwMode="auto">
          <a:xfrm flipH="1">
            <a:off x="114300" y="3656013"/>
            <a:ext cx="574675" cy="366712"/>
          </a:xfrm>
          <a:prstGeom prst="rect">
            <a:avLst/>
          </a:prstGeom>
          <a:noFill/>
          <a:ln w="9525">
            <a:noFill/>
            <a:miter lim="800000"/>
            <a:headEnd/>
            <a:tailEnd/>
          </a:ln>
        </p:spPr>
        <p:txBody>
          <a:bodyPr wrap="none">
            <a:spAutoFit/>
          </a:bodyPr>
          <a:lstStyle/>
          <a:p>
            <a:r>
              <a:rPr lang="de-CH" sz="1800" b="1">
                <a:latin typeface="ETH Light"/>
              </a:rPr>
              <a:t>u</a:t>
            </a:r>
            <a:r>
              <a:rPr lang="de-CH" sz="1800" b="1" baseline="-18000">
                <a:latin typeface="ETH Light"/>
              </a:rPr>
              <a:t> </a:t>
            </a:r>
            <a:r>
              <a:rPr lang="de-CH" sz="1800" b="1">
                <a:latin typeface="ETH Light"/>
              </a:rPr>
              <a:t>(t)</a:t>
            </a:r>
          </a:p>
        </p:txBody>
      </p:sp>
      <p:grpSp>
        <p:nvGrpSpPr>
          <p:cNvPr id="4" name="Group 59"/>
          <p:cNvGrpSpPr>
            <a:grpSpLocks/>
          </p:cNvGrpSpPr>
          <p:nvPr/>
        </p:nvGrpSpPr>
        <p:grpSpPr bwMode="auto">
          <a:xfrm>
            <a:off x="2670175" y="4214813"/>
            <a:ext cx="3833813" cy="1371600"/>
            <a:chOff x="1681" y="2634"/>
            <a:chExt cx="2415" cy="864"/>
          </a:xfrm>
        </p:grpSpPr>
        <p:sp>
          <p:nvSpPr>
            <p:cNvPr id="16427" name="Freeform 18"/>
            <p:cNvSpPr>
              <a:spLocks/>
            </p:cNvSpPr>
            <p:nvPr/>
          </p:nvSpPr>
          <p:spPr bwMode="gray">
            <a:xfrm flipH="1">
              <a:off x="1681" y="2634"/>
              <a:ext cx="1207" cy="432"/>
            </a:xfrm>
            <a:custGeom>
              <a:avLst/>
              <a:gdLst>
                <a:gd name="T0" fmla="*/ 0 w 600"/>
                <a:gd name="T1" fmla="*/ 432 h 432"/>
                <a:gd name="T2" fmla="*/ 1165 w 600"/>
                <a:gd name="T3" fmla="*/ 0 h 432"/>
                <a:gd name="T4" fmla="*/ 2428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57150" cap="flat" cmpd="sng">
              <a:solidFill>
                <a:schemeClr val="accent2"/>
              </a:solidFill>
              <a:prstDash val="solid"/>
              <a:round/>
              <a:headEnd type="none" w="med" len="med"/>
              <a:tailEnd type="none" w="med" len="med"/>
            </a:ln>
          </p:spPr>
          <p:txBody>
            <a:bodyPr/>
            <a:lstStyle/>
            <a:p>
              <a:endParaRPr lang="pt-BR"/>
            </a:p>
          </p:txBody>
        </p:sp>
        <p:sp>
          <p:nvSpPr>
            <p:cNvPr id="16428" name="Freeform 19"/>
            <p:cNvSpPr>
              <a:spLocks/>
            </p:cNvSpPr>
            <p:nvPr/>
          </p:nvSpPr>
          <p:spPr bwMode="gray">
            <a:xfrm rot="10800000" flipH="1">
              <a:off x="2888" y="3066"/>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57150" cap="flat" cmpd="sng">
              <a:solidFill>
                <a:schemeClr val="accent2"/>
              </a:solidFill>
              <a:prstDash val="solid"/>
              <a:round/>
              <a:headEnd type="none" w="med" len="med"/>
              <a:tailEnd type="none" w="med" len="med"/>
            </a:ln>
          </p:spPr>
          <p:txBody>
            <a:bodyPr/>
            <a:lstStyle/>
            <a:p>
              <a:endParaRPr lang="pt-BR"/>
            </a:p>
          </p:txBody>
        </p:sp>
      </p:grpSp>
      <p:sp>
        <p:nvSpPr>
          <p:cNvPr id="16394" name="Text Box 28"/>
          <p:cNvSpPr txBox="1">
            <a:spLocks noChangeArrowheads="1"/>
          </p:cNvSpPr>
          <p:nvPr/>
        </p:nvSpPr>
        <p:spPr bwMode="auto">
          <a:xfrm flipH="1">
            <a:off x="165100" y="3973513"/>
            <a:ext cx="469900" cy="366712"/>
          </a:xfrm>
          <a:prstGeom prst="rect">
            <a:avLst/>
          </a:prstGeom>
          <a:noFill/>
          <a:ln w="9525">
            <a:noFill/>
            <a:miter lim="800000"/>
            <a:headEnd/>
            <a:tailEnd/>
          </a:ln>
        </p:spPr>
        <p:txBody>
          <a:bodyPr wrap="none">
            <a:spAutoFit/>
          </a:bodyPr>
          <a:lstStyle/>
          <a:p>
            <a:r>
              <a:rPr lang="de-CH" sz="1800" b="1">
                <a:solidFill>
                  <a:srgbClr val="FF0000"/>
                </a:solidFill>
                <a:latin typeface="ETH Light"/>
              </a:rPr>
              <a:t>i(t)</a:t>
            </a:r>
          </a:p>
        </p:txBody>
      </p:sp>
      <p:sp>
        <p:nvSpPr>
          <p:cNvPr id="16395" name="Rectangle 36"/>
          <p:cNvSpPr>
            <a:spLocks noChangeArrowheads="1"/>
          </p:cNvSpPr>
          <p:nvPr/>
        </p:nvSpPr>
        <p:spPr bwMode="auto">
          <a:xfrm flipH="1">
            <a:off x="6835775" y="3284538"/>
            <a:ext cx="720725" cy="3024187"/>
          </a:xfrm>
          <a:prstGeom prst="rect">
            <a:avLst/>
          </a:prstGeom>
          <a:noFill/>
          <a:ln w="25400">
            <a:noFill/>
            <a:miter lim="800000"/>
            <a:headEnd/>
            <a:tailEnd/>
          </a:ln>
        </p:spPr>
        <p:txBody>
          <a:bodyPr wrap="none" anchor="ctr"/>
          <a:lstStyle/>
          <a:p>
            <a:endParaRPr lang="pt-BR"/>
          </a:p>
        </p:txBody>
      </p:sp>
      <p:sp>
        <p:nvSpPr>
          <p:cNvPr id="16396" name="Text Box 42"/>
          <p:cNvSpPr txBox="1">
            <a:spLocks noChangeArrowheads="1"/>
          </p:cNvSpPr>
          <p:nvPr/>
        </p:nvSpPr>
        <p:spPr bwMode="auto">
          <a:xfrm flipH="1">
            <a:off x="936625" y="3994150"/>
            <a:ext cx="1982788" cy="585788"/>
          </a:xfrm>
          <a:prstGeom prst="rect">
            <a:avLst/>
          </a:prstGeom>
          <a:noFill/>
          <a:ln w="25400">
            <a:noFill/>
            <a:miter lim="800000"/>
            <a:headEnd/>
            <a:tailEnd/>
          </a:ln>
        </p:spPr>
        <p:txBody>
          <a:bodyPr wrap="none">
            <a:spAutoFit/>
          </a:bodyPr>
          <a:lstStyle/>
          <a:p>
            <a:r>
              <a:rPr lang="de-CH" sz="1600" b="1">
                <a:solidFill>
                  <a:schemeClr val="accent2"/>
                </a:solidFill>
                <a:latin typeface="Tahoma" pitchFamily="34" charset="0"/>
                <a:cs typeface="Tahoma" pitchFamily="34" charset="0"/>
              </a:rPr>
              <a:t>Tensão no “gap“</a:t>
            </a:r>
          </a:p>
          <a:p>
            <a:r>
              <a:rPr lang="de-CH" sz="1600" b="1">
                <a:solidFill>
                  <a:schemeClr val="accent2"/>
                </a:solidFill>
                <a:latin typeface="Tahoma" pitchFamily="34" charset="0"/>
                <a:cs typeface="Tahoma" pitchFamily="34" charset="0"/>
              </a:rPr>
              <a:t>entre os contatos</a:t>
            </a:r>
            <a:endParaRPr lang="de-DE" sz="1600" b="1">
              <a:solidFill>
                <a:schemeClr val="accent2"/>
              </a:solidFill>
              <a:latin typeface="Tahoma" pitchFamily="34" charset="0"/>
              <a:cs typeface="Tahoma" pitchFamily="34" charset="0"/>
            </a:endParaRPr>
          </a:p>
        </p:txBody>
      </p:sp>
      <p:sp>
        <p:nvSpPr>
          <p:cNvPr id="16397" name="Line 43"/>
          <p:cNvSpPr>
            <a:spLocks noChangeShapeType="1"/>
          </p:cNvSpPr>
          <p:nvPr/>
        </p:nvSpPr>
        <p:spPr bwMode="auto">
          <a:xfrm>
            <a:off x="2901950" y="4292600"/>
            <a:ext cx="288925" cy="36513"/>
          </a:xfrm>
          <a:prstGeom prst="line">
            <a:avLst/>
          </a:prstGeom>
          <a:noFill/>
          <a:ln w="9525">
            <a:solidFill>
              <a:srgbClr val="008000"/>
            </a:solidFill>
            <a:round/>
            <a:headEnd/>
            <a:tailEnd/>
          </a:ln>
        </p:spPr>
        <p:txBody>
          <a:bodyPr/>
          <a:lstStyle/>
          <a:p>
            <a:endParaRPr lang="pt-BR"/>
          </a:p>
        </p:txBody>
      </p:sp>
      <p:grpSp>
        <p:nvGrpSpPr>
          <p:cNvPr id="5" name="Group 64"/>
          <p:cNvGrpSpPr>
            <a:grpSpLocks/>
          </p:cNvGrpSpPr>
          <p:nvPr/>
        </p:nvGrpSpPr>
        <p:grpSpPr bwMode="auto">
          <a:xfrm>
            <a:off x="3616325" y="4530725"/>
            <a:ext cx="3825875" cy="688975"/>
            <a:chOff x="2272" y="2854"/>
            <a:chExt cx="2410" cy="434"/>
          </a:xfrm>
        </p:grpSpPr>
        <p:grpSp>
          <p:nvGrpSpPr>
            <p:cNvPr id="16423" name="Group 21"/>
            <p:cNvGrpSpPr>
              <a:grpSpLocks/>
            </p:cNvGrpSpPr>
            <p:nvPr/>
          </p:nvGrpSpPr>
          <p:grpSpPr bwMode="auto">
            <a:xfrm flipH="1" flipV="1">
              <a:off x="2750" y="2854"/>
              <a:ext cx="1932" cy="434"/>
              <a:chOff x="-322" y="2836"/>
              <a:chExt cx="1932" cy="434"/>
            </a:xfrm>
          </p:grpSpPr>
          <p:sp>
            <p:nvSpPr>
              <p:cNvPr id="16425" name="Freeform 22"/>
              <p:cNvSpPr>
                <a:spLocks/>
              </p:cNvSpPr>
              <p:nvPr/>
            </p:nvSpPr>
            <p:spPr bwMode="gray">
              <a:xfrm flipV="1">
                <a:off x="-322" y="3057"/>
                <a:ext cx="1207" cy="213"/>
              </a:xfrm>
              <a:custGeom>
                <a:avLst/>
                <a:gdLst>
                  <a:gd name="T0" fmla="*/ 0 w 600"/>
                  <a:gd name="T1" fmla="*/ 105 h 432"/>
                  <a:gd name="T2" fmla="*/ 1165 w 600"/>
                  <a:gd name="T3" fmla="*/ 0 h 432"/>
                  <a:gd name="T4" fmla="*/ 2428 w 600"/>
                  <a:gd name="T5" fmla="*/ 105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rgbClr val="FF0000"/>
                </a:solidFill>
                <a:round/>
                <a:headEnd type="none" w="med" len="med"/>
                <a:tailEnd type="none" w="med" len="med"/>
              </a:ln>
            </p:spPr>
            <p:txBody>
              <a:bodyPr/>
              <a:lstStyle/>
              <a:p>
                <a:endParaRPr lang="pt-BR"/>
              </a:p>
            </p:txBody>
          </p:sp>
          <p:sp>
            <p:nvSpPr>
              <p:cNvPr id="16426" name="Freeform 23"/>
              <p:cNvSpPr>
                <a:spLocks/>
              </p:cNvSpPr>
              <p:nvPr/>
            </p:nvSpPr>
            <p:spPr bwMode="gray">
              <a:xfrm>
                <a:off x="886" y="2836"/>
                <a:ext cx="724" cy="222"/>
              </a:xfrm>
              <a:custGeom>
                <a:avLst/>
                <a:gdLst>
                  <a:gd name="T0" fmla="*/ 724 w 724"/>
                  <a:gd name="T1" fmla="*/ 18 h 222"/>
                  <a:gd name="T2" fmla="*/ 626 w 724"/>
                  <a:gd name="T3" fmla="*/ 8 h 222"/>
                  <a:gd name="T4" fmla="*/ 0 w 724"/>
                  <a:gd name="T5" fmla="*/ 222 h 222"/>
                  <a:gd name="T6" fmla="*/ 0 60000 65536"/>
                  <a:gd name="T7" fmla="*/ 0 60000 65536"/>
                  <a:gd name="T8" fmla="*/ 0 60000 65536"/>
                  <a:gd name="T9" fmla="*/ 0 w 724"/>
                  <a:gd name="T10" fmla="*/ 0 h 222"/>
                  <a:gd name="T11" fmla="*/ 724 w 724"/>
                  <a:gd name="T12" fmla="*/ 222 h 222"/>
                </a:gdLst>
                <a:ahLst/>
                <a:cxnLst>
                  <a:cxn ang="T6">
                    <a:pos x="T0" y="T1"/>
                  </a:cxn>
                  <a:cxn ang="T7">
                    <a:pos x="T2" y="T3"/>
                  </a:cxn>
                  <a:cxn ang="T8">
                    <a:pos x="T4" y="T5"/>
                  </a:cxn>
                </a:cxnLst>
                <a:rect l="T9" t="T10" r="T11" b="T12"/>
                <a:pathLst>
                  <a:path w="724" h="222">
                    <a:moveTo>
                      <a:pt x="724" y="18"/>
                    </a:moveTo>
                    <a:cubicBezTo>
                      <a:pt x="708" y="16"/>
                      <a:pt x="684" y="8"/>
                      <a:pt x="626" y="8"/>
                    </a:cubicBezTo>
                    <a:cubicBezTo>
                      <a:pt x="470" y="0"/>
                      <a:pt x="136" y="168"/>
                      <a:pt x="0" y="222"/>
                    </a:cubicBezTo>
                  </a:path>
                </a:pathLst>
              </a:custGeom>
              <a:noFill/>
              <a:ln w="28575" cmpd="sng">
                <a:solidFill>
                  <a:srgbClr val="FF0000"/>
                </a:solidFill>
                <a:round/>
                <a:headEnd type="none" w="med" len="med"/>
                <a:tailEnd type="none" w="med" len="med"/>
              </a:ln>
            </p:spPr>
            <p:txBody>
              <a:bodyPr/>
              <a:lstStyle/>
              <a:p>
                <a:endParaRPr lang="pt-BR"/>
              </a:p>
            </p:txBody>
          </p:sp>
        </p:grpSp>
        <p:sp>
          <p:nvSpPr>
            <p:cNvPr id="16424" name="Freeform 24"/>
            <p:cNvSpPr>
              <a:spLocks/>
            </p:cNvSpPr>
            <p:nvPr/>
          </p:nvSpPr>
          <p:spPr bwMode="gray">
            <a:xfrm flipH="1" flipV="1">
              <a:off x="2272" y="3068"/>
              <a:ext cx="478" cy="202"/>
            </a:xfrm>
            <a:custGeom>
              <a:avLst/>
              <a:gdLst>
                <a:gd name="T0" fmla="*/ 478 w 478"/>
                <a:gd name="T1" fmla="*/ 202 h 202"/>
                <a:gd name="T2" fmla="*/ 0 w 478"/>
                <a:gd name="T3" fmla="*/ 0 h 202"/>
                <a:gd name="T4" fmla="*/ 0 60000 65536"/>
                <a:gd name="T5" fmla="*/ 0 60000 65536"/>
                <a:gd name="T6" fmla="*/ 0 w 478"/>
                <a:gd name="T7" fmla="*/ 0 h 202"/>
                <a:gd name="T8" fmla="*/ 478 w 478"/>
                <a:gd name="T9" fmla="*/ 202 h 202"/>
              </a:gdLst>
              <a:ahLst/>
              <a:cxnLst>
                <a:cxn ang="T4">
                  <a:pos x="T0" y="T1"/>
                </a:cxn>
                <a:cxn ang="T5">
                  <a:pos x="T2" y="T3"/>
                </a:cxn>
              </a:cxnLst>
              <a:rect l="T6" t="T7" r="T8" b="T9"/>
              <a:pathLst>
                <a:path w="478" h="202">
                  <a:moveTo>
                    <a:pt x="478" y="202"/>
                  </a:moveTo>
                  <a:cubicBezTo>
                    <a:pt x="336" y="134"/>
                    <a:pt x="140" y="32"/>
                    <a:pt x="0" y="0"/>
                  </a:cubicBezTo>
                </a:path>
              </a:pathLst>
            </a:custGeom>
            <a:noFill/>
            <a:ln w="28575" cmpd="sng">
              <a:solidFill>
                <a:srgbClr val="FF0000"/>
              </a:solidFill>
              <a:round/>
              <a:headEnd type="none" w="med" len="med"/>
              <a:tailEnd type="none" w="med" len="med"/>
            </a:ln>
          </p:spPr>
          <p:txBody>
            <a:bodyPr/>
            <a:lstStyle/>
            <a:p>
              <a:endParaRPr lang="pt-BR"/>
            </a:p>
          </p:txBody>
        </p:sp>
      </p:grpSp>
      <p:sp>
        <p:nvSpPr>
          <p:cNvPr id="270363" name="Freeform 27"/>
          <p:cNvSpPr>
            <a:spLocks/>
          </p:cNvSpPr>
          <p:nvPr/>
        </p:nvSpPr>
        <p:spPr bwMode="auto">
          <a:xfrm flipH="1" flipV="1">
            <a:off x="3603625" y="4864100"/>
            <a:ext cx="173038" cy="85725"/>
          </a:xfrm>
          <a:custGeom>
            <a:avLst/>
            <a:gdLst>
              <a:gd name="T0" fmla="*/ 0 w 456"/>
              <a:gd name="T1" fmla="*/ 58345934 h 115"/>
              <a:gd name="T2" fmla="*/ 2304138 w 456"/>
              <a:gd name="T3" fmla="*/ 24449521 h 115"/>
              <a:gd name="T4" fmla="*/ 10511679 w 456"/>
              <a:gd name="T5" fmla="*/ 17781602 h 115"/>
              <a:gd name="T6" fmla="*/ 20447704 w 456"/>
              <a:gd name="T7" fmla="*/ 19448394 h 115"/>
              <a:gd name="T8" fmla="*/ 28223413 w 456"/>
              <a:gd name="T9" fmla="*/ 16114811 h 115"/>
              <a:gd name="T10" fmla="*/ 36863167 w 456"/>
              <a:gd name="T11" fmla="*/ 9446150 h 115"/>
              <a:gd name="T12" fmla="*/ 42911148 w 456"/>
              <a:gd name="T13" fmla="*/ 9446150 h 115"/>
              <a:gd name="T14" fmla="*/ 50686863 w 456"/>
              <a:gd name="T15" fmla="*/ 8335452 h 115"/>
              <a:gd name="T16" fmla="*/ 58462946 w 456"/>
              <a:gd name="T17" fmla="*/ 0 h 115"/>
              <a:gd name="T18" fmla="*/ 61486556 w 456"/>
              <a:gd name="T19" fmla="*/ 0 h 115"/>
              <a:gd name="T20" fmla="*/ 63646495 w 456"/>
              <a:gd name="T21" fmla="*/ 21115931 h 115"/>
              <a:gd name="T22" fmla="*/ 65662615 w 456"/>
              <a:gd name="T23" fmla="*/ 63902403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6"/>
              <a:gd name="T37" fmla="*/ 0 h 115"/>
              <a:gd name="T38" fmla="*/ 456 w 456"/>
              <a:gd name="T39" fmla="*/ 115 h 1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6" h="115">
                <a:moveTo>
                  <a:pt x="0" y="105"/>
                </a:moveTo>
                <a:lnTo>
                  <a:pt x="16" y="44"/>
                </a:lnTo>
                <a:lnTo>
                  <a:pt x="73" y="32"/>
                </a:lnTo>
                <a:lnTo>
                  <a:pt x="142" y="35"/>
                </a:lnTo>
                <a:lnTo>
                  <a:pt x="196" y="29"/>
                </a:lnTo>
                <a:lnTo>
                  <a:pt x="256" y="17"/>
                </a:lnTo>
                <a:lnTo>
                  <a:pt x="298" y="17"/>
                </a:lnTo>
                <a:lnTo>
                  <a:pt x="352" y="15"/>
                </a:lnTo>
                <a:lnTo>
                  <a:pt x="406" y="0"/>
                </a:lnTo>
                <a:lnTo>
                  <a:pt x="427" y="0"/>
                </a:lnTo>
                <a:lnTo>
                  <a:pt x="442" y="38"/>
                </a:lnTo>
                <a:lnTo>
                  <a:pt x="456" y="115"/>
                </a:lnTo>
              </a:path>
            </a:pathLst>
          </a:custGeom>
          <a:noFill/>
          <a:ln w="28575" cmpd="sng">
            <a:solidFill>
              <a:schemeClr val="accent2"/>
            </a:solidFill>
            <a:round/>
            <a:headEnd type="none" w="med" len="med"/>
            <a:tailEnd type="none" w="med" len="med"/>
          </a:ln>
        </p:spPr>
        <p:txBody>
          <a:bodyPr/>
          <a:lstStyle/>
          <a:p>
            <a:endParaRPr lang="pt-BR"/>
          </a:p>
        </p:txBody>
      </p:sp>
      <p:grpSp>
        <p:nvGrpSpPr>
          <p:cNvPr id="7" name="Group 75"/>
          <p:cNvGrpSpPr>
            <a:grpSpLocks/>
          </p:cNvGrpSpPr>
          <p:nvPr/>
        </p:nvGrpSpPr>
        <p:grpSpPr bwMode="auto">
          <a:xfrm>
            <a:off x="2681288" y="4878388"/>
            <a:ext cx="2720975" cy="1673225"/>
            <a:chOff x="1689" y="3073"/>
            <a:chExt cx="1714" cy="1054"/>
          </a:xfrm>
        </p:grpSpPr>
        <p:sp>
          <p:nvSpPr>
            <p:cNvPr id="16419" name="Line 45"/>
            <p:cNvSpPr>
              <a:spLocks noChangeShapeType="1"/>
            </p:cNvSpPr>
            <p:nvPr/>
          </p:nvSpPr>
          <p:spPr bwMode="auto">
            <a:xfrm flipH="1">
              <a:off x="2380" y="3073"/>
              <a:ext cx="0" cy="794"/>
            </a:xfrm>
            <a:prstGeom prst="line">
              <a:avLst/>
            </a:prstGeom>
            <a:noFill/>
            <a:ln w="25400">
              <a:solidFill>
                <a:schemeClr val="tx1"/>
              </a:solidFill>
              <a:prstDash val="sysDot"/>
              <a:round/>
              <a:headEnd/>
              <a:tailEnd/>
            </a:ln>
          </p:spPr>
          <p:txBody>
            <a:bodyPr/>
            <a:lstStyle/>
            <a:p>
              <a:endParaRPr lang="pt-BR"/>
            </a:p>
          </p:txBody>
        </p:sp>
        <p:sp>
          <p:nvSpPr>
            <p:cNvPr id="16420" name="Line 46"/>
            <p:cNvSpPr>
              <a:spLocks noChangeShapeType="1"/>
            </p:cNvSpPr>
            <p:nvPr/>
          </p:nvSpPr>
          <p:spPr bwMode="auto">
            <a:xfrm flipH="1">
              <a:off x="2273" y="3075"/>
              <a:ext cx="0" cy="794"/>
            </a:xfrm>
            <a:prstGeom prst="line">
              <a:avLst/>
            </a:prstGeom>
            <a:noFill/>
            <a:ln w="25400">
              <a:solidFill>
                <a:schemeClr val="tx1"/>
              </a:solidFill>
              <a:prstDash val="sysDot"/>
              <a:round/>
              <a:headEnd/>
              <a:tailEnd/>
            </a:ln>
          </p:spPr>
          <p:txBody>
            <a:bodyPr/>
            <a:lstStyle/>
            <a:p>
              <a:endParaRPr lang="pt-BR"/>
            </a:p>
          </p:txBody>
        </p:sp>
        <p:sp>
          <p:nvSpPr>
            <p:cNvPr id="16421" name="Text Box 48"/>
            <p:cNvSpPr txBox="1">
              <a:spLocks noChangeArrowheads="1"/>
            </p:cNvSpPr>
            <p:nvPr/>
          </p:nvSpPr>
          <p:spPr bwMode="auto">
            <a:xfrm flipH="1">
              <a:off x="1689" y="3914"/>
              <a:ext cx="1714" cy="213"/>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Tempo de pré-arco (T</a:t>
              </a:r>
              <a:r>
                <a:rPr lang="de-CH" sz="1600" b="1" baseline="-25000">
                  <a:latin typeface="Tahoma" pitchFamily="34" charset="0"/>
                  <a:cs typeface="Tahoma" pitchFamily="34" charset="0"/>
                </a:rPr>
                <a:t>arc</a:t>
              </a:r>
              <a:r>
                <a:rPr lang="de-CH" sz="1600" b="1">
                  <a:latin typeface="Tahoma" pitchFamily="34" charset="0"/>
                  <a:cs typeface="Tahoma" pitchFamily="34" charset="0"/>
                </a:rPr>
                <a:t>)</a:t>
              </a:r>
              <a:endParaRPr lang="de-DE" sz="1600" b="1">
                <a:latin typeface="Tahoma" pitchFamily="34" charset="0"/>
                <a:cs typeface="Tahoma" pitchFamily="34" charset="0"/>
              </a:endParaRPr>
            </a:p>
          </p:txBody>
        </p:sp>
        <p:sp>
          <p:nvSpPr>
            <p:cNvPr id="16422" name="Line 56"/>
            <p:cNvSpPr>
              <a:spLocks noChangeShapeType="1"/>
            </p:cNvSpPr>
            <p:nvPr/>
          </p:nvSpPr>
          <p:spPr bwMode="auto">
            <a:xfrm flipH="1" flipV="1">
              <a:off x="2329" y="3810"/>
              <a:ext cx="57" cy="173"/>
            </a:xfrm>
            <a:prstGeom prst="line">
              <a:avLst/>
            </a:prstGeom>
            <a:noFill/>
            <a:ln w="3175">
              <a:solidFill>
                <a:schemeClr val="tx1"/>
              </a:solidFill>
              <a:prstDash val="dash"/>
              <a:round/>
              <a:headEnd/>
              <a:tailEnd/>
            </a:ln>
          </p:spPr>
          <p:txBody>
            <a:bodyPr/>
            <a:lstStyle/>
            <a:p>
              <a:endParaRPr lang="pt-BR"/>
            </a:p>
          </p:txBody>
        </p:sp>
      </p:grpSp>
      <p:sp>
        <p:nvSpPr>
          <p:cNvPr id="270393" name="Line 57"/>
          <p:cNvSpPr>
            <a:spLocks noChangeShapeType="1"/>
          </p:cNvSpPr>
          <p:nvPr/>
        </p:nvSpPr>
        <p:spPr bwMode="auto">
          <a:xfrm>
            <a:off x="3771900" y="4867275"/>
            <a:ext cx="3646488" cy="12700"/>
          </a:xfrm>
          <a:prstGeom prst="line">
            <a:avLst/>
          </a:prstGeom>
          <a:noFill/>
          <a:ln w="57150">
            <a:solidFill>
              <a:schemeClr val="accent2"/>
            </a:solidFill>
            <a:round/>
            <a:headEnd/>
            <a:tailEnd/>
          </a:ln>
        </p:spPr>
        <p:txBody>
          <a:bodyPr/>
          <a:lstStyle/>
          <a:p>
            <a:endParaRPr lang="pt-BR"/>
          </a:p>
        </p:txBody>
      </p:sp>
      <p:sp>
        <p:nvSpPr>
          <p:cNvPr id="16402" name="Line 58"/>
          <p:cNvSpPr>
            <a:spLocks noChangeShapeType="1"/>
          </p:cNvSpPr>
          <p:nvPr/>
        </p:nvSpPr>
        <p:spPr bwMode="auto">
          <a:xfrm>
            <a:off x="744538" y="4865688"/>
            <a:ext cx="228600" cy="238125"/>
          </a:xfrm>
          <a:prstGeom prst="line">
            <a:avLst/>
          </a:prstGeom>
          <a:noFill/>
          <a:ln w="57150">
            <a:solidFill>
              <a:schemeClr val="accent2"/>
            </a:solidFill>
            <a:round/>
            <a:headEnd/>
            <a:tailEnd/>
          </a:ln>
        </p:spPr>
        <p:txBody>
          <a:bodyPr/>
          <a:lstStyle/>
          <a:p>
            <a:endParaRPr lang="pt-BR"/>
          </a:p>
        </p:txBody>
      </p:sp>
      <p:grpSp>
        <p:nvGrpSpPr>
          <p:cNvPr id="16403" name="Group 60"/>
          <p:cNvGrpSpPr>
            <a:grpSpLocks/>
          </p:cNvGrpSpPr>
          <p:nvPr/>
        </p:nvGrpSpPr>
        <p:grpSpPr bwMode="auto">
          <a:xfrm>
            <a:off x="2670175" y="4198938"/>
            <a:ext cx="3833813" cy="1371600"/>
            <a:chOff x="1681" y="2634"/>
            <a:chExt cx="2415" cy="864"/>
          </a:xfrm>
        </p:grpSpPr>
        <p:sp>
          <p:nvSpPr>
            <p:cNvPr id="16417" name="Freeform 61"/>
            <p:cNvSpPr>
              <a:spLocks/>
            </p:cNvSpPr>
            <p:nvPr/>
          </p:nvSpPr>
          <p:spPr bwMode="gray">
            <a:xfrm flipH="1">
              <a:off x="1681" y="2634"/>
              <a:ext cx="1207" cy="432"/>
            </a:xfrm>
            <a:custGeom>
              <a:avLst/>
              <a:gdLst>
                <a:gd name="T0" fmla="*/ 0 w 600"/>
                <a:gd name="T1" fmla="*/ 432 h 432"/>
                <a:gd name="T2" fmla="*/ 1165 w 600"/>
                <a:gd name="T3" fmla="*/ 0 h 432"/>
                <a:gd name="T4" fmla="*/ 2428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9525" cap="flat" cmpd="sng">
              <a:solidFill>
                <a:schemeClr val="accent2"/>
              </a:solidFill>
              <a:prstDash val="sysDot"/>
              <a:round/>
              <a:headEnd type="none" w="med" len="med"/>
              <a:tailEnd type="none" w="med" len="med"/>
            </a:ln>
          </p:spPr>
          <p:txBody>
            <a:bodyPr/>
            <a:lstStyle/>
            <a:p>
              <a:endParaRPr lang="pt-BR"/>
            </a:p>
          </p:txBody>
        </p:sp>
        <p:sp>
          <p:nvSpPr>
            <p:cNvPr id="16418" name="Freeform 62"/>
            <p:cNvSpPr>
              <a:spLocks/>
            </p:cNvSpPr>
            <p:nvPr/>
          </p:nvSpPr>
          <p:spPr bwMode="gray">
            <a:xfrm rot="10800000" flipH="1">
              <a:off x="2888" y="3066"/>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9525" cap="flat" cmpd="sng">
              <a:solidFill>
                <a:schemeClr val="accent2"/>
              </a:solidFill>
              <a:prstDash val="sysDot"/>
              <a:round/>
              <a:headEnd type="none" w="med" len="med"/>
              <a:tailEnd type="none" w="med" len="med"/>
            </a:ln>
          </p:spPr>
          <p:txBody>
            <a:bodyPr/>
            <a:lstStyle/>
            <a:p>
              <a:endParaRPr lang="pt-BR"/>
            </a:p>
          </p:txBody>
        </p:sp>
      </p:grpSp>
      <p:sp>
        <p:nvSpPr>
          <p:cNvPr id="16404" name="AutoShape 8" descr="Papyrus"/>
          <p:cNvSpPr>
            <a:spLocks noChangeArrowheads="1"/>
          </p:cNvSpPr>
          <p:nvPr/>
        </p:nvSpPr>
        <p:spPr bwMode="auto">
          <a:xfrm>
            <a:off x="3040063" y="2200275"/>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270401" name="Line 65"/>
          <p:cNvSpPr>
            <a:spLocks noChangeShapeType="1"/>
          </p:cNvSpPr>
          <p:nvPr/>
        </p:nvSpPr>
        <p:spPr bwMode="auto">
          <a:xfrm>
            <a:off x="1914525" y="2206625"/>
            <a:ext cx="1685925" cy="1987550"/>
          </a:xfrm>
          <a:prstGeom prst="line">
            <a:avLst/>
          </a:prstGeom>
          <a:noFill/>
          <a:ln w="25400">
            <a:solidFill>
              <a:srgbClr val="800000"/>
            </a:solidFill>
            <a:round/>
            <a:headEnd/>
            <a:tailEnd/>
          </a:ln>
        </p:spPr>
        <p:txBody>
          <a:bodyPr/>
          <a:lstStyle/>
          <a:p>
            <a:endParaRPr lang="pt-BR"/>
          </a:p>
        </p:txBody>
      </p:sp>
      <p:sp>
        <p:nvSpPr>
          <p:cNvPr id="270403" name="Line 67"/>
          <p:cNvSpPr>
            <a:spLocks noChangeShapeType="1"/>
          </p:cNvSpPr>
          <p:nvPr/>
        </p:nvSpPr>
        <p:spPr bwMode="auto">
          <a:xfrm>
            <a:off x="3598863" y="4200525"/>
            <a:ext cx="560387" cy="661988"/>
          </a:xfrm>
          <a:prstGeom prst="line">
            <a:avLst/>
          </a:prstGeom>
          <a:noFill/>
          <a:ln w="25400" cap="rnd">
            <a:solidFill>
              <a:schemeClr val="tx1"/>
            </a:solidFill>
            <a:prstDash val="sysDot"/>
            <a:round/>
            <a:headEnd/>
            <a:tailEnd/>
          </a:ln>
        </p:spPr>
        <p:txBody>
          <a:bodyPr/>
          <a:lstStyle/>
          <a:p>
            <a:endParaRPr lang="pt-BR"/>
          </a:p>
        </p:txBody>
      </p:sp>
      <p:grpSp>
        <p:nvGrpSpPr>
          <p:cNvPr id="9" name="Group 68"/>
          <p:cNvGrpSpPr>
            <a:grpSpLocks/>
          </p:cNvGrpSpPr>
          <p:nvPr/>
        </p:nvGrpSpPr>
        <p:grpSpPr bwMode="auto">
          <a:xfrm flipH="1">
            <a:off x="55563" y="2527300"/>
            <a:ext cx="2674937" cy="966788"/>
            <a:chOff x="3034" y="1987"/>
            <a:chExt cx="1685" cy="609"/>
          </a:xfrm>
        </p:grpSpPr>
        <p:sp>
          <p:nvSpPr>
            <p:cNvPr id="16415" name="Text Box 69"/>
            <p:cNvSpPr txBox="1">
              <a:spLocks noChangeArrowheads="1"/>
            </p:cNvSpPr>
            <p:nvPr/>
          </p:nvSpPr>
          <p:spPr bwMode="auto">
            <a:xfrm>
              <a:off x="3034" y="2014"/>
              <a:ext cx="1685" cy="582"/>
            </a:xfrm>
            <a:prstGeom prst="rect">
              <a:avLst/>
            </a:prstGeom>
            <a:noFill/>
            <a:ln w="25400">
              <a:noFill/>
              <a:miter lim="800000"/>
              <a:headEnd/>
              <a:tailEnd/>
            </a:ln>
          </p:spPr>
          <p:txBody>
            <a:bodyPr wrap="none">
              <a:spAutoFit/>
            </a:bodyPr>
            <a:lstStyle/>
            <a:p>
              <a:pPr algn="ctr"/>
              <a:r>
                <a:rPr lang="de-CH" sz="1800" b="1">
                  <a:solidFill>
                    <a:srgbClr val="800000"/>
                  </a:solidFill>
                </a:rPr>
                <a:t>Suportabilidade</a:t>
              </a:r>
            </a:p>
            <a:p>
              <a:pPr algn="ctr"/>
              <a:r>
                <a:rPr lang="de-CH" sz="1800" b="1">
                  <a:solidFill>
                    <a:srgbClr val="800000"/>
                  </a:solidFill>
                </a:rPr>
                <a:t> dielétrica do “gap“</a:t>
              </a:r>
            </a:p>
            <a:p>
              <a:pPr algn="ctr"/>
              <a:r>
                <a:rPr lang="de-CH" sz="1800" b="1">
                  <a:solidFill>
                    <a:srgbClr val="800000"/>
                  </a:solidFill>
                </a:rPr>
                <a:t>entre os contatos (RDDS)</a:t>
              </a:r>
            </a:p>
          </p:txBody>
        </p:sp>
        <p:sp>
          <p:nvSpPr>
            <p:cNvPr id="16416" name="Line 70"/>
            <p:cNvSpPr>
              <a:spLocks noChangeShapeType="1"/>
            </p:cNvSpPr>
            <p:nvPr/>
          </p:nvSpPr>
          <p:spPr bwMode="auto">
            <a:xfrm flipH="1" flipV="1">
              <a:off x="3463" y="1987"/>
              <a:ext cx="45" cy="68"/>
            </a:xfrm>
            <a:prstGeom prst="line">
              <a:avLst/>
            </a:prstGeom>
            <a:noFill/>
            <a:ln w="6350">
              <a:solidFill>
                <a:srgbClr val="800000"/>
              </a:solidFill>
              <a:round/>
              <a:headEnd/>
              <a:tailEnd/>
            </a:ln>
          </p:spPr>
          <p:txBody>
            <a:bodyPr/>
            <a:lstStyle/>
            <a:p>
              <a:endParaRPr lang="pt-BR"/>
            </a:p>
          </p:txBody>
        </p:sp>
      </p:grpSp>
      <p:sp>
        <p:nvSpPr>
          <p:cNvPr id="270407" name="Freeform 71"/>
          <p:cNvSpPr>
            <a:spLocks/>
          </p:cNvSpPr>
          <p:nvPr/>
        </p:nvSpPr>
        <p:spPr bwMode="auto">
          <a:xfrm>
            <a:off x="3613150" y="4870450"/>
            <a:ext cx="168275" cy="82550"/>
          </a:xfrm>
          <a:custGeom>
            <a:avLst/>
            <a:gdLst>
              <a:gd name="T0" fmla="*/ 0 w 106"/>
              <a:gd name="T1" fmla="*/ 0 h 52"/>
              <a:gd name="T2" fmla="*/ 93246573 w 106"/>
              <a:gd name="T3" fmla="*/ 45362812 h 52"/>
              <a:gd name="T4" fmla="*/ 166330314 w 106"/>
              <a:gd name="T5" fmla="*/ 83165950 h 52"/>
              <a:gd name="T6" fmla="*/ 267136585 w 106"/>
              <a:gd name="T7" fmla="*/ 131048136 h 52"/>
              <a:gd name="T8" fmla="*/ 0 60000 65536"/>
              <a:gd name="T9" fmla="*/ 0 60000 65536"/>
              <a:gd name="T10" fmla="*/ 0 60000 65536"/>
              <a:gd name="T11" fmla="*/ 0 60000 65536"/>
              <a:gd name="T12" fmla="*/ 0 w 106"/>
              <a:gd name="T13" fmla="*/ 0 h 52"/>
              <a:gd name="T14" fmla="*/ 106 w 106"/>
              <a:gd name="T15" fmla="*/ 52 h 52"/>
            </a:gdLst>
            <a:ahLst/>
            <a:cxnLst>
              <a:cxn ang="T8">
                <a:pos x="T0" y="T1"/>
              </a:cxn>
              <a:cxn ang="T9">
                <a:pos x="T2" y="T3"/>
              </a:cxn>
              <a:cxn ang="T10">
                <a:pos x="T4" y="T5"/>
              </a:cxn>
              <a:cxn ang="T11">
                <a:pos x="T6" y="T7"/>
              </a:cxn>
            </a:cxnLst>
            <a:rect l="T12" t="T13" r="T14" b="T15"/>
            <a:pathLst>
              <a:path w="106" h="52">
                <a:moveTo>
                  <a:pt x="0" y="0"/>
                </a:moveTo>
                <a:cubicBezTo>
                  <a:pt x="13" y="6"/>
                  <a:pt x="26" y="13"/>
                  <a:pt x="37" y="18"/>
                </a:cubicBezTo>
                <a:cubicBezTo>
                  <a:pt x="48" y="23"/>
                  <a:pt x="55" y="27"/>
                  <a:pt x="66" y="33"/>
                </a:cubicBezTo>
                <a:cubicBezTo>
                  <a:pt x="77" y="39"/>
                  <a:pt x="91" y="45"/>
                  <a:pt x="106" y="52"/>
                </a:cubicBezTo>
              </a:path>
            </a:pathLst>
          </a:custGeom>
          <a:noFill/>
          <a:ln w="25400" cap="flat" cmpd="sng">
            <a:solidFill>
              <a:srgbClr val="FF0000"/>
            </a:solidFill>
            <a:prstDash val="solid"/>
            <a:round/>
            <a:headEnd/>
            <a:tailEnd/>
          </a:ln>
        </p:spPr>
        <p:txBody>
          <a:bodyPr/>
          <a:lstStyle/>
          <a:p>
            <a:endParaRPr lang="pt-BR"/>
          </a:p>
        </p:txBody>
      </p:sp>
      <p:sp>
        <p:nvSpPr>
          <p:cNvPr id="270408" name="Line 72"/>
          <p:cNvSpPr>
            <a:spLocks noChangeShapeType="1"/>
          </p:cNvSpPr>
          <p:nvPr/>
        </p:nvSpPr>
        <p:spPr bwMode="auto">
          <a:xfrm>
            <a:off x="3605213" y="4214813"/>
            <a:ext cx="0" cy="638175"/>
          </a:xfrm>
          <a:prstGeom prst="line">
            <a:avLst/>
          </a:prstGeom>
          <a:noFill/>
          <a:ln w="25400">
            <a:solidFill>
              <a:schemeClr val="accent2"/>
            </a:solidFill>
            <a:round/>
            <a:headEnd/>
            <a:tailEnd/>
          </a:ln>
        </p:spPr>
        <p:txBody>
          <a:bodyPr/>
          <a:lstStyle/>
          <a:p>
            <a:endParaRPr lang="pt-BR"/>
          </a:p>
        </p:txBody>
      </p:sp>
      <p:sp>
        <p:nvSpPr>
          <p:cNvPr id="16410" name="Line 76"/>
          <p:cNvSpPr>
            <a:spLocks noChangeShapeType="1"/>
          </p:cNvSpPr>
          <p:nvPr/>
        </p:nvSpPr>
        <p:spPr bwMode="auto">
          <a:xfrm>
            <a:off x="665163" y="4872038"/>
            <a:ext cx="7119937" cy="0"/>
          </a:xfrm>
          <a:prstGeom prst="line">
            <a:avLst/>
          </a:prstGeom>
          <a:noFill/>
          <a:ln w="25400">
            <a:solidFill>
              <a:schemeClr val="tx1"/>
            </a:solidFill>
            <a:round/>
            <a:headEnd/>
            <a:tailEnd type="triangle" w="med" len="med"/>
          </a:ln>
        </p:spPr>
        <p:txBody>
          <a:bodyPr/>
          <a:lstStyle/>
          <a:p>
            <a:endParaRPr lang="pt-BR"/>
          </a:p>
        </p:txBody>
      </p:sp>
      <p:sp>
        <p:nvSpPr>
          <p:cNvPr id="16411" name="Retângulo 47"/>
          <p:cNvSpPr>
            <a:spLocks noChangeArrowheads="1"/>
          </p:cNvSpPr>
          <p:nvPr/>
        </p:nvSpPr>
        <p:spPr bwMode="auto">
          <a:xfrm>
            <a:off x="3602038" y="3148013"/>
            <a:ext cx="5541962" cy="954087"/>
          </a:xfrm>
          <a:prstGeom prst="rect">
            <a:avLst/>
          </a:prstGeom>
          <a:noFill/>
          <a:ln w="9525">
            <a:noFill/>
            <a:miter lim="800000"/>
            <a:headEnd/>
            <a:tailEnd/>
          </a:ln>
        </p:spPr>
        <p:txBody>
          <a:bodyPr>
            <a:spAutoFit/>
          </a:bodyPr>
          <a:lstStyle/>
          <a:p>
            <a:pPr algn="ctr"/>
            <a:r>
              <a:rPr lang="de-CH" sz="1600" b="1">
                <a:latin typeface="Tahoma" pitchFamily="34" charset="0"/>
                <a:cs typeface="Tahoma" pitchFamily="34" charset="0"/>
              </a:rPr>
              <a:t>RDDS -&gt; “Rate of Decrease of Dielectric Strength“</a:t>
            </a:r>
          </a:p>
          <a:p>
            <a:pPr algn="ctr"/>
            <a:endParaRPr lang="de-CH" sz="600" b="1">
              <a:latin typeface="Tahoma" pitchFamily="34" charset="0"/>
              <a:cs typeface="Tahoma" pitchFamily="34" charset="0"/>
            </a:endParaRPr>
          </a:p>
          <a:p>
            <a:pPr algn="ctr"/>
            <a:r>
              <a:rPr lang="de-CH" sz="1600" b="1">
                <a:solidFill>
                  <a:srgbClr val="006600"/>
                </a:solidFill>
                <a:latin typeface="Tahoma" pitchFamily="34" charset="0"/>
                <a:cs typeface="Tahoma" pitchFamily="34" charset="0"/>
              </a:rPr>
              <a:t>Taxa de decréscimo da suportabilidade dielétrica</a:t>
            </a:r>
          </a:p>
          <a:p>
            <a:pPr algn="ctr"/>
            <a:endParaRPr lang="pt-BR" sz="1600" b="1">
              <a:latin typeface="Tahoma" pitchFamily="34" charset="0"/>
              <a:cs typeface="Tahoma" pitchFamily="34" charset="0"/>
            </a:endParaRPr>
          </a:p>
        </p:txBody>
      </p:sp>
      <p:sp>
        <p:nvSpPr>
          <p:cNvPr id="16412" name="Text Box 4"/>
          <p:cNvSpPr txBox="1">
            <a:spLocks noChangeArrowheads="1"/>
          </p:cNvSpPr>
          <p:nvPr/>
        </p:nvSpPr>
        <p:spPr bwMode="auto">
          <a:xfrm>
            <a:off x="2989263" y="1543050"/>
            <a:ext cx="1143000" cy="585788"/>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 fixo</a:t>
            </a:r>
          </a:p>
        </p:txBody>
      </p:sp>
      <p:sp>
        <p:nvSpPr>
          <p:cNvPr id="16413" name="Text Box 5"/>
          <p:cNvSpPr txBox="1">
            <a:spLocks noChangeArrowheads="1"/>
          </p:cNvSpPr>
          <p:nvPr/>
        </p:nvSpPr>
        <p:spPr bwMode="auto">
          <a:xfrm>
            <a:off x="5932488" y="1543050"/>
            <a:ext cx="1160462" cy="585788"/>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a:t>
            </a:r>
          </a:p>
          <a:p>
            <a:pPr algn="ctr" eaLnBrk="0" hangingPunct="0"/>
            <a:r>
              <a:rPr lang="de-CH" sz="1600" b="1">
                <a:latin typeface="Tahoma" pitchFamily="34" charset="0"/>
                <a:cs typeface="Tahoma" pitchFamily="34" charset="0"/>
              </a:rPr>
              <a:t>móvel</a:t>
            </a:r>
            <a:endParaRPr lang="de-DE" sz="1600" b="1">
              <a:latin typeface="Tahoma" pitchFamily="34" charset="0"/>
              <a:cs typeface="Tahoma" pitchFamily="34" charset="0"/>
            </a:endParaRPr>
          </a:p>
        </p:txBody>
      </p:sp>
      <p:sp>
        <p:nvSpPr>
          <p:cNvPr id="16414" name="Text Box 47"/>
          <p:cNvSpPr txBox="1">
            <a:spLocks noChangeArrowheads="1"/>
          </p:cNvSpPr>
          <p:nvPr/>
        </p:nvSpPr>
        <p:spPr bwMode="auto">
          <a:xfrm>
            <a:off x="3681413" y="1200150"/>
            <a:ext cx="2654300" cy="646113"/>
          </a:xfrm>
          <a:prstGeom prst="rect">
            <a:avLst/>
          </a:prstGeom>
          <a:noFill/>
          <a:ln w="25400">
            <a:noFill/>
            <a:miter lim="800000"/>
            <a:headEnd/>
            <a:tailEnd/>
          </a:ln>
        </p:spPr>
        <p:txBody>
          <a:bodyPr wrap="none">
            <a:spAutoFit/>
          </a:bodyPr>
          <a:lstStyle/>
          <a:p>
            <a:pPr algn="ctr"/>
            <a:r>
              <a:rPr lang="de-CH" sz="1800" b="1">
                <a:latin typeface="Tahoma" pitchFamily="34" charset="0"/>
                <a:cs typeface="Tahoma" pitchFamily="34" charset="0"/>
              </a:rPr>
              <a:t>Sistema dos contatos</a:t>
            </a:r>
          </a:p>
          <a:p>
            <a:pPr algn="ctr"/>
            <a:r>
              <a:rPr lang="de-CH" sz="1800" b="1">
                <a:latin typeface="Tahoma" pitchFamily="34" charset="0"/>
                <a:cs typeface="Tahoma" pitchFamily="34" charset="0"/>
              </a:rPr>
              <a:t> (esquemático)</a:t>
            </a:r>
            <a:endParaRPr lang="de-DE" sz="1800" b="1">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0007 -7.40741E-7 L -0.17865 -7.40741E-7 " pathEditMode="relative" rAng="0" ptsTypes="AA">
                                      <p:cBhvr>
                                        <p:cTn id="6" dur="3000" fill="hold"/>
                                        <p:tgtEl>
                                          <p:spTgt spid="270346"/>
                                        </p:tgtEl>
                                        <p:attrNameLst>
                                          <p:attrName>ppt_x</p:attrName>
                                          <p:attrName>ppt_y</p:attrName>
                                        </p:attrNameLst>
                                      </p:cBhvr>
                                      <p:rCtr x="-89" y="0"/>
                                    </p:animMotion>
                                  </p:childTnLst>
                                </p:cTn>
                              </p:par>
                              <p:par>
                                <p:cTn id="7" presetID="22" presetClass="entr" presetSubtype="1" fill="hold" grpId="0" nodeType="withEffect">
                                  <p:stCondLst>
                                    <p:cond delay="0"/>
                                  </p:stCondLst>
                                  <p:childTnLst>
                                    <p:set>
                                      <p:cBhvr>
                                        <p:cTn id="8" dur="1" fill="hold">
                                          <p:stCondLst>
                                            <p:cond delay="0"/>
                                          </p:stCondLst>
                                        </p:cTn>
                                        <p:tgtEl>
                                          <p:spTgt spid="270401"/>
                                        </p:tgtEl>
                                        <p:attrNameLst>
                                          <p:attrName>style.visibility</p:attrName>
                                        </p:attrNameLst>
                                      </p:cBhvr>
                                      <p:to>
                                        <p:strVal val="visible"/>
                                      </p:to>
                                    </p:set>
                                    <p:animEffect transition="in" filter="wipe(up)">
                                      <p:cBhvr>
                                        <p:cTn id="9" dur="3000"/>
                                        <p:tgtEl>
                                          <p:spTgt spid="270401"/>
                                        </p:tgtEl>
                                      </p:cBhvr>
                                    </p:animEffect>
                                  </p:childTnLst>
                                </p:cTn>
                              </p:par>
                            </p:childTnLst>
                          </p:cTn>
                        </p:par>
                        <p:par>
                          <p:cTn id="10" fill="hold">
                            <p:stCondLst>
                              <p:cond delay="3000"/>
                            </p:stCondLst>
                            <p:childTnLst>
                              <p:par>
                                <p:cTn id="11" presetID="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03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0403"/>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270363"/>
                                        </p:tgtEl>
                                        <p:attrNameLst>
                                          <p:attrName>style.visibility</p:attrName>
                                        </p:attrNameLst>
                                      </p:cBhvr>
                                      <p:to>
                                        <p:strVal val="visible"/>
                                      </p:to>
                                    </p:set>
                                  </p:childTnLst>
                                </p:cTn>
                              </p:par>
                              <p:par>
                                <p:cTn id="22" presetID="1" presetClass="exit" presetSubtype="0" fill="hold" nodeType="withEffect">
                                  <p:stCondLst>
                                    <p:cond delay="0"/>
                                  </p:stCondLst>
                                  <p:childTnLst>
                                    <p:set>
                                      <p:cBhvr>
                                        <p:cTn id="23" dur="1" fill="hold">
                                          <p:stCondLst>
                                            <p:cond delay="0"/>
                                          </p:stCondLst>
                                        </p:cTn>
                                        <p:tgtEl>
                                          <p:spTgt spid="4"/>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270408"/>
                                        </p:tgtEl>
                                        <p:attrNameLst>
                                          <p:attrName>style.visibility</p:attrName>
                                        </p:attrNameLst>
                                      </p:cBhvr>
                                      <p:to>
                                        <p:strVal val="visible"/>
                                      </p:to>
                                    </p:set>
                                  </p:childTnLst>
                                </p:cTn>
                              </p:par>
                              <p:par>
                                <p:cTn id="26" presetID="35" presetClass="path" presetSubtype="0" accel="50000" decel="50000" fill="hold" grpId="1" nodeType="withEffect">
                                  <p:stCondLst>
                                    <p:cond delay="0"/>
                                  </p:stCondLst>
                                  <p:childTnLst>
                                    <p:animMotion origin="layout" path="M -0.17864 -7.40741E-7 L -0.20729 -0.00046 " pathEditMode="relative" rAng="0" ptsTypes="AA">
                                      <p:cBhvr>
                                        <p:cTn id="27" dur="3000" fill="hold"/>
                                        <p:tgtEl>
                                          <p:spTgt spid="270346"/>
                                        </p:tgtEl>
                                        <p:attrNameLst>
                                          <p:attrName>ppt_x</p:attrName>
                                          <p:attrName>ppt_y</p:attrName>
                                        </p:attrNameLst>
                                      </p:cBhvr>
                                      <p:rCtr x="-14" y="0"/>
                                    </p:animMotion>
                                  </p:childTnLst>
                                </p:cTn>
                              </p:par>
                              <p:par>
                                <p:cTn id="28" presetID="22" presetClass="entr" presetSubtype="8" fill="hold" grpId="0" nodeType="withEffect">
                                  <p:stCondLst>
                                    <p:cond delay="0"/>
                                  </p:stCondLst>
                                  <p:childTnLst>
                                    <p:set>
                                      <p:cBhvr>
                                        <p:cTn id="29" dur="1" fill="hold">
                                          <p:stCondLst>
                                            <p:cond delay="0"/>
                                          </p:stCondLst>
                                        </p:cTn>
                                        <p:tgtEl>
                                          <p:spTgt spid="270407"/>
                                        </p:tgtEl>
                                        <p:attrNameLst>
                                          <p:attrName>style.visibility</p:attrName>
                                        </p:attrNameLst>
                                      </p:cBhvr>
                                      <p:to>
                                        <p:strVal val="visible"/>
                                      </p:to>
                                    </p:set>
                                    <p:animEffect transition="in" filter="wipe(left)">
                                      <p:cBhvr>
                                        <p:cTn id="30" dur="3000"/>
                                        <p:tgtEl>
                                          <p:spTgt spid="270407"/>
                                        </p:tgtEl>
                                      </p:cBhvr>
                                    </p:animEffect>
                                  </p:childTnLst>
                                </p:cTn>
                              </p:par>
                              <p:par>
                                <p:cTn id="31" presetID="22" presetClass="entr" presetSubtype="8" fill="hold" grpId="1" nodeType="withEffect">
                                  <p:stCondLst>
                                    <p:cond delay="0"/>
                                  </p:stCondLst>
                                  <p:childTnLst>
                                    <p:set>
                                      <p:cBhvr>
                                        <p:cTn id="32" dur="1" fill="hold">
                                          <p:stCondLst>
                                            <p:cond delay="0"/>
                                          </p:stCondLst>
                                        </p:cTn>
                                        <p:tgtEl>
                                          <p:spTgt spid="270363"/>
                                        </p:tgtEl>
                                        <p:attrNameLst>
                                          <p:attrName>style.visibility</p:attrName>
                                        </p:attrNameLst>
                                      </p:cBhvr>
                                      <p:to>
                                        <p:strVal val="visible"/>
                                      </p:to>
                                    </p:set>
                                    <p:animEffect transition="in" filter="wipe(left)">
                                      <p:cBhvr>
                                        <p:cTn id="33" dur="3000"/>
                                        <p:tgtEl>
                                          <p:spTgt spid="270363"/>
                                        </p:tgtEl>
                                      </p:cBhvr>
                                    </p:animEffect>
                                  </p:childTnLst>
                                </p:cTn>
                              </p:par>
                            </p:childTnLst>
                          </p:cTn>
                        </p:par>
                        <p:par>
                          <p:cTn id="34" fill="hold">
                            <p:stCondLst>
                              <p:cond delay="3000"/>
                            </p:stCondLst>
                            <p:childTnLst>
                              <p:par>
                                <p:cTn id="35" presetID="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3000"/>
                                        <p:tgtEl>
                                          <p:spTgt spid="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70393"/>
                                        </p:tgtEl>
                                        <p:attrNameLst>
                                          <p:attrName>style.visibility</p:attrName>
                                        </p:attrNameLst>
                                      </p:cBhvr>
                                      <p:to>
                                        <p:strVal val="visible"/>
                                      </p:to>
                                    </p:set>
                                    <p:animEffect transition="in" filter="wipe(left)">
                                      <p:cBhvr>
                                        <p:cTn id="44" dur="3000"/>
                                        <p:tgtEl>
                                          <p:spTgt spid="270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345" grpId="0" animBg="1"/>
      <p:bldP spid="270346" grpId="0" animBg="1"/>
      <p:bldP spid="270346" grpId="1" animBg="1"/>
      <p:bldP spid="270363" grpId="0" animBg="1"/>
      <p:bldP spid="270363" grpId="1" animBg="1"/>
      <p:bldP spid="270393" grpId="0" animBg="1"/>
      <p:bldP spid="270401" grpId="0" animBg="1"/>
      <p:bldP spid="270403" grpId="0" animBg="1"/>
      <p:bldP spid="270407" grpId="0" animBg="1"/>
      <p:bldP spid="27040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3"/>
          <p:cNvSpPr>
            <a:spLocks noGrp="1" noChangeArrowheads="1"/>
          </p:cNvSpPr>
          <p:nvPr>
            <p:ph type="title"/>
          </p:nvPr>
        </p:nvSpPr>
        <p:spPr bwMode="auto">
          <a:xfrm>
            <a:off x="207963" y="188913"/>
            <a:ext cx="8936037"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t>Exemplo: Momento de fechamento ótimo para energizar um banco de capacitores descarregado</a:t>
            </a:r>
          </a:p>
        </p:txBody>
      </p:sp>
      <p:grpSp>
        <p:nvGrpSpPr>
          <p:cNvPr id="17411" name="Group 5"/>
          <p:cNvGrpSpPr>
            <a:grpSpLocks/>
          </p:cNvGrpSpPr>
          <p:nvPr/>
        </p:nvGrpSpPr>
        <p:grpSpPr bwMode="auto">
          <a:xfrm>
            <a:off x="1865313" y="1395413"/>
            <a:ext cx="5180012" cy="1323975"/>
            <a:chOff x="2099" y="1523"/>
            <a:chExt cx="3263" cy="834"/>
          </a:xfrm>
        </p:grpSpPr>
        <p:sp>
          <p:nvSpPr>
            <p:cNvPr id="20099" name="Line 6"/>
            <p:cNvSpPr>
              <a:spLocks noChangeShapeType="1"/>
            </p:cNvSpPr>
            <p:nvPr/>
          </p:nvSpPr>
          <p:spPr bwMode="auto">
            <a:xfrm>
              <a:off x="2099" y="1527"/>
              <a:ext cx="1" cy="830"/>
            </a:xfrm>
            <a:prstGeom prst="line">
              <a:avLst/>
            </a:prstGeom>
            <a:noFill/>
            <a:ln w="22225">
              <a:solidFill>
                <a:srgbClr val="000000"/>
              </a:solidFill>
              <a:round/>
              <a:headEnd/>
              <a:tailEnd/>
            </a:ln>
          </p:spPr>
          <p:txBody>
            <a:bodyPr/>
            <a:lstStyle/>
            <a:p>
              <a:endParaRPr lang="pt-BR"/>
            </a:p>
          </p:txBody>
        </p:sp>
        <p:sp>
          <p:nvSpPr>
            <p:cNvPr id="20100" name="Line 7"/>
            <p:cNvSpPr>
              <a:spLocks noChangeShapeType="1"/>
            </p:cNvSpPr>
            <p:nvPr/>
          </p:nvSpPr>
          <p:spPr bwMode="auto">
            <a:xfrm>
              <a:off x="2099" y="1942"/>
              <a:ext cx="3263" cy="1"/>
            </a:xfrm>
            <a:prstGeom prst="line">
              <a:avLst/>
            </a:prstGeom>
            <a:noFill/>
            <a:ln w="22225">
              <a:solidFill>
                <a:srgbClr val="000000"/>
              </a:solidFill>
              <a:round/>
              <a:headEnd/>
              <a:tailEnd/>
            </a:ln>
          </p:spPr>
          <p:txBody>
            <a:bodyPr/>
            <a:lstStyle/>
            <a:p>
              <a:endParaRPr lang="pt-BR"/>
            </a:p>
          </p:txBody>
        </p:sp>
        <p:sp>
          <p:nvSpPr>
            <p:cNvPr id="20101" name="Rectangle 8"/>
            <p:cNvSpPr>
              <a:spLocks noChangeArrowheads="1"/>
            </p:cNvSpPr>
            <p:nvPr/>
          </p:nvSpPr>
          <p:spPr bwMode="auto">
            <a:xfrm>
              <a:off x="2099" y="1938"/>
              <a:ext cx="7" cy="8"/>
            </a:xfrm>
            <a:prstGeom prst="rect">
              <a:avLst/>
            </a:prstGeom>
            <a:solidFill>
              <a:srgbClr val="000000"/>
            </a:solidFill>
            <a:ln w="9525">
              <a:noFill/>
              <a:miter lim="800000"/>
              <a:headEnd/>
              <a:tailEnd/>
            </a:ln>
          </p:spPr>
          <p:txBody>
            <a:bodyPr/>
            <a:lstStyle/>
            <a:p>
              <a:endParaRPr lang="pt-BR"/>
            </a:p>
          </p:txBody>
        </p:sp>
        <p:sp>
          <p:nvSpPr>
            <p:cNvPr id="20102" name="Rectangle 9"/>
            <p:cNvSpPr>
              <a:spLocks noChangeArrowheads="1"/>
            </p:cNvSpPr>
            <p:nvPr/>
          </p:nvSpPr>
          <p:spPr bwMode="auto">
            <a:xfrm>
              <a:off x="2106" y="1953"/>
              <a:ext cx="7" cy="7"/>
            </a:xfrm>
            <a:prstGeom prst="rect">
              <a:avLst/>
            </a:prstGeom>
            <a:solidFill>
              <a:srgbClr val="000000"/>
            </a:solidFill>
            <a:ln w="9525">
              <a:noFill/>
              <a:miter lim="800000"/>
              <a:headEnd/>
              <a:tailEnd/>
            </a:ln>
          </p:spPr>
          <p:txBody>
            <a:bodyPr/>
            <a:lstStyle/>
            <a:p>
              <a:endParaRPr lang="pt-BR"/>
            </a:p>
          </p:txBody>
        </p:sp>
        <p:sp>
          <p:nvSpPr>
            <p:cNvPr id="20103" name="Rectangle 10"/>
            <p:cNvSpPr>
              <a:spLocks noChangeArrowheads="1"/>
            </p:cNvSpPr>
            <p:nvPr/>
          </p:nvSpPr>
          <p:spPr bwMode="auto">
            <a:xfrm>
              <a:off x="2106" y="1960"/>
              <a:ext cx="7" cy="8"/>
            </a:xfrm>
            <a:prstGeom prst="rect">
              <a:avLst/>
            </a:prstGeom>
            <a:solidFill>
              <a:srgbClr val="000000"/>
            </a:solidFill>
            <a:ln w="9525">
              <a:noFill/>
              <a:miter lim="800000"/>
              <a:headEnd/>
              <a:tailEnd/>
            </a:ln>
          </p:spPr>
          <p:txBody>
            <a:bodyPr/>
            <a:lstStyle/>
            <a:p>
              <a:endParaRPr lang="pt-BR"/>
            </a:p>
          </p:txBody>
        </p:sp>
        <p:sp>
          <p:nvSpPr>
            <p:cNvPr id="20104" name="Rectangle 11"/>
            <p:cNvSpPr>
              <a:spLocks noChangeArrowheads="1"/>
            </p:cNvSpPr>
            <p:nvPr/>
          </p:nvSpPr>
          <p:spPr bwMode="auto">
            <a:xfrm>
              <a:off x="2106" y="1964"/>
              <a:ext cx="7" cy="8"/>
            </a:xfrm>
            <a:prstGeom prst="rect">
              <a:avLst/>
            </a:prstGeom>
            <a:solidFill>
              <a:srgbClr val="000000"/>
            </a:solidFill>
            <a:ln w="9525">
              <a:noFill/>
              <a:miter lim="800000"/>
              <a:headEnd/>
              <a:tailEnd/>
            </a:ln>
          </p:spPr>
          <p:txBody>
            <a:bodyPr/>
            <a:lstStyle/>
            <a:p>
              <a:endParaRPr lang="pt-BR"/>
            </a:p>
          </p:txBody>
        </p:sp>
        <p:sp>
          <p:nvSpPr>
            <p:cNvPr id="20105" name="Freeform 12"/>
            <p:cNvSpPr>
              <a:spLocks/>
            </p:cNvSpPr>
            <p:nvPr/>
          </p:nvSpPr>
          <p:spPr bwMode="auto">
            <a:xfrm>
              <a:off x="2113" y="1972"/>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06" name="Rectangle 13"/>
            <p:cNvSpPr>
              <a:spLocks noChangeArrowheads="1"/>
            </p:cNvSpPr>
            <p:nvPr/>
          </p:nvSpPr>
          <p:spPr bwMode="auto">
            <a:xfrm>
              <a:off x="2120" y="1994"/>
              <a:ext cx="7" cy="7"/>
            </a:xfrm>
            <a:prstGeom prst="rect">
              <a:avLst/>
            </a:prstGeom>
            <a:solidFill>
              <a:srgbClr val="000000"/>
            </a:solidFill>
            <a:ln w="9525">
              <a:noFill/>
              <a:miter lim="800000"/>
              <a:headEnd/>
              <a:tailEnd/>
            </a:ln>
          </p:spPr>
          <p:txBody>
            <a:bodyPr/>
            <a:lstStyle/>
            <a:p>
              <a:endParaRPr lang="pt-BR"/>
            </a:p>
          </p:txBody>
        </p:sp>
        <p:sp>
          <p:nvSpPr>
            <p:cNvPr id="20107" name="Rectangle 14"/>
            <p:cNvSpPr>
              <a:spLocks noChangeArrowheads="1"/>
            </p:cNvSpPr>
            <p:nvPr/>
          </p:nvSpPr>
          <p:spPr bwMode="auto">
            <a:xfrm>
              <a:off x="2120" y="2005"/>
              <a:ext cx="7" cy="7"/>
            </a:xfrm>
            <a:prstGeom prst="rect">
              <a:avLst/>
            </a:prstGeom>
            <a:solidFill>
              <a:srgbClr val="000000"/>
            </a:solidFill>
            <a:ln w="9525">
              <a:noFill/>
              <a:miter lim="800000"/>
              <a:headEnd/>
              <a:tailEnd/>
            </a:ln>
          </p:spPr>
          <p:txBody>
            <a:bodyPr/>
            <a:lstStyle/>
            <a:p>
              <a:endParaRPr lang="pt-BR"/>
            </a:p>
          </p:txBody>
        </p:sp>
        <p:sp>
          <p:nvSpPr>
            <p:cNvPr id="20108" name="Freeform 15"/>
            <p:cNvSpPr>
              <a:spLocks/>
            </p:cNvSpPr>
            <p:nvPr/>
          </p:nvSpPr>
          <p:spPr bwMode="auto">
            <a:xfrm>
              <a:off x="2120" y="200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09" name="Rectangle 16"/>
            <p:cNvSpPr>
              <a:spLocks noChangeArrowheads="1"/>
            </p:cNvSpPr>
            <p:nvPr/>
          </p:nvSpPr>
          <p:spPr bwMode="auto">
            <a:xfrm>
              <a:off x="2127" y="2016"/>
              <a:ext cx="7" cy="7"/>
            </a:xfrm>
            <a:prstGeom prst="rect">
              <a:avLst/>
            </a:prstGeom>
            <a:solidFill>
              <a:srgbClr val="000000"/>
            </a:solidFill>
            <a:ln w="9525">
              <a:noFill/>
              <a:miter lim="800000"/>
              <a:headEnd/>
              <a:tailEnd/>
            </a:ln>
          </p:spPr>
          <p:txBody>
            <a:bodyPr/>
            <a:lstStyle/>
            <a:p>
              <a:endParaRPr lang="pt-BR"/>
            </a:p>
          </p:txBody>
        </p:sp>
        <p:sp>
          <p:nvSpPr>
            <p:cNvPr id="20110" name="Rectangle 17"/>
            <p:cNvSpPr>
              <a:spLocks noChangeArrowheads="1"/>
            </p:cNvSpPr>
            <p:nvPr/>
          </p:nvSpPr>
          <p:spPr bwMode="auto">
            <a:xfrm>
              <a:off x="2134" y="2031"/>
              <a:ext cx="7" cy="7"/>
            </a:xfrm>
            <a:prstGeom prst="rect">
              <a:avLst/>
            </a:prstGeom>
            <a:solidFill>
              <a:srgbClr val="000000"/>
            </a:solidFill>
            <a:ln w="9525">
              <a:noFill/>
              <a:miter lim="800000"/>
              <a:headEnd/>
              <a:tailEnd/>
            </a:ln>
          </p:spPr>
          <p:txBody>
            <a:bodyPr/>
            <a:lstStyle/>
            <a:p>
              <a:endParaRPr lang="pt-BR"/>
            </a:p>
          </p:txBody>
        </p:sp>
        <p:sp>
          <p:nvSpPr>
            <p:cNvPr id="20111" name="Rectangle 18"/>
            <p:cNvSpPr>
              <a:spLocks noChangeArrowheads="1"/>
            </p:cNvSpPr>
            <p:nvPr/>
          </p:nvSpPr>
          <p:spPr bwMode="auto">
            <a:xfrm>
              <a:off x="2134" y="2038"/>
              <a:ext cx="7" cy="8"/>
            </a:xfrm>
            <a:prstGeom prst="rect">
              <a:avLst/>
            </a:prstGeom>
            <a:solidFill>
              <a:srgbClr val="000000"/>
            </a:solidFill>
            <a:ln w="9525">
              <a:noFill/>
              <a:miter lim="800000"/>
              <a:headEnd/>
              <a:tailEnd/>
            </a:ln>
          </p:spPr>
          <p:txBody>
            <a:bodyPr/>
            <a:lstStyle/>
            <a:p>
              <a:endParaRPr lang="pt-BR"/>
            </a:p>
          </p:txBody>
        </p:sp>
        <p:sp>
          <p:nvSpPr>
            <p:cNvPr id="20112" name="Rectangle 19"/>
            <p:cNvSpPr>
              <a:spLocks noChangeArrowheads="1"/>
            </p:cNvSpPr>
            <p:nvPr/>
          </p:nvSpPr>
          <p:spPr bwMode="auto">
            <a:xfrm>
              <a:off x="2134" y="2042"/>
              <a:ext cx="7" cy="7"/>
            </a:xfrm>
            <a:prstGeom prst="rect">
              <a:avLst/>
            </a:prstGeom>
            <a:solidFill>
              <a:srgbClr val="000000"/>
            </a:solidFill>
            <a:ln w="9525">
              <a:noFill/>
              <a:miter lim="800000"/>
              <a:headEnd/>
              <a:tailEnd/>
            </a:ln>
          </p:spPr>
          <p:txBody>
            <a:bodyPr/>
            <a:lstStyle/>
            <a:p>
              <a:endParaRPr lang="pt-BR"/>
            </a:p>
          </p:txBody>
        </p:sp>
        <p:sp>
          <p:nvSpPr>
            <p:cNvPr id="20113" name="Rectangle 20"/>
            <p:cNvSpPr>
              <a:spLocks noChangeArrowheads="1"/>
            </p:cNvSpPr>
            <p:nvPr/>
          </p:nvSpPr>
          <p:spPr bwMode="auto">
            <a:xfrm>
              <a:off x="2141" y="2053"/>
              <a:ext cx="7" cy="8"/>
            </a:xfrm>
            <a:prstGeom prst="rect">
              <a:avLst/>
            </a:prstGeom>
            <a:solidFill>
              <a:srgbClr val="000000"/>
            </a:solidFill>
            <a:ln w="9525">
              <a:noFill/>
              <a:miter lim="800000"/>
              <a:headEnd/>
              <a:tailEnd/>
            </a:ln>
          </p:spPr>
          <p:txBody>
            <a:bodyPr/>
            <a:lstStyle/>
            <a:p>
              <a:endParaRPr lang="pt-BR"/>
            </a:p>
          </p:txBody>
        </p:sp>
        <p:sp>
          <p:nvSpPr>
            <p:cNvPr id="20114" name="Rectangle 21"/>
            <p:cNvSpPr>
              <a:spLocks noChangeArrowheads="1"/>
            </p:cNvSpPr>
            <p:nvPr/>
          </p:nvSpPr>
          <p:spPr bwMode="auto">
            <a:xfrm>
              <a:off x="2148" y="2068"/>
              <a:ext cx="7" cy="7"/>
            </a:xfrm>
            <a:prstGeom prst="rect">
              <a:avLst/>
            </a:prstGeom>
            <a:solidFill>
              <a:srgbClr val="000000"/>
            </a:solidFill>
            <a:ln w="9525">
              <a:noFill/>
              <a:miter lim="800000"/>
              <a:headEnd/>
              <a:tailEnd/>
            </a:ln>
          </p:spPr>
          <p:txBody>
            <a:bodyPr/>
            <a:lstStyle/>
            <a:p>
              <a:endParaRPr lang="pt-BR"/>
            </a:p>
          </p:txBody>
        </p:sp>
        <p:sp>
          <p:nvSpPr>
            <p:cNvPr id="20115" name="Rectangle 22"/>
            <p:cNvSpPr>
              <a:spLocks noChangeArrowheads="1"/>
            </p:cNvSpPr>
            <p:nvPr/>
          </p:nvSpPr>
          <p:spPr bwMode="auto">
            <a:xfrm>
              <a:off x="2148" y="2075"/>
              <a:ext cx="7" cy="8"/>
            </a:xfrm>
            <a:prstGeom prst="rect">
              <a:avLst/>
            </a:prstGeom>
            <a:solidFill>
              <a:srgbClr val="000000"/>
            </a:solidFill>
            <a:ln w="9525">
              <a:noFill/>
              <a:miter lim="800000"/>
              <a:headEnd/>
              <a:tailEnd/>
            </a:ln>
          </p:spPr>
          <p:txBody>
            <a:bodyPr/>
            <a:lstStyle/>
            <a:p>
              <a:endParaRPr lang="pt-BR"/>
            </a:p>
          </p:txBody>
        </p:sp>
        <p:sp>
          <p:nvSpPr>
            <p:cNvPr id="20116" name="Rectangle 23"/>
            <p:cNvSpPr>
              <a:spLocks noChangeArrowheads="1"/>
            </p:cNvSpPr>
            <p:nvPr/>
          </p:nvSpPr>
          <p:spPr bwMode="auto">
            <a:xfrm>
              <a:off x="2148" y="2079"/>
              <a:ext cx="7" cy="7"/>
            </a:xfrm>
            <a:prstGeom prst="rect">
              <a:avLst/>
            </a:prstGeom>
            <a:solidFill>
              <a:srgbClr val="000000"/>
            </a:solidFill>
            <a:ln w="9525">
              <a:noFill/>
              <a:miter lim="800000"/>
              <a:headEnd/>
              <a:tailEnd/>
            </a:ln>
          </p:spPr>
          <p:txBody>
            <a:bodyPr/>
            <a:lstStyle/>
            <a:p>
              <a:endParaRPr lang="pt-BR"/>
            </a:p>
          </p:txBody>
        </p:sp>
        <p:sp>
          <p:nvSpPr>
            <p:cNvPr id="20117" name="Rectangle 24"/>
            <p:cNvSpPr>
              <a:spLocks noChangeArrowheads="1"/>
            </p:cNvSpPr>
            <p:nvPr/>
          </p:nvSpPr>
          <p:spPr bwMode="auto">
            <a:xfrm>
              <a:off x="2155" y="2090"/>
              <a:ext cx="7" cy="8"/>
            </a:xfrm>
            <a:prstGeom prst="rect">
              <a:avLst/>
            </a:prstGeom>
            <a:solidFill>
              <a:srgbClr val="000000"/>
            </a:solidFill>
            <a:ln w="9525">
              <a:noFill/>
              <a:miter lim="800000"/>
              <a:headEnd/>
              <a:tailEnd/>
            </a:ln>
          </p:spPr>
          <p:txBody>
            <a:bodyPr/>
            <a:lstStyle/>
            <a:p>
              <a:endParaRPr lang="pt-BR"/>
            </a:p>
          </p:txBody>
        </p:sp>
        <p:sp>
          <p:nvSpPr>
            <p:cNvPr id="20118" name="Rectangle 25"/>
            <p:cNvSpPr>
              <a:spLocks noChangeArrowheads="1"/>
            </p:cNvSpPr>
            <p:nvPr/>
          </p:nvSpPr>
          <p:spPr bwMode="auto">
            <a:xfrm>
              <a:off x="2162" y="2105"/>
              <a:ext cx="7" cy="7"/>
            </a:xfrm>
            <a:prstGeom prst="rect">
              <a:avLst/>
            </a:prstGeom>
            <a:solidFill>
              <a:srgbClr val="000000"/>
            </a:solidFill>
            <a:ln w="9525">
              <a:noFill/>
              <a:miter lim="800000"/>
              <a:headEnd/>
              <a:tailEnd/>
            </a:ln>
          </p:spPr>
          <p:txBody>
            <a:bodyPr/>
            <a:lstStyle/>
            <a:p>
              <a:endParaRPr lang="pt-BR"/>
            </a:p>
          </p:txBody>
        </p:sp>
        <p:sp>
          <p:nvSpPr>
            <p:cNvPr id="20119" name="Rectangle 26"/>
            <p:cNvSpPr>
              <a:spLocks noChangeArrowheads="1"/>
            </p:cNvSpPr>
            <p:nvPr/>
          </p:nvSpPr>
          <p:spPr bwMode="auto">
            <a:xfrm>
              <a:off x="2162" y="2112"/>
              <a:ext cx="7" cy="8"/>
            </a:xfrm>
            <a:prstGeom prst="rect">
              <a:avLst/>
            </a:prstGeom>
            <a:solidFill>
              <a:srgbClr val="000000"/>
            </a:solidFill>
            <a:ln w="9525">
              <a:noFill/>
              <a:miter lim="800000"/>
              <a:headEnd/>
              <a:tailEnd/>
            </a:ln>
          </p:spPr>
          <p:txBody>
            <a:bodyPr/>
            <a:lstStyle/>
            <a:p>
              <a:endParaRPr lang="pt-BR"/>
            </a:p>
          </p:txBody>
        </p:sp>
        <p:sp>
          <p:nvSpPr>
            <p:cNvPr id="20120" name="Rectangle 27"/>
            <p:cNvSpPr>
              <a:spLocks noChangeArrowheads="1"/>
            </p:cNvSpPr>
            <p:nvPr/>
          </p:nvSpPr>
          <p:spPr bwMode="auto">
            <a:xfrm>
              <a:off x="2169" y="2124"/>
              <a:ext cx="7" cy="7"/>
            </a:xfrm>
            <a:prstGeom prst="rect">
              <a:avLst/>
            </a:prstGeom>
            <a:solidFill>
              <a:srgbClr val="000000"/>
            </a:solidFill>
            <a:ln w="9525">
              <a:noFill/>
              <a:miter lim="800000"/>
              <a:headEnd/>
              <a:tailEnd/>
            </a:ln>
          </p:spPr>
          <p:txBody>
            <a:bodyPr/>
            <a:lstStyle/>
            <a:p>
              <a:endParaRPr lang="pt-BR"/>
            </a:p>
          </p:txBody>
        </p:sp>
        <p:sp>
          <p:nvSpPr>
            <p:cNvPr id="20121" name="Rectangle 28"/>
            <p:cNvSpPr>
              <a:spLocks noChangeArrowheads="1"/>
            </p:cNvSpPr>
            <p:nvPr/>
          </p:nvSpPr>
          <p:spPr bwMode="auto">
            <a:xfrm>
              <a:off x="2176" y="2138"/>
              <a:ext cx="7" cy="8"/>
            </a:xfrm>
            <a:prstGeom prst="rect">
              <a:avLst/>
            </a:prstGeom>
            <a:solidFill>
              <a:srgbClr val="000000"/>
            </a:solidFill>
            <a:ln w="9525">
              <a:noFill/>
              <a:miter lim="800000"/>
              <a:headEnd/>
              <a:tailEnd/>
            </a:ln>
          </p:spPr>
          <p:txBody>
            <a:bodyPr/>
            <a:lstStyle/>
            <a:p>
              <a:endParaRPr lang="pt-BR"/>
            </a:p>
          </p:txBody>
        </p:sp>
        <p:sp>
          <p:nvSpPr>
            <p:cNvPr id="20122" name="Rectangle 29"/>
            <p:cNvSpPr>
              <a:spLocks noChangeArrowheads="1"/>
            </p:cNvSpPr>
            <p:nvPr/>
          </p:nvSpPr>
          <p:spPr bwMode="auto">
            <a:xfrm>
              <a:off x="2176" y="2146"/>
              <a:ext cx="7" cy="7"/>
            </a:xfrm>
            <a:prstGeom prst="rect">
              <a:avLst/>
            </a:prstGeom>
            <a:solidFill>
              <a:srgbClr val="000000"/>
            </a:solidFill>
            <a:ln w="9525">
              <a:noFill/>
              <a:miter lim="800000"/>
              <a:headEnd/>
              <a:tailEnd/>
            </a:ln>
          </p:spPr>
          <p:txBody>
            <a:bodyPr/>
            <a:lstStyle/>
            <a:p>
              <a:endParaRPr lang="pt-BR"/>
            </a:p>
          </p:txBody>
        </p:sp>
        <p:sp>
          <p:nvSpPr>
            <p:cNvPr id="20123" name="Rectangle 30"/>
            <p:cNvSpPr>
              <a:spLocks noChangeArrowheads="1"/>
            </p:cNvSpPr>
            <p:nvPr/>
          </p:nvSpPr>
          <p:spPr bwMode="auto">
            <a:xfrm>
              <a:off x="2183" y="2157"/>
              <a:ext cx="7" cy="7"/>
            </a:xfrm>
            <a:prstGeom prst="rect">
              <a:avLst/>
            </a:prstGeom>
            <a:solidFill>
              <a:srgbClr val="000000"/>
            </a:solidFill>
            <a:ln w="9525">
              <a:noFill/>
              <a:miter lim="800000"/>
              <a:headEnd/>
              <a:tailEnd/>
            </a:ln>
          </p:spPr>
          <p:txBody>
            <a:bodyPr/>
            <a:lstStyle/>
            <a:p>
              <a:endParaRPr lang="pt-BR"/>
            </a:p>
          </p:txBody>
        </p:sp>
        <p:sp>
          <p:nvSpPr>
            <p:cNvPr id="20124" name="Rectangle 31"/>
            <p:cNvSpPr>
              <a:spLocks noChangeArrowheads="1"/>
            </p:cNvSpPr>
            <p:nvPr/>
          </p:nvSpPr>
          <p:spPr bwMode="auto">
            <a:xfrm>
              <a:off x="2190" y="2172"/>
              <a:ext cx="7" cy="7"/>
            </a:xfrm>
            <a:prstGeom prst="rect">
              <a:avLst/>
            </a:prstGeom>
            <a:solidFill>
              <a:srgbClr val="000000"/>
            </a:solidFill>
            <a:ln w="9525">
              <a:noFill/>
              <a:miter lim="800000"/>
              <a:headEnd/>
              <a:tailEnd/>
            </a:ln>
          </p:spPr>
          <p:txBody>
            <a:bodyPr/>
            <a:lstStyle/>
            <a:p>
              <a:endParaRPr lang="pt-BR"/>
            </a:p>
          </p:txBody>
        </p:sp>
        <p:sp>
          <p:nvSpPr>
            <p:cNvPr id="20125" name="Rectangle 32"/>
            <p:cNvSpPr>
              <a:spLocks noChangeArrowheads="1"/>
            </p:cNvSpPr>
            <p:nvPr/>
          </p:nvSpPr>
          <p:spPr bwMode="auto">
            <a:xfrm>
              <a:off x="2190" y="2179"/>
              <a:ext cx="7" cy="8"/>
            </a:xfrm>
            <a:prstGeom prst="rect">
              <a:avLst/>
            </a:prstGeom>
            <a:solidFill>
              <a:srgbClr val="000000"/>
            </a:solidFill>
            <a:ln w="9525">
              <a:noFill/>
              <a:miter lim="800000"/>
              <a:headEnd/>
              <a:tailEnd/>
            </a:ln>
          </p:spPr>
          <p:txBody>
            <a:bodyPr/>
            <a:lstStyle/>
            <a:p>
              <a:endParaRPr lang="pt-BR"/>
            </a:p>
          </p:txBody>
        </p:sp>
        <p:sp>
          <p:nvSpPr>
            <p:cNvPr id="20126" name="Rectangle 33"/>
            <p:cNvSpPr>
              <a:spLocks noChangeArrowheads="1"/>
            </p:cNvSpPr>
            <p:nvPr/>
          </p:nvSpPr>
          <p:spPr bwMode="auto">
            <a:xfrm>
              <a:off x="2197" y="2190"/>
              <a:ext cx="7" cy="8"/>
            </a:xfrm>
            <a:prstGeom prst="rect">
              <a:avLst/>
            </a:prstGeom>
            <a:solidFill>
              <a:srgbClr val="000000"/>
            </a:solidFill>
            <a:ln w="9525">
              <a:noFill/>
              <a:miter lim="800000"/>
              <a:headEnd/>
              <a:tailEnd/>
            </a:ln>
          </p:spPr>
          <p:txBody>
            <a:bodyPr/>
            <a:lstStyle/>
            <a:p>
              <a:endParaRPr lang="pt-BR"/>
            </a:p>
          </p:txBody>
        </p:sp>
        <p:sp>
          <p:nvSpPr>
            <p:cNvPr id="20127" name="Rectangle 34"/>
            <p:cNvSpPr>
              <a:spLocks noChangeArrowheads="1"/>
            </p:cNvSpPr>
            <p:nvPr/>
          </p:nvSpPr>
          <p:spPr bwMode="auto">
            <a:xfrm>
              <a:off x="2204" y="2205"/>
              <a:ext cx="7" cy="8"/>
            </a:xfrm>
            <a:prstGeom prst="rect">
              <a:avLst/>
            </a:prstGeom>
            <a:solidFill>
              <a:srgbClr val="000000"/>
            </a:solidFill>
            <a:ln w="9525">
              <a:noFill/>
              <a:miter lim="800000"/>
              <a:headEnd/>
              <a:tailEnd/>
            </a:ln>
          </p:spPr>
          <p:txBody>
            <a:bodyPr/>
            <a:lstStyle/>
            <a:p>
              <a:endParaRPr lang="pt-BR"/>
            </a:p>
          </p:txBody>
        </p:sp>
        <p:sp>
          <p:nvSpPr>
            <p:cNvPr id="20128" name="Rectangle 35"/>
            <p:cNvSpPr>
              <a:spLocks noChangeArrowheads="1"/>
            </p:cNvSpPr>
            <p:nvPr/>
          </p:nvSpPr>
          <p:spPr bwMode="auto">
            <a:xfrm>
              <a:off x="2204" y="2213"/>
              <a:ext cx="7" cy="3"/>
            </a:xfrm>
            <a:prstGeom prst="rect">
              <a:avLst/>
            </a:prstGeom>
            <a:solidFill>
              <a:srgbClr val="000000"/>
            </a:solidFill>
            <a:ln w="9525">
              <a:noFill/>
              <a:miter lim="800000"/>
              <a:headEnd/>
              <a:tailEnd/>
            </a:ln>
          </p:spPr>
          <p:txBody>
            <a:bodyPr/>
            <a:lstStyle/>
            <a:p>
              <a:endParaRPr lang="pt-BR"/>
            </a:p>
          </p:txBody>
        </p:sp>
        <p:sp>
          <p:nvSpPr>
            <p:cNvPr id="20129" name="Rectangle 36"/>
            <p:cNvSpPr>
              <a:spLocks noChangeArrowheads="1"/>
            </p:cNvSpPr>
            <p:nvPr/>
          </p:nvSpPr>
          <p:spPr bwMode="auto">
            <a:xfrm>
              <a:off x="2204" y="2213"/>
              <a:ext cx="7" cy="3"/>
            </a:xfrm>
            <a:prstGeom prst="rect">
              <a:avLst/>
            </a:prstGeom>
            <a:solidFill>
              <a:srgbClr val="000000"/>
            </a:solidFill>
            <a:ln w="9525">
              <a:noFill/>
              <a:miter lim="800000"/>
              <a:headEnd/>
              <a:tailEnd/>
            </a:ln>
          </p:spPr>
          <p:txBody>
            <a:bodyPr/>
            <a:lstStyle/>
            <a:p>
              <a:endParaRPr lang="pt-BR"/>
            </a:p>
          </p:txBody>
        </p:sp>
        <p:sp>
          <p:nvSpPr>
            <p:cNvPr id="20130" name="Freeform 37"/>
            <p:cNvSpPr>
              <a:spLocks/>
            </p:cNvSpPr>
            <p:nvPr/>
          </p:nvSpPr>
          <p:spPr bwMode="auto">
            <a:xfrm>
              <a:off x="2211" y="2216"/>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31" name="Rectangle 38"/>
            <p:cNvSpPr>
              <a:spLocks noChangeArrowheads="1"/>
            </p:cNvSpPr>
            <p:nvPr/>
          </p:nvSpPr>
          <p:spPr bwMode="auto">
            <a:xfrm>
              <a:off x="2218" y="2231"/>
              <a:ext cx="7" cy="4"/>
            </a:xfrm>
            <a:prstGeom prst="rect">
              <a:avLst/>
            </a:prstGeom>
            <a:solidFill>
              <a:srgbClr val="000000"/>
            </a:solidFill>
            <a:ln w="9525">
              <a:noFill/>
              <a:miter lim="800000"/>
              <a:headEnd/>
              <a:tailEnd/>
            </a:ln>
          </p:spPr>
          <p:txBody>
            <a:bodyPr/>
            <a:lstStyle/>
            <a:p>
              <a:endParaRPr lang="pt-BR"/>
            </a:p>
          </p:txBody>
        </p:sp>
        <p:sp>
          <p:nvSpPr>
            <p:cNvPr id="20132" name="Rectangle 39"/>
            <p:cNvSpPr>
              <a:spLocks noChangeArrowheads="1"/>
            </p:cNvSpPr>
            <p:nvPr/>
          </p:nvSpPr>
          <p:spPr bwMode="auto">
            <a:xfrm>
              <a:off x="2218" y="2235"/>
              <a:ext cx="7" cy="4"/>
            </a:xfrm>
            <a:prstGeom prst="rect">
              <a:avLst/>
            </a:prstGeom>
            <a:solidFill>
              <a:srgbClr val="000000"/>
            </a:solidFill>
            <a:ln w="9525">
              <a:noFill/>
              <a:miter lim="800000"/>
              <a:headEnd/>
              <a:tailEnd/>
            </a:ln>
          </p:spPr>
          <p:txBody>
            <a:bodyPr/>
            <a:lstStyle/>
            <a:p>
              <a:endParaRPr lang="pt-BR"/>
            </a:p>
          </p:txBody>
        </p:sp>
        <p:sp>
          <p:nvSpPr>
            <p:cNvPr id="20133" name="Freeform 40"/>
            <p:cNvSpPr>
              <a:spLocks/>
            </p:cNvSpPr>
            <p:nvPr/>
          </p:nvSpPr>
          <p:spPr bwMode="auto">
            <a:xfrm>
              <a:off x="2218" y="223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34" name="Freeform 41"/>
            <p:cNvSpPr>
              <a:spLocks/>
            </p:cNvSpPr>
            <p:nvPr/>
          </p:nvSpPr>
          <p:spPr bwMode="auto">
            <a:xfrm>
              <a:off x="2225" y="224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35" name="Rectangle 42"/>
            <p:cNvSpPr>
              <a:spLocks noChangeArrowheads="1"/>
            </p:cNvSpPr>
            <p:nvPr/>
          </p:nvSpPr>
          <p:spPr bwMode="auto">
            <a:xfrm>
              <a:off x="2232" y="2257"/>
              <a:ext cx="7" cy="4"/>
            </a:xfrm>
            <a:prstGeom prst="rect">
              <a:avLst/>
            </a:prstGeom>
            <a:solidFill>
              <a:srgbClr val="000000"/>
            </a:solidFill>
            <a:ln w="9525">
              <a:noFill/>
              <a:miter lim="800000"/>
              <a:headEnd/>
              <a:tailEnd/>
            </a:ln>
          </p:spPr>
          <p:txBody>
            <a:bodyPr/>
            <a:lstStyle/>
            <a:p>
              <a:endParaRPr lang="pt-BR"/>
            </a:p>
          </p:txBody>
        </p:sp>
        <p:sp>
          <p:nvSpPr>
            <p:cNvPr id="20136" name="Rectangle 43"/>
            <p:cNvSpPr>
              <a:spLocks noChangeArrowheads="1"/>
            </p:cNvSpPr>
            <p:nvPr/>
          </p:nvSpPr>
          <p:spPr bwMode="auto">
            <a:xfrm>
              <a:off x="2232" y="2261"/>
              <a:ext cx="7" cy="3"/>
            </a:xfrm>
            <a:prstGeom prst="rect">
              <a:avLst/>
            </a:prstGeom>
            <a:solidFill>
              <a:srgbClr val="000000"/>
            </a:solidFill>
            <a:ln w="9525">
              <a:noFill/>
              <a:miter lim="800000"/>
              <a:headEnd/>
              <a:tailEnd/>
            </a:ln>
          </p:spPr>
          <p:txBody>
            <a:bodyPr/>
            <a:lstStyle/>
            <a:p>
              <a:endParaRPr lang="pt-BR"/>
            </a:p>
          </p:txBody>
        </p:sp>
        <p:sp>
          <p:nvSpPr>
            <p:cNvPr id="20137" name="Freeform 44"/>
            <p:cNvSpPr>
              <a:spLocks/>
            </p:cNvSpPr>
            <p:nvPr/>
          </p:nvSpPr>
          <p:spPr bwMode="auto">
            <a:xfrm>
              <a:off x="2232" y="226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38" name="Freeform 45"/>
            <p:cNvSpPr>
              <a:spLocks/>
            </p:cNvSpPr>
            <p:nvPr/>
          </p:nvSpPr>
          <p:spPr bwMode="auto">
            <a:xfrm>
              <a:off x="2239" y="2268"/>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39" name="Rectangle 46"/>
            <p:cNvSpPr>
              <a:spLocks noChangeArrowheads="1"/>
            </p:cNvSpPr>
            <p:nvPr/>
          </p:nvSpPr>
          <p:spPr bwMode="auto">
            <a:xfrm>
              <a:off x="2246" y="2283"/>
              <a:ext cx="7" cy="7"/>
            </a:xfrm>
            <a:prstGeom prst="rect">
              <a:avLst/>
            </a:prstGeom>
            <a:solidFill>
              <a:srgbClr val="000000"/>
            </a:solidFill>
            <a:ln w="9525">
              <a:noFill/>
              <a:miter lim="800000"/>
              <a:headEnd/>
              <a:tailEnd/>
            </a:ln>
          </p:spPr>
          <p:txBody>
            <a:bodyPr/>
            <a:lstStyle/>
            <a:p>
              <a:endParaRPr lang="pt-BR"/>
            </a:p>
          </p:txBody>
        </p:sp>
        <p:sp>
          <p:nvSpPr>
            <p:cNvPr id="20140" name="Freeform 47"/>
            <p:cNvSpPr>
              <a:spLocks/>
            </p:cNvSpPr>
            <p:nvPr/>
          </p:nvSpPr>
          <p:spPr bwMode="auto">
            <a:xfrm>
              <a:off x="2246" y="2283"/>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41" name="Freeform 48"/>
            <p:cNvSpPr>
              <a:spLocks/>
            </p:cNvSpPr>
            <p:nvPr/>
          </p:nvSpPr>
          <p:spPr bwMode="auto">
            <a:xfrm>
              <a:off x="2253" y="228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42" name="Rectangle 49"/>
            <p:cNvSpPr>
              <a:spLocks noChangeArrowheads="1"/>
            </p:cNvSpPr>
            <p:nvPr/>
          </p:nvSpPr>
          <p:spPr bwMode="auto">
            <a:xfrm>
              <a:off x="2260" y="2302"/>
              <a:ext cx="7" cy="7"/>
            </a:xfrm>
            <a:prstGeom prst="rect">
              <a:avLst/>
            </a:prstGeom>
            <a:solidFill>
              <a:srgbClr val="000000"/>
            </a:solidFill>
            <a:ln w="9525">
              <a:noFill/>
              <a:miter lim="800000"/>
              <a:headEnd/>
              <a:tailEnd/>
            </a:ln>
          </p:spPr>
          <p:txBody>
            <a:bodyPr/>
            <a:lstStyle/>
            <a:p>
              <a:endParaRPr lang="pt-BR"/>
            </a:p>
          </p:txBody>
        </p:sp>
        <p:sp>
          <p:nvSpPr>
            <p:cNvPr id="20143" name="Freeform 50"/>
            <p:cNvSpPr>
              <a:spLocks/>
            </p:cNvSpPr>
            <p:nvPr/>
          </p:nvSpPr>
          <p:spPr bwMode="auto">
            <a:xfrm>
              <a:off x="2260" y="2302"/>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44" name="Freeform 51"/>
            <p:cNvSpPr>
              <a:spLocks/>
            </p:cNvSpPr>
            <p:nvPr/>
          </p:nvSpPr>
          <p:spPr bwMode="auto">
            <a:xfrm>
              <a:off x="2267" y="2305"/>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45" name="Rectangle 52"/>
            <p:cNvSpPr>
              <a:spLocks noChangeArrowheads="1"/>
            </p:cNvSpPr>
            <p:nvPr/>
          </p:nvSpPr>
          <p:spPr bwMode="auto">
            <a:xfrm>
              <a:off x="2274" y="2320"/>
              <a:ext cx="7" cy="4"/>
            </a:xfrm>
            <a:prstGeom prst="rect">
              <a:avLst/>
            </a:prstGeom>
            <a:solidFill>
              <a:srgbClr val="000000"/>
            </a:solidFill>
            <a:ln w="9525">
              <a:noFill/>
              <a:miter lim="800000"/>
              <a:headEnd/>
              <a:tailEnd/>
            </a:ln>
          </p:spPr>
          <p:txBody>
            <a:bodyPr/>
            <a:lstStyle/>
            <a:p>
              <a:endParaRPr lang="pt-BR"/>
            </a:p>
          </p:txBody>
        </p:sp>
        <p:sp>
          <p:nvSpPr>
            <p:cNvPr id="20146" name="Freeform 53"/>
            <p:cNvSpPr>
              <a:spLocks/>
            </p:cNvSpPr>
            <p:nvPr/>
          </p:nvSpPr>
          <p:spPr bwMode="auto">
            <a:xfrm>
              <a:off x="2274" y="2316"/>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20147" name="Freeform 54"/>
            <p:cNvSpPr>
              <a:spLocks/>
            </p:cNvSpPr>
            <p:nvPr/>
          </p:nvSpPr>
          <p:spPr bwMode="auto">
            <a:xfrm>
              <a:off x="2281" y="2320"/>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48" name="Rectangle 55"/>
            <p:cNvSpPr>
              <a:spLocks noChangeArrowheads="1"/>
            </p:cNvSpPr>
            <p:nvPr/>
          </p:nvSpPr>
          <p:spPr bwMode="auto">
            <a:xfrm>
              <a:off x="2288" y="2331"/>
              <a:ext cx="7" cy="4"/>
            </a:xfrm>
            <a:prstGeom prst="rect">
              <a:avLst/>
            </a:prstGeom>
            <a:solidFill>
              <a:srgbClr val="000000"/>
            </a:solidFill>
            <a:ln w="9525">
              <a:noFill/>
              <a:miter lim="800000"/>
              <a:headEnd/>
              <a:tailEnd/>
            </a:ln>
          </p:spPr>
          <p:txBody>
            <a:bodyPr/>
            <a:lstStyle/>
            <a:p>
              <a:endParaRPr lang="pt-BR"/>
            </a:p>
          </p:txBody>
        </p:sp>
        <p:sp>
          <p:nvSpPr>
            <p:cNvPr id="20149" name="Freeform 56"/>
            <p:cNvSpPr>
              <a:spLocks/>
            </p:cNvSpPr>
            <p:nvPr/>
          </p:nvSpPr>
          <p:spPr bwMode="auto">
            <a:xfrm>
              <a:off x="2288" y="232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50" name="Freeform 57"/>
            <p:cNvSpPr>
              <a:spLocks/>
            </p:cNvSpPr>
            <p:nvPr/>
          </p:nvSpPr>
          <p:spPr bwMode="auto">
            <a:xfrm>
              <a:off x="2295" y="2331"/>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51" name="Rectangle 58"/>
            <p:cNvSpPr>
              <a:spLocks noChangeArrowheads="1"/>
            </p:cNvSpPr>
            <p:nvPr/>
          </p:nvSpPr>
          <p:spPr bwMode="auto">
            <a:xfrm>
              <a:off x="2302" y="2342"/>
              <a:ext cx="7" cy="4"/>
            </a:xfrm>
            <a:prstGeom prst="rect">
              <a:avLst/>
            </a:prstGeom>
            <a:solidFill>
              <a:srgbClr val="000000"/>
            </a:solidFill>
            <a:ln w="9525">
              <a:noFill/>
              <a:miter lim="800000"/>
              <a:headEnd/>
              <a:tailEnd/>
            </a:ln>
          </p:spPr>
          <p:txBody>
            <a:bodyPr/>
            <a:lstStyle/>
            <a:p>
              <a:endParaRPr lang="pt-BR"/>
            </a:p>
          </p:txBody>
        </p:sp>
        <p:sp>
          <p:nvSpPr>
            <p:cNvPr id="20152" name="Freeform 59"/>
            <p:cNvSpPr>
              <a:spLocks/>
            </p:cNvSpPr>
            <p:nvPr/>
          </p:nvSpPr>
          <p:spPr bwMode="auto">
            <a:xfrm>
              <a:off x="2302" y="2339"/>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153" name="Rectangle 60"/>
            <p:cNvSpPr>
              <a:spLocks noChangeArrowheads="1"/>
            </p:cNvSpPr>
            <p:nvPr/>
          </p:nvSpPr>
          <p:spPr bwMode="auto">
            <a:xfrm>
              <a:off x="2309" y="2350"/>
              <a:ext cx="7" cy="3"/>
            </a:xfrm>
            <a:prstGeom prst="rect">
              <a:avLst/>
            </a:prstGeom>
            <a:solidFill>
              <a:srgbClr val="000000"/>
            </a:solidFill>
            <a:ln w="9525">
              <a:noFill/>
              <a:miter lim="800000"/>
              <a:headEnd/>
              <a:tailEnd/>
            </a:ln>
          </p:spPr>
          <p:txBody>
            <a:bodyPr/>
            <a:lstStyle/>
            <a:p>
              <a:endParaRPr lang="pt-BR"/>
            </a:p>
          </p:txBody>
        </p:sp>
        <p:sp>
          <p:nvSpPr>
            <p:cNvPr id="20154" name="Freeform 61"/>
            <p:cNvSpPr>
              <a:spLocks/>
            </p:cNvSpPr>
            <p:nvPr/>
          </p:nvSpPr>
          <p:spPr bwMode="auto">
            <a:xfrm>
              <a:off x="2316" y="234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155" name="Rectangle 62"/>
            <p:cNvSpPr>
              <a:spLocks noChangeArrowheads="1"/>
            </p:cNvSpPr>
            <p:nvPr/>
          </p:nvSpPr>
          <p:spPr bwMode="auto">
            <a:xfrm>
              <a:off x="2323" y="2353"/>
              <a:ext cx="7" cy="4"/>
            </a:xfrm>
            <a:prstGeom prst="rect">
              <a:avLst/>
            </a:prstGeom>
            <a:solidFill>
              <a:srgbClr val="000000"/>
            </a:solidFill>
            <a:ln w="9525">
              <a:noFill/>
              <a:miter lim="800000"/>
              <a:headEnd/>
              <a:tailEnd/>
            </a:ln>
          </p:spPr>
          <p:txBody>
            <a:bodyPr/>
            <a:lstStyle/>
            <a:p>
              <a:endParaRPr lang="pt-BR"/>
            </a:p>
          </p:txBody>
        </p:sp>
        <p:sp>
          <p:nvSpPr>
            <p:cNvPr id="20156" name="Rectangle 63"/>
            <p:cNvSpPr>
              <a:spLocks noChangeArrowheads="1"/>
            </p:cNvSpPr>
            <p:nvPr/>
          </p:nvSpPr>
          <p:spPr bwMode="auto">
            <a:xfrm>
              <a:off x="2330" y="2353"/>
              <a:ext cx="7" cy="4"/>
            </a:xfrm>
            <a:prstGeom prst="rect">
              <a:avLst/>
            </a:prstGeom>
            <a:solidFill>
              <a:srgbClr val="000000"/>
            </a:solidFill>
            <a:ln w="9525">
              <a:noFill/>
              <a:miter lim="800000"/>
              <a:headEnd/>
              <a:tailEnd/>
            </a:ln>
          </p:spPr>
          <p:txBody>
            <a:bodyPr/>
            <a:lstStyle/>
            <a:p>
              <a:endParaRPr lang="pt-BR"/>
            </a:p>
          </p:txBody>
        </p:sp>
        <p:sp>
          <p:nvSpPr>
            <p:cNvPr id="20157" name="Rectangle 64"/>
            <p:cNvSpPr>
              <a:spLocks noChangeArrowheads="1"/>
            </p:cNvSpPr>
            <p:nvPr/>
          </p:nvSpPr>
          <p:spPr bwMode="auto">
            <a:xfrm>
              <a:off x="2337" y="2353"/>
              <a:ext cx="6" cy="4"/>
            </a:xfrm>
            <a:prstGeom prst="rect">
              <a:avLst/>
            </a:prstGeom>
            <a:solidFill>
              <a:srgbClr val="000000"/>
            </a:solidFill>
            <a:ln w="9525">
              <a:noFill/>
              <a:miter lim="800000"/>
              <a:headEnd/>
              <a:tailEnd/>
            </a:ln>
          </p:spPr>
          <p:txBody>
            <a:bodyPr/>
            <a:lstStyle/>
            <a:p>
              <a:endParaRPr lang="pt-BR"/>
            </a:p>
          </p:txBody>
        </p:sp>
        <p:sp>
          <p:nvSpPr>
            <p:cNvPr id="20158" name="Rectangle 65"/>
            <p:cNvSpPr>
              <a:spLocks noChangeArrowheads="1"/>
            </p:cNvSpPr>
            <p:nvPr/>
          </p:nvSpPr>
          <p:spPr bwMode="auto">
            <a:xfrm>
              <a:off x="2343" y="2350"/>
              <a:ext cx="7" cy="3"/>
            </a:xfrm>
            <a:prstGeom prst="rect">
              <a:avLst/>
            </a:prstGeom>
            <a:solidFill>
              <a:srgbClr val="000000"/>
            </a:solidFill>
            <a:ln w="9525">
              <a:noFill/>
              <a:miter lim="800000"/>
              <a:headEnd/>
              <a:tailEnd/>
            </a:ln>
          </p:spPr>
          <p:txBody>
            <a:bodyPr/>
            <a:lstStyle/>
            <a:p>
              <a:endParaRPr lang="pt-BR"/>
            </a:p>
          </p:txBody>
        </p:sp>
        <p:sp>
          <p:nvSpPr>
            <p:cNvPr id="20159" name="Rectangle 66"/>
            <p:cNvSpPr>
              <a:spLocks noChangeArrowheads="1"/>
            </p:cNvSpPr>
            <p:nvPr/>
          </p:nvSpPr>
          <p:spPr bwMode="auto">
            <a:xfrm>
              <a:off x="2343" y="2350"/>
              <a:ext cx="7" cy="3"/>
            </a:xfrm>
            <a:prstGeom prst="rect">
              <a:avLst/>
            </a:prstGeom>
            <a:solidFill>
              <a:srgbClr val="000000"/>
            </a:solidFill>
            <a:ln w="9525">
              <a:noFill/>
              <a:miter lim="800000"/>
              <a:headEnd/>
              <a:tailEnd/>
            </a:ln>
          </p:spPr>
          <p:txBody>
            <a:bodyPr/>
            <a:lstStyle/>
            <a:p>
              <a:endParaRPr lang="pt-BR"/>
            </a:p>
          </p:txBody>
        </p:sp>
        <p:sp>
          <p:nvSpPr>
            <p:cNvPr id="20160" name="Rectangle 67"/>
            <p:cNvSpPr>
              <a:spLocks noChangeArrowheads="1"/>
            </p:cNvSpPr>
            <p:nvPr/>
          </p:nvSpPr>
          <p:spPr bwMode="auto">
            <a:xfrm>
              <a:off x="2350" y="2350"/>
              <a:ext cx="7" cy="3"/>
            </a:xfrm>
            <a:prstGeom prst="rect">
              <a:avLst/>
            </a:prstGeom>
            <a:solidFill>
              <a:srgbClr val="000000"/>
            </a:solidFill>
            <a:ln w="9525">
              <a:noFill/>
              <a:miter lim="800000"/>
              <a:headEnd/>
              <a:tailEnd/>
            </a:ln>
          </p:spPr>
          <p:txBody>
            <a:bodyPr/>
            <a:lstStyle/>
            <a:p>
              <a:endParaRPr lang="pt-BR"/>
            </a:p>
          </p:txBody>
        </p:sp>
        <p:sp>
          <p:nvSpPr>
            <p:cNvPr id="20161" name="Rectangle 68"/>
            <p:cNvSpPr>
              <a:spLocks noChangeArrowheads="1"/>
            </p:cNvSpPr>
            <p:nvPr/>
          </p:nvSpPr>
          <p:spPr bwMode="auto">
            <a:xfrm>
              <a:off x="2357" y="2346"/>
              <a:ext cx="7" cy="4"/>
            </a:xfrm>
            <a:prstGeom prst="rect">
              <a:avLst/>
            </a:prstGeom>
            <a:solidFill>
              <a:srgbClr val="000000"/>
            </a:solidFill>
            <a:ln w="9525">
              <a:noFill/>
              <a:miter lim="800000"/>
              <a:headEnd/>
              <a:tailEnd/>
            </a:ln>
          </p:spPr>
          <p:txBody>
            <a:bodyPr/>
            <a:lstStyle/>
            <a:p>
              <a:endParaRPr lang="pt-BR"/>
            </a:p>
          </p:txBody>
        </p:sp>
        <p:sp>
          <p:nvSpPr>
            <p:cNvPr id="20162" name="Freeform 69"/>
            <p:cNvSpPr>
              <a:spLocks/>
            </p:cNvSpPr>
            <p:nvPr/>
          </p:nvSpPr>
          <p:spPr bwMode="auto">
            <a:xfrm>
              <a:off x="2357" y="2339"/>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63" name="Freeform 70"/>
            <p:cNvSpPr>
              <a:spLocks/>
            </p:cNvSpPr>
            <p:nvPr/>
          </p:nvSpPr>
          <p:spPr bwMode="auto">
            <a:xfrm>
              <a:off x="2364" y="2335"/>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164" name="Rectangle 71"/>
            <p:cNvSpPr>
              <a:spLocks noChangeArrowheads="1"/>
            </p:cNvSpPr>
            <p:nvPr/>
          </p:nvSpPr>
          <p:spPr bwMode="auto">
            <a:xfrm>
              <a:off x="2371" y="2335"/>
              <a:ext cx="7" cy="4"/>
            </a:xfrm>
            <a:prstGeom prst="rect">
              <a:avLst/>
            </a:prstGeom>
            <a:solidFill>
              <a:srgbClr val="000000"/>
            </a:solidFill>
            <a:ln w="9525">
              <a:noFill/>
              <a:miter lim="800000"/>
              <a:headEnd/>
              <a:tailEnd/>
            </a:ln>
          </p:spPr>
          <p:txBody>
            <a:bodyPr/>
            <a:lstStyle/>
            <a:p>
              <a:endParaRPr lang="pt-BR"/>
            </a:p>
          </p:txBody>
        </p:sp>
        <p:sp>
          <p:nvSpPr>
            <p:cNvPr id="20165" name="Freeform 72"/>
            <p:cNvSpPr>
              <a:spLocks/>
            </p:cNvSpPr>
            <p:nvPr/>
          </p:nvSpPr>
          <p:spPr bwMode="auto">
            <a:xfrm>
              <a:off x="2371" y="2328"/>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66" name="Freeform 73"/>
            <p:cNvSpPr>
              <a:spLocks/>
            </p:cNvSpPr>
            <p:nvPr/>
          </p:nvSpPr>
          <p:spPr bwMode="auto">
            <a:xfrm>
              <a:off x="2378" y="232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167" name="Rectangle 74"/>
            <p:cNvSpPr>
              <a:spLocks noChangeArrowheads="1"/>
            </p:cNvSpPr>
            <p:nvPr/>
          </p:nvSpPr>
          <p:spPr bwMode="auto">
            <a:xfrm>
              <a:off x="2385" y="2324"/>
              <a:ext cx="7" cy="4"/>
            </a:xfrm>
            <a:prstGeom prst="rect">
              <a:avLst/>
            </a:prstGeom>
            <a:solidFill>
              <a:srgbClr val="000000"/>
            </a:solidFill>
            <a:ln w="9525">
              <a:noFill/>
              <a:miter lim="800000"/>
              <a:headEnd/>
              <a:tailEnd/>
            </a:ln>
          </p:spPr>
          <p:txBody>
            <a:bodyPr/>
            <a:lstStyle/>
            <a:p>
              <a:endParaRPr lang="pt-BR"/>
            </a:p>
          </p:txBody>
        </p:sp>
        <p:sp>
          <p:nvSpPr>
            <p:cNvPr id="20168" name="Freeform 75"/>
            <p:cNvSpPr>
              <a:spLocks/>
            </p:cNvSpPr>
            <p:nvPr/>
          </p:nvSpPr>
          <p:spPr bwMode="auto">
            <a:xfrm>
              <a:off x="2385" y="2316"/>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20169" name="Freeform 76"/>
            <p:cNvSpPr>
              <a:spLocks/>
            </p:cNvSpPr>
            <p:nvPr/>
          </p:nvSpPr>
          <p:spPr bwMode="auto">
            <a:xfrm>
              <a:off x="2392" y="2313"/>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70" name="Rectangle 77"/>
            <p:cNvSpPr>
              <a:spLocks noChangeArrowheads="1"/>
            </p:cNvSpPr>
            <p:nvPr/>
          </p:nvSpPr>
          <p:spPr bwMode="auto">
            <a:xfrm>
              <a:off x="2399" y="2309"/>
              <a:ext cx="7" cy="4"/>
            </a:xfrm>
            <a:prstGeom prst="rect">
              <a:avLst/>
            </a:prstGeom>
            <a:solidFill>
              <a:srgbClr val="000000"/>
            </a:solidFill>
            <a:ln w="9525">
              <a:noFill/>
              <a:miter lim="800000"/>
              <a:headEnd/>
              <a:tailEnd/>
            </a:ln>
          </p:spPr>
          <p:txBody>
            <a:bodyPr/>
            <a:lstStyle/>
            <a:p>
              <a:endParaRPr lang="pt-BR"/>
            </a:p>
          </p:txBody>
        </p:sp>
        <p:sp>
          <p:nvSpPr>
            <p:cNvPr id="20171" name="Freeform 78"/>
            <p:cNvSpPr>
              <a:spLocks/>
            </p:cNvSpPr>
            <p:nvPr/>
          </p:nvSpPr>
          <p:spPr bwMode="auto">
            <a:xfrm>
              <a:off x="2399" y="2302"/>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72" name="Freeform 79"/>
            <p:cNvSpPr>
              <a:spLocks/>
            </p:cNvSpPr>
            <p:nvPr/>
          </p:nvSpPr>
          <p:spPr bwMode="auto">
            <a:xfrm>
              <a:off x="2406" y="2294"/>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173" name="Rectangle 80"/>
            <p:cNvSpPr>
              <a:spLocks noChangeArrowheads="1"/>
            </p:cNvSpPr>
            <p:nvPr/>
          </p:nvSpPr>
          <p:spPr bwMode="auto">
            <a:xfrm>
              <a:off x="2413" y="2290"/>
              <a:ext cx="7" cy="4"/>
            </a:xfrm>
            <a:prstGeom prst="rect">
              <a:avLst/>
            </a:prstGeom>
            <a:solidFill>
              <a:srgbClr val="000000"/>
            </a:solidFill>
            <a:ln w="9525">
              <a:noFill/>
              <a:miter lim="800000"/>
              <a:headEnd/>
              <a:tailEnd/>
            </a:ln>
          </p:spPr>
          <p:txBody>
            <a:bodyPr/>
            <a:lstStyle/>
            <a:p>
              <a:endParaRPr lang="pt-BR"/>
            </a:p>
          </p:txBody>
        </p:sp>
        <p:sp>
          <p:nvSpPr>
            <p:cNvPr id="20174" name="Freeform 81"/>
            <p:cNvSpPr>
              <a:spLocks/>
            </p:cNvSpPr>
            <p:nvPr/>
          </p:nvSpPr>
          <p:spPr bwMode="auto">
            <a:xfrm>
              <a:off x="2413" y="2283"/>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175" name="Freeform 82"/>
            <p:cNvSpPr>
              <a:spLocks/>
            </p:cNvSpPr>
            <p:nvPr/>
          </p:nvSpPr>
          <p:spPr bwMode="auto">
            <a:xfrm>
              <a:off x="2420" y="2276"/>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76" name="Rectangle 83"/>
            <p:cNvSpPr>
              <a:spLocks noChangeArrowheads="1"/>
            </p:cNvSpPr>
            <p:nvPr/>
          </p:nvSpPr>
          <p:spPr bwMode="auto">
            <a:xfrm>
              <a:off x="2427" y="2268"/>
              <a:ext cx="7" cy="8"/>
            </a:xfrm>
            <a:prstGeom prst="rect">
              <a:avLst/>
            </a:prstGeom>
            <a:solidFill>
              <a:srgbClr val="000000"/>
            </a:solidFill>
            <a:ln w="9525">
              <a:noFill/>
              <a:miter lim="800000"/>
              <a:headEnd/>
              <a:tailEnd/>
            </a:ln>
          </p:spPr>
          <p:txBody>
            <a:bodyPr/>
            <a:lstStyle/>
            <a:p>
              <a:endParaRPr lang="pt-BR"/>
            </a:p>
          </p:txBody>
        </p:sp>
        <p:sp>
          <p:nvSpPr>
            <p:cNvPr id="20177" name="Rectangle 84"/>
            <p:cNvSpPr>
              <a:spLocks noChangeArrowheads="1"/>
            </p:cNvSpPr>
            <p:nvPr/>
          </p:nvSpPr>
          <p:spPr bwMode="auto">
            <a:xfrm>
              <a:off x="2427" y="2261"/>
              <a:ext cx="7" cy="7"/>
            </a:xfrm>
            <a:prstGeom prst="rect">
              <a:avLst/>
            </a:prstGeom>
            <a:solidFill>
              <a:srgbClr val="000000"/>
            </a:solidFill>
            <a:ln w="9525">
              <a:noFill/>
              <a:miter lim="800000"/>
              <a:headEnd/>
              <a:tailEnd/>
            </a:ln>
          </p:spPr>
          <p:txBody>
            <a:bodyPr/>
            <a:lstStyle/>
            <a:p>
              <a:endParaRPr lang="pt-BR"/>
            </a:p>
          </p:txBody>
        </p:sp>
        <p:sp>
          <p:nvSpPr>
            <p:cNvPr id="20178" name="Freeform 85"/>
            <p:cNvSpPr>
              <a:spLocks/>
            </p:cNvSpPr>
            <p:nvPr/>
          </p:nvSpPr>
          <p:spPr bwMode="auto">
            <a:xfrm>
              <a:off x="2427" y="2253"/>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179" name="Freeform 86"/>
            <p:cNvSpPr>
              <a:spLocks/>
            </p:cNvSpPr>
            <p:nvPr/>
          </p:nvSpPr>
          <p:spPr bwMode="auto">
            <a:xfrm>
              <a:off x="2434" y="2250"/>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80" name="Rectangle 87"/>
            <p:cNvSpPr>
              <a:spLocks noChangeArrowheads="1"/>
            </p:cNvSpPr>
            <p:nvPr/>
          </p:nvSpPr>
          <p:spPr bwMode="auto">
            <a:xfrm>
              <a:off x="2441" y="2242"/>
              <a:ext cx="7" cy="8"/>
            </a:xfrm>
            <a:prstGeom prst="rect">
              <a:avLst/>
            </a:prstGeom>
            <a:solidFill>
              <a:srgbClr val="000000"/>
            </a:solidFill>
            <a:ln w="9525">
              <a:noFill/>
              <a:miter lim="800000"/>
              <a:headEnd/>
              <a:tailEnd/>
            </a:ln>
          </p:spPr>
          <p:txBody>
            <a:bodyPr/>
            <a:lstStyle/>
            <a:p>
              <a:endParaRPr lang="pt-BR"/>
            </a:p>
          </p:txBody>
        </p:sp>
        <p:sp>
          <p:nvSpPr>
            <p:cNvPr id="20181" name="Rectangle 88"/>
            <p:cNvSpPr>
              <a:spLocks noChangeArrowheads="1"/>
            </p:cNvSpPr>
            <p:nvPr/>
          </p:nvSpPr>
          <p:spPr bwMode="auto">
            <a:xfrm>
              <a:off x="2441" y="2235"/>
              <a:ext cx="7" cy="7"/>
            </a:xfrm>
            <a:prstGeom prst="rect">
              <a:avLst/>
            </a:prstGeom>
            <a:solidFill>
              <a:srgbClr val="000000"/>
            </a:solidFill>
            <a:ln w="9525">
              <a:noFill/>
              <a:miter lim="800000"/>
              <a:headEnd/>
              <a:tailEnd/>
            </a:ln>
          </p:spPr>
          <p:txBody>
            <a:bodyPr/>
            <a:lstStyle/>
            <a:p>
              <a:endParaRPr lang="pt-BR"/>
            </a:p>
          </p:txBody>
        </p:sp>
        <p:sp>
          <p:nvSpPr>
            <p:cNvPr id="20182" name="Freeform 89"/>
            <p:cNvSpPr>
              <a:spLocks/>
            </p:cNvSpPr>
            <p:nvPr/>
          </p:nvSpPr>
          <p:spPr bwMode="auto">
            <a:xfrm>
              <a:off x="2441" y="2227"/>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20183" name="Freeform 90"/>
            <p:cNvSpPr>
              <a:spLocks/>
            </p:cNvSpPr>
            <p:nvPr/>
          </p:nvSpPr>
          <p:spPr bwMode="auto">
            <a:xfrm>
              <a:off x="2448" y="222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184" name="Rectangle 91"/>
            <p:cNvSpPr>
              <a:spLocks noChangeArrowheads="1"/>
            </p:cNvSpPr>
            <p:nvPr/>
          </p:nvSpPr>
          <p:spPr bwMode="auto">
            <a:xfrm>
              <a:off x="2455" y="2216"/>
              <a:ext cx="7" cy="8"/>
            </a:xfrm>
            <a:prstGeom prst="rect">
              <a:avLst/>
            </a:prstGeom>
            <a:solidFill>
              <a:srgbClr val="000000"/>
            </a:solidFill>
            <a:ln w="9525">
              <a:noFill/>
              <a:miter lim="800000"/>
              <a:headEnd/>
              <a:tailEnd/>
            </a:ln>
          </p:spPr>
          <p:txBody>
            <a:bodyPr/>
            <a:lstStyle/>
            <a:p>
              <a:endParaRPr lang="pt-BR"/>
            </a:p>
          </p:txBody>
        </p:sp>
        <p:sp>
          <p:nvSpPr>
            <p:cNvPr id="20185" name="Rectangle 92"/>
            <p:cNvSpPr>
              <a:spLocks noChangeArrowheads="1"/>
            </p:cNvSpPr>
            <p:nvPr/>
          </p:nvSpPr>
          <p:spPr bwMode="auto">
            <a:xfrm>
              <a:off x="2455" y="2213"/>
              <a:ext cx="7" cy="3"/>
            </a:xfrm>
            <a:prstGeom prst="rect">
              <a:avLst/>
            </a:prstGeom>
            <a:solidFill>
              <a:srgbClr val="000000"/>
            </a:solidFill>
            <a:ln w="9525">
              <a:noFill/>
              <a:miter lim="800000"/>
              <a:headEnd/>
              <a:tailEnd/>
            </a:ln>
          </p:spPr>
          <p:txBody>
            <a:bodyPr/>
            <a:lstStyle/>
            <a:p>
              <a:endParaRPr lang="pt-BR"/>
            </a:p>
          </p:txBody>
        </p:sp>
        <p:sp>
          <p:nvSpPr>
            <p:cNvPr id="20186" name="Freeform 93"/>
            <p:cNvSpPr>
              <a:spLocks/>
            </p:cNvSpPr>
            <p:nvPr/>
          </p:nvSpPr>
          <p:spPr bwMode="auto">
            <a:xfrm>
              <a:off x="2455" y="2205"/>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187" name="Rectangle 94"/>
            <p:cNvSpPr>
              <a:spLocks noChangeArrowheads="1"/>
            </p:cNvSpPr>
            <p:nvPr/>
          </p:nvSpPr>
          <p:spPr bwMode="auto">
            <a:xfrm>
              <a:off x="2462" y="2201"/>
              <a:ext cx="7" cy="8"/>
            </a:xfrm>
            <a:prstGeom prst="rect">
              <a:avLst/>
            </a:prstGeom>
            <a:solidFill>
              <a:srgbClr val="000000"/>
            </a:solidFill>
            <a:ln w="9525">
              <a:noFill/>
              <a:miter lim="800000"/>
              <a:headEnd/>
              <a:tailEnd/>
            </a:ln>
          </p:spPr>
          <p:txBody>
            <a:bodyPr/>
            <a:lstStyle/>
            <a:p>
              <a:endParaRPr lang="pt-BR"/>
            </a:p>
          </p:txBody>
        </p:sp>
        <p:sp>
          <p:nvSpPr>
            <p:cNvPr id="20188" name="Rectangle 95"/>
            <p:cNvSpPr>
              <a:spLocks noChangeArrowheads="1"/>
            </p:cNvSpPr>
            <p:nvPr/>
          </p:nvSpPr>
          <p:spPr bwMode="auto">
            <a:xfrm>
              <a:off x="2469" y="2187"/>
              <a:ext cx="7" cy="7"/>
            </a:xfrm>
            <a:prstGeom prst="rect">
              <a:avLst/>
            </a:prstGeom>
            <a:solidFill>
              <a:srgbClr val="000000"/>
            </a:solidFill>
            <a:ln w="9525">
              <a:noFill/>
              <a:miter lim="800000"/>
              <a:headEnd/>
              <a:tailEnd/>
            </a:ln>
          </p:spPr>
          <p:txBody>
            <a:bodyPr/>
            <a:lstStyle/>
            <a:p>
              <a:endParaRPr lang="pt-BR"/>
            </a:p>
          </p:txBody>
        </p:sp>
        <p:sp>
          <p:nvSpPr>
            <p:cNvPr id="20189" name="Rectangle 96"/>
            <p:cNvSpPr>
              <a:spLocks noChangeArrowheads="1"/>
            </p:cNvSpPr>
            <p:nvPr/>
          </p:nvSpPr>
          <p:spPr bwMode="auto">
            <a:xfrm>
              <a:off x="2469" y="2179"/>
              <a:ext cx="7" cy="8"/>
            </a:xfrm>
            <a:prstGeom prst="rect">
              <a:avLst/>
            </a:prstGeom>
            <a:solidFill>
              <a:srgbClr val="000000"/>
            </a:solidFill>
            <a:ln w="9525">
              <a:noFill/>
              <a:miter lim="800000"/>
              <a:headEnd/>
              <a:tailEnd/>
            </a:ln>
          </p:spPr>
          <p:txBody>
            <a:bodyPr/>
            <a:lstStyle/>
            <a:p>
              <a:endParaRPr lang="pt-BR"/>
            </a:p>
          </p:txBody>
        </p:sp>
        <p:sp>
          <p:nvSpPr>
            <p:cNvPr id="20190" name="Rectangle 97"/>
            <p:cNvSpPr>
              <a:spLocks noChangeArrowheads="1"/>
            </p:cNvSpPr>
            <p:nvPr/>
          </p:nvSpPr>
          <p:spPr bwMode="auto">
            <a:xfrm>
              <a:off x="2476" y="2168"/>
              <a:ext cx="7" cy="7"/>
            </a:xfrm>
            <a:prstGeom prst="rect">
              <a:avLst/>
            </a:prstGeom>
            <a:solidFill>
              <a:srgbClr val="000000"/>
            </a:solidFill>
            <a:ln w="9525">
              <a:noFill/>
              <a:miter lim="800000"/>
              <a:headEnd/>
              <a:tailEnd/>
            </a:ln>
          </p:spPr>
          <p:txBody>
            <a:bodyPr/>
            <a:lstStyle/>
            <a:p>
              <a:endParaRPr lang="pt-BR"/>
            </a:p>
          </p:txBody>
        </p:sp>
        <p:sp>
          <p:nvSpPr>
            <p:cNvPr id="20191" name="Rectangle 98"/>
            <p:cNvSpPr>
              <a:spLocks noChangeArrowheads="1"/>
            </p:cNvSpPr>
            <p:nvPr/>
          </p:nvSpPr>
          <p:spPr bwMode="auto">
            <a:xfrm>
              <a:off x="2483" y="2153"/>
              <a:ext cx="7" cy="8"/>
            </a:xfrm>
            <a:prstGeom prst="rect">
              <a:avLst/>
            </a:prstGeom>
            <a:solidFill>
              <a:srgbClr val="000000"/>
            </a:solidFill>
            <a:ln w="9525">
              <a:noFill/>
              <a:miter lim="800000"/>
              <a:headEnd/>
              <a:tailEnd/>
            </a:ln>
          </p:spPr>
          <p:txBody>
            <a:bodyPr/>
            <a:lstStyle/>
            <a:p>
              <a:endParaRPr lang="pt-BR"/>
            </a:p>
          </p:txBody>
        </p:sp>
        <p:sp>
          <p:nvSpPr>
            <p:cNvPr id="20192" name="Rectangle 99"/>
            <p:cNvSpPr>
              <a:spLocks noChangeArrowheads="1"/>
            </p:cNvSpPr>
            <p:nvPr/>
          </p:nvSpPr>
          <p:spPr bwMode="auto">
            <a:xfrm>
              <a:off x="2483" y="2146"/>
              <a:ext cx="7" cy="7"/>
            </a:xfrm>
            <a:prstGeom prst="rect">
              <a:avLst/>
            </a:prstGeom>
            <a:solidFill>
              <a:srgbClr val="000000"/>
            </a:solidFill>
            <a:ln w="9525">
              <a:noFill/>
              <a:miter lim="800000"/>
              <a:headEnd/>
              <a:tailEnd/>
            </a:ln>
          </p:spPr>
          <p:txBody>
            <a:bodyPr/>
            <a:lstStyle/>
            <a:p>
              <a:endParaRPr lang="pt-BR"/>
            </a:p>
          </p:txBody>
        </p:sp>
        <p:sp>
          <p:nvSpPr>
            <p:cNvPr id="20193" name="Rectangle 100"/>
            <p:cNvSpPr>
              <a:spLocks noChangeArrowheads="1"/>
            </p:cNvSpPr>
            <p:nvPr/>
          </p:nvSpPr>
          <p:spPr bwMode="auto">
            <a:xfrm>
              <a:off x="2490" y="2135"/>
              <a:ext cx="7" cy="7"/>
            </a:xfrm>
            <a:prstGeom prst="rect">
              <a:avLst/>
            </a:prstGeom>
            <a:solidFill>
              <a:srgbClr val="000000"/>
            </a:solidFill>
            <a:ln w="9525">
              <a:noFill/>
              <a:miter lim="800000"/>
              <a:headEnd/>
              <a:tailEnd/>
            </a:ln>
          </p:spPr>
          <p:txBody>
            <a:bodyPr/>
            <a:lstStyle/>
            <a:p>
              <a:endParaRPr lang="pt-BR"/>
            </a:p>
          </p:txBody>
        </p:sp>
        <p:sp>
          <p:nvSpPr>
            <p:cNvPr id="20194" name="Rectangle 101"/>
            <p:cNvSpPr>
              <a:spLocks noChangeArrowheads="1"/>
            </p:cNvSpPr>
            <p:nvPr/>
          </p:nvSpPr>
          <p:spPr bwMode="auto">
            <a:xfrm>
              <a:off x="2497" y="2120"/>
              <a:ext cx="7" cy="7"/>
            </a:xfrm>
            <a:prstGeom prst="rect">
              <a:avLst/>
            </a:prstGeom>
            <a:solidFill>
              <a:srgbClr val="000000"/>
            </a:solidFill>
            <a:ln w="9525">
              <a:noFill/>
              <a:miter lim="800000"/>
              <a:headEnd/>
              <a:tailEnd/>
            </a:ln>
          </p:spPr>
          <p:txBody>
            <a:bodyPr/>
            <a:lstStyle/>
            <a:p>
              <a:endParaRPr lang="pt-BR"/>
            </a:p>
          </p:txBody>
        </p:sp>
        <p:sp>
          <p:nvSpPr>
            <p:cNvPr id="20195" name="Rectangle 102"/>
            <p:cNvSpPr>
              <a:spLocks noChangeArrowheads="1"/>
            </p:cNvSpPr>
            <p:nvPr/>
          </p:nvSpPr>
          <p:spPr bwMode="auto">
            <a:xfrm>
              <a:off x="2497" y="2112"/>
              <a:ext cx="7" cy="8"/>
            </a:xfrm>
            <a:prstGeom prst="rect">
              <a:avLst/>
            </a:prstGeom>
            <a:solidFill>
              <a:srgbClr val="000000"/>
            </a:solidFill>
            <a:ln w="9525">
              <a:noFill/>
              <a:miter lim="800000"/>
              <a:headEnd/>
              <a:tailEnd/>
            </a:ln>
          </p:spPr>
          <p:txBody>
            <a:bodyPr/>
            <a:lstStyle/>
            <a:p>
              <a:endParaRPr lang="pt-BR"/>
            </a:p>
          </p:txBody>
        </p:sp>
        <p:sp>
          <p:nvSpPr>
            <p:cNvPr id="20196" name="Rectangle 103"/>
            <p:cNvSpPr>
              <a:spLocks noChangeArrowheads="1"/>
            </p:cNvSpPr>
            <p:nvPr/>
          </p:nvSpPr>
          <p:spPr bwMode="auto">
            <a:xfrm>
              <a:off x="2504" y="2101"/>
              <a:ext cx="7" cy="8"/>
            </a:xfrm>
            <a:prstGeom prst="rect">
              <a:avLst/>
            </a:prstGeom>
            <a:solidFill>
              <a:srgbClr val="000000"/>
            </a:solidFill>
            <a:ln w="9525">
              <a:noFill/>
              <a:miter lim="800000"/>
              <a:headEnd/>
              <a:tailEnd/>
            </a:ln>
          </p:spPr>
          <p:txBody>
            <a:bodyPr/>
            <a:lstStyle/>
            <a:p>
              <a:endParaRPr lang="pt-BR"/>
            </a:p>
          </p:txBody>
        </p:sp>
        <p:sp>
          <p:nvSpPr>
            <p:cNvPr id="20197" name="Rectangle 104"/>
            <p:cNvSpPr>
              <a:spLocks noChangeArrowheads="1"/>
            </p:cNvSpPr>
            <p:nvPr/>
          </p:nvSpPr>
          <p:spPr bwMode="auto">
            <a:xfrm>
              <a:off x="2511" y="2086"/>
              <a:ext cx="7" cy="8"/>
            </a:xfrm>
            <a:prstGeom prst="rect">
              <a:avLst/>
            </a:prstGeom>
            <a:solidFill>
              <a:srgbClr val="000000"/>
            </a:solidFill>
            <a:ln w="9525">
              <a:noFill/>
              <a:miter lim="800000"/>
              <a:headEnd/>
              <a:tailEnd/>
            </a:ln>
          </p:spPr>
          <p:txBody>
            <a:bodyPr/>
            <a:lstStyle/>
            <a:p>
              <a:endParaRPr lang="pt-BR"/>
            </a:p>
          </p:txBody>
        </p:sp>
        <p:sp>
          <p:nvSpPr>
            <p:cNvPr id="20198" name="Rectangle 105"/>
            <p:cNvSpPr>
              <a:spLocks noChangeArrowheads="1"/>
            </p:cNvSpPr>
            <p:nvPr/>
          </p:nvSpPr>
          <p:spPr bwMode="auto">
            <a:xfrm>
              <a:off x="2511" y="2075"/>
              <a:ext cx="7" cy="8"/>
            </a:xfrm>
            <a:prstGeom prst="rect">
              <a:avLst/>
            </a:prstGeom>
            <a:solidFill>
              <a:srgbClr val="000000"/>
            </a:solidFill>
            <a:ln w="9525">
              <a:noFill/>
              <a:miter lim="800000"/>
              <a:headEnd/>
              <a:tailEnd/>
            </a:ln>
          </p:spPr>
          <p:txBody>
            <a:bodyPr/>
            <a:lstStyle/>
            <a:p>
              <a:endParaRPr lang="pt-BR"/>
            </a:p>
          </p:txBody>
        </p:sp>
        <p:sp>
          <p:nvSpPr>
            <p:cNvPr id="20199" name="Freeform 106"/>
            <p:cNvSpPr>
              <a:spLocks/>
            </p:cNvSpPr>
            <p:nvPr/>
          </p:nvSpPr>
          <p:spPr bwMode="auto">
            <a:xfrm>
              <a:off x="2511" y="2068"/>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00" name="Rectangle 107"/>
            <p:cNvSpPr>
              <a:spLocks noChangeArrowheads="1"/>
            </p:cNvSpPr>
            <p:nvPr/>
          </p:nvSpPr>
          <p:spPr bwMode="auto">
            <a:xfrm>
              <a:off x="2518" y="2064"/>
              <a:ext cx="7" cy="8"/>
            </a:xfrm>
            <a:prstGeom prst="rect">
              <a:avLst/>
            </a:prstGeom>
            <a:solidFill>
              <a:srgbClr val="000000"/>
            </a:solidFill>
            <a:ln w="9525">
              <a:noFill/>
              <a:miter lim="800000"/>
              <a:headEnd/>
              <a:tailEnd/>
            </a:ln>
          </p:spPr>
          <p:txBody>
            <a:bodyPr/>
            <a:lstStyle/>
            <a:p>
              <a:endParaRPr lang="pt-BR"/>
            </a:p>
          </p:txBody>
        </p:sp>
        <p:sp>
          <p:nvSpPr>
            <p:cNvPr id="20201" name="Rectangle 108"/>
            <p:cNvSpPr>
              <a:spLocks noChangeArrowheads="1"/>
            </p:cNvSpPr>
            <p:nvPr/>
          </p:nvSpPr>
          <p:spPr bwMode="auto">
            <a:xfrm>
              <a:off x="2525" y="2049"/>
              <a:ext cx="7" cy="8"/>
            </a:xfrm>
            <a:prstGeom prst="rect">
              <a:avLst/>
            </a:prstGeom>
            <a:solidFill>
              <a:srgbClr val="000000"/>
            </a:solidFill>
            <a:ln w="9525">
              <a:noFill/>
              <a:miter lim="800000"/>
              <a:headEnd/>
              <a:tailEnd/>
            </a:ln>
          </p:spPr>
          <p:txBody>
            <a:bodyPr/>
            <a:lstStyle/>
            <a:p>
              <a:endParaRPr lang="pt-BR"/>
            </a:p>
          </p:txBody>
        </p:sp>
        <p:sp>
          <p:nvSpPr>
            <p:cNvPr id="20202" name="Rectangle 109"/>
            <p:cNvSpPr>
              <a:spLocks noChangeArrowheads="1"/>
            </p:cNvSpPr>
            <p:nvPr/>
          </p:nvSpPr>
          <p:spPr bwMode="auto">
            <a:xfrm>
              <a:off x="2525" y="2038"/>
              <a:ext cx="7" cy="8"/>
            </a:xfrm>
            <a:prstGeom prst="rect">
              <a:avLst/>
            </a:prstGeom>
            <a:solidFill>
              <a:srgbClr val="000000"/>
            </a:solidFill>
            <a:ln w="9525">
              <a:noFill/>
              <a:miter lim="800000"/>
              <a:headEnd/>
              <a:tailEnd/>
            </a:ln>
          </p:spPr>
          <p:txBody>
            <a:bodyPr/>
            <a:lstStyle/>
            <a:p>
              <a:endParaRPr lang="pt-BR"/>
            </a:p>
          </p:txBody>
        </p:sp>
        <p:sp>
          <p:nvSpPr>
            <p:cNvPr id="20203" name="Freeform 110"/>
            <p:cNvSpPr>
              <a:spLocks/>
            </p:cNvSpPr>
            <p:nvPr/>
          </p:nvSpPr>
          <p:spPr bwMode="auto">
            <a:xfrm>
              <a:off x="2525" y="2031"/>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04" name="Rectangle 111"/>
            <p:cNvSpPr>
              <a:spLocks noChangeArrowheads="1"/>
            </p:cNvSpPr>
            <p:nvPr/>
          </p:nvSpPr>
          <p:spPr bwMode="auto">
            <a:xfrm>
              <a:off x="2532" y="2027"/>
              <a:ext cx="7" cy="8"/>
            </a:xfrm>
            <a:prstGeom prst="rect">
              <a:avLst/>
            </a:prstGeom>
            <a:solidFill>
              <a:srgbClr val="000000"/>
            </a:solidFill>
            <a:ln w="9525">
              <a:noFill/>
              <a:miter lim="800000"/>
              <a:headEnd/>
              <a:tailEnd/>
            </a:ln>
          </p:spPr>
          <p:txBody>
            <a:bodyPr/>
            <a:lstStyle/>
            <a:p>
              <a:endParaRPr lang="pt-BR"/>
            </a:p>
          </p:txBody>
        </p:sp>
        <p:sp>
          <p:nvSpPr>
            <p:cNvPr id="20205" name="Rectangle 112"/>
            <p:cNvSpPr>
              <a:spLocks noChangeArrowheads="1"/>
            </p:cNvSpPr>
            <p:nvPr/>
          </p:nvSpPr>
          <p:spPr bwMode="auto">
            <a:xfrm>
              <a:off x="2539" y="2012"/>
              <a:ext cx="7" cy="8"/>
            </a:xfrm>
            <a:prstGeom prst="rect">
              <a:avLst/>
            </a:prstGeom>
            <a:solidFill>
              <a:srgbClr val="000000"/>
            </a:solidFill>
            <a:ln w="9525">
              <a:noFill/>
              <a:miter lim="800000"/>
              <a:headEnd/>
              <a:tailEnd/>
            </a:ln>
          </p:spPr>
          <p:txBody>
            <a:bodyPr/>
            <a:lstStyle/>
            <a:p>
              <a:endParaRPr lang="pt-BR"/>
            </a:p>
          </p:txBody>
        </p:sp>
        <p:sp>
          <p:nvSpPr>
            <p:cNvPr id="20206" name="Rectangle 113"/>
            <p:cNvSpPr>
              <a:spLocks noChangeArrowheads="1"/>
            </p:cNvSpPr>
            <p:nvPr/>
          </p:nvSpPr>
          <p:spPr bwMode="auto">
            <a:xfrm>
              <a:off x="2539" y="2005"/>
              <a:ext cx="7" cy="7"/>
            </a:xfrm>
            <a:prstGeom prst="rect">
              <a:avLst/>
            </a:prstGeom>
            <a:solidFill>
              <a:srgbClr val="000000"/>
            </a:solidFill>
            <a:ln w="9525">
              <a:noFill/>
              <a:miter lim="800000"/>
              <a:headEnd/>
              <a:tailEnd/>
            </a:ln>
          </p:spPr>
          <p:txBody>
            <a:bodyPr/>
            <a:lstStyle/>
            <a:p>
              <a:endParaRPr lang="pt-BR"/>
            </a:p>
          </p:txBody>
        </p:sp>
        <p:sp>
          <p:nvSpPr>
            <p:cNvPr id="20207" name="Rectangle 114"/>
            <p:cNvSpPr>
              <a:spLocks noChangeArrowheads="1"/>
            </p:cNvSpPr>
            <p:nvPr/>
          </p:nvSpPr>
          <p:spPr bwMode="auto">
            <a:xfrm>
              <a:off x="2539" y="2001"/>
              <a:ext cx="7" cy="8"/>
            </a:xfrm>
            <a:prstGeom prst="rect">
              <a:avLst/>
            </a:prstGeom>
            <a:solidFill>
              <a:srgbClr val="000000"/>
            </a:solidFill>
            <a:ln w="9525">
              <a:noFill/>
              <a:miter lim="800000"/>
              <a:headEnd/>
              <a:tailEnd/>
            </a:ln>
          </p:spPr>
          <p:txBody>
            <a:bodyPr/>
            <a:lstStyle/>
            <a:p>
              <a:endParaRPr lang="pt-BR"/>
            </a:p>
          </p:txBody>
        </p:sp>
        <p:sp>
          <p:nvSpPr>
            <p:cNvPr id="20208" name="Freeform 115"/>
            <p:cNvSpPr>
              <a:spLocks/>
            </p:cNvSpPr>
            <p:nvPr/>
          </p:nvSpPr>
          <p:spPr bwMode="auto">
            <a:xfrm>
              <a:off x="2546" y="198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09" name="Rectangle 116"/>
            <p:cNvSpPr>
              <a:spLocks noChangeArrowheads="1"/>
            </p:cNvSpPr>
            <p:nvPr/>
          </p:nvSpPr>
          <p:spPr bwMode="auto">
            <a:xfrm>
              <a:off x="2553" y="1972"/>
              <a:ext cx="7" cy="7"/>
            </a:xfrm>
            <a:prstGeom prst="rect">
              <a:avLst/>
            </a:prstGeom>
            <a:solidFill>
              <a:srgbClr val="000000"/>
            </a:solidFill>
            <a:ln w="9525">
              <a:noFill/>
              <a:miter lim="800000"/>
              <a:headEnd/>
              <a:tailEnd/>
            </a:ln>
          </p:spPr>
          <p:txBody>
            <a:bodyPr/>
            <a:lstStyle/>
            <a:p>
              <a:endParaRPr lang="pt-BR"/>
            </a:p>
          </p:txBody>
        </p:sp>
        <p:sp>
          <p:nvSpPr>
            <p:cNvPr id="20210" name="Rectangle 117"/>
            <p:cNvSpPr>
              <a:spLocks noChangeArrowheads="1"/>
            </p:cNvSpPr>
            <p:nvPr/>
          </p:nvSpPr>
          <p:spPr bwMode="auto">
            <a:xfrm>
              <a:off x="2553" y="1960"/>
              <a:ext cx="7" cy="8"/>
            </a:xfrm>
            <a:prstGeom prst="rect">
              <a:avLst/>
            </a:prstGeom>
            <a:solidFill>
              <a:srgbClr val="000000"/>
            </a:solidFill>
            <a:ln w="9525">
              <a:noFill/>
              <a:miter lim="800000"/>
              <a:headEnd/>
              <a:tailEnd/>
            </a:ln>
          </p:spPr>
          <p:txBody>
            <a:bodyPr/>
            <a:lstStyle/>
            <a:p>
              <a:endParaRPr lang="pt-BR"/>
            </a:p>
          </p:txBody>
        </p:sp>
        <p:sp>
          <p:nvSpPr>
            <p:cNvPr id="20211" name="Freeform 118"/>
            <p:cNvSpPr>
              <a:spLocks/>
            </p:cNvSpPr>
            <p:nvPr/>
          </p:nvSpPr>
          <p:spPr bwMode="auto">
            <a:xfrm>
              <a:off x="2553" y="1953"/>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12" name="Rectangle 119"/>
            <p:cNvSpPr>
              <a:spLocks noChangeArrowheads="1"/>
            </p:cNvSpPr>
            <p:nvPr/>
          </p:nvSpPr>
          <p:spPr bwMode="auto">
            <a:xfrm>
              <a:off x="2560" y="1949"/>
              <a:ext cx="7" cy="8"/>
            </a:xfrm>
            <a:prstGeom prst="rect">
              <a:avLst/>
            </a:prstGeom>
            <a:solidFill>
              <a:srgbClr val="000000"/>
            </a:solidFill>
            <a:ln w="9525">
              <a:noFill/>
              <a:miter lim="800000"/>
              <a:headEnd/>
              <a:tailEnd/>
            </a:ln>
          </p:spPr>
          <p:txBody>
            <a:bodyPr/>
            <a:lstStyle/>
            <a:p>
              <a:endParaRPr lang="pt-BR"/>
            </a:p>
          </p:txBody>
        </p:sp>
        <p:sp>
          <p:nvSpPr>
            <p:cNvPr id="20213" name="Rectangle 120"/>
            <p:cNvSpPr>
              <a:spLocks noChangeArrowheads="1"/>
            </p:cNvSpPr>
            <p:nvPr/>
          </p:nvSpPr>
          <p:spPr bwMode="auto">
            <a:xfrm>
              <a:off x="2567" y="1934"/>
              <a:ext cx="7" cy="8"/>
            </a:xfrm>
            <a:prstGeom prst="rect">
              <a:avLst/>
            </a:prstGeom>
            <a:solidFill>
              <a:srgbClr val="000000"/>
            </a:solidFill>
            <a:ln w="9525">
              <a:noFill/>
              <a:miter lim="800000"/>
              <a:headEnd/>
              <a:tailEnd/>
            </a:ln>
          </p:spPr>
          <p:txBody>
            <a:bodyPr/>
            <a:lstStyle/>
            <a:p>
              <a:endParaRPr lang="pt-BR"/>
            </a:p>
          </p:txBody>
        </p:sp>
        <p:sp>
          <p:nvSpPr>
            <p:cNvPr id="20214" name="Rectangle 121"/>
            <p:cNvSpPr>
              <a:spLocks noChangeArrowheads="1"/>
            </p:cNvSpPr>
            <p:nvPr/>
          </p:nvSpPr>
          <p:spPr bwMode="auto">
            <a:xfrm>
              <a:off x="2567" y="1923"/>
              <a:ext cx="7" cy="8"/>
            </a:xfrm>
            <a:prstGeom prst="rect">
              <a:avLst/>
            </a:prstGeom>
            <a:solidFill>
              <a:srgbClr val="000000"/>
            </a:solidFill>
            <a:ln w="9525">
              <a:noFill/>
              <a:miter lim="800000"/>
              <a:headEnd/>
              <a:tailEnd/>
            </a:ln>
          </p:spPr>
          <p:txBody>
            <a:bodyPr/>
            <a:lstStyle/>
            <a:p>
              <a:endParaRPr lang="pt-BR"/>
            </a:p>
          </p:txBody>
        </p:sp>
        <p:sp>
          <p:nvSpPr>
            <p:cNvPr id="20215" name="Freeform 122"/>
            <p:cNvSpPr>
              <a:spLocks/>
            </p:cNvSpPr>
            <p:nvPr/>
          </p:nvSpPr>
          <p:spPr bwMode="auto">
            <a:xfrm>
              <a:off x="2567" y="191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16" name="Rectangle 123"/>
            <p:cNvSpPr>
              <a:spLocks noChangeArrowheads="1"/>
            </p:cNvSpPr>
            <p:nvPr/>
          </p:nvSpPr>
          <p:spPr bwMode="auto">
            <a:xfrm>
              <a:off x="2574" y="1912"/>
              <a:ext cx="7" cy="8"/>
            </a:xfrm>
            <a:prstGeom prst="rect">
              <a:avLst/>
            </a:prstGeom>
            <a:solidFill>
              <a:srgbClr val="000000"/>
            </a:solidFill>
            <a:ln w="9525">
              <a:noFill/>
              <a:miter lim="800000"/>
              <a:headEnd/>
              <a:tailEnd/>
            </a:ln>
          </p:spPr>
          <p:txBody>
            <a:bodyPr/>
            <a:lstStyle/>
            <a:p>
              <a:endParaRPr lang="pt-BR"/>
            </a:p>
          </p:txBody>
        </p:sp>
        <p:sp>
          <p:nvSpPr>
            <p:cNvPr id="20217" name="Rectangle 124"/>
            <p:cNvSpPr>
              <a:spLocks noChangeArrowheads="1"/>
            </p:cNvSpPr>
            <p:nvPr/>
          </p:nvSpPr>
          <p:spPr bwMode="auto">
            <a:xfrm>
              <a:off x="2581" y="1897"/>
              <a:ext cx="7" cy="8"/>
            </a:xfrm>
            <a:prstGeom prst="rect">
              <a:avLst/>
            </a:prstGeom>
            <a:solidFill>
              <a:srgbClr val="000000"/>
            </a:solidFill>
            <a:ln w="9525">
              <a:noFill/>
              <a:miter lim="800000"/>
              <a:headEnd/>
              <a:tailEnd/>
            </a:ln>
          </p:spPr>
          <p:txBody>
            <a:bodyPr/>
            <a:lstStyle/>
            <a:p>
              <a:endParaRPr lang="pt-BR"/>
            </a:p>
          </p:txBody>
        </p:sp>
        <p:sp>
          <p:nvSpPr>
            <p:cNvPr id="20218" name="Rectangle 125"/>
            <p:cNvSpPr>
              <a:spLocks noChangeArrowheads="1"/>
            </p:cNvSpPr>
            <p:nvPr/>
          </p:nvSpPr>
          <p:spPr bwMode="auto">
            <a:xfrm>
              <a:off x="2581" y="1890"/>
              <a:ext cx="7" cy="7"/>
            </a:xfrm>
            <a:prstGeom prst="rect">
              <a:avLst/>
            </a:prstGeom>
            <a:solidFill>
              <a:srgbClr val="000000"/>
            </a:solidFill>
            <a:ln w="9525">
              <a:noFill/>
              <a:miter lim="800000"/>
              <a:headEnd/>
              <a:tailEnd/>
            </a:ln>
          </p:spPr>
          <p:txBody>
            <a:bodyPr/>
            <a:lstStyle/>
            <a:p>
              <a:endParaRPr lang="pt-BR"/>
            </a:p>
          </p:txBody>
        </p:sp>
        <p:sp>
          <p:nvSpPr>
            <p:cNvPr id="20219" name="Rectangle 126"/>
            <p:cNvSpPr>
              <a:spLocks noChangeArrowheads="1"/>
            </p:cNvSpPr>
            <p:nvPr/>
          </p:nvSpPr>
          <p:spPr bwMode="auto">
            <a:xfrm>
              <a:off x="2581" y="1886"/>
              <a:ext cx="7" cy="8"/>
            </a:xfrm>
            <a:prstGeom prst="rect">
              <a:avLst/>
            </a:prstGeom>
            <a:solidFill>
              <a:srgbClr val="000000"/>
            </a:solidFill>
            <a:ln w="9525">
              <a:noFill/>
              <a:miter lim="800000"/>
              <a:headEnd/>
              <a:tailEnd/>
            </a:ln>
          </p:spPr>
          <p:txBody>
            <a:bodyPr/>
            <a:lstStyle/>
            <a:p>
              <a:endParaRPr lang="pt-BR"/>
            </a:p>
          </p:txBody>
        </p:sp>
        <p:sp>
          <p:nvSpPr>
            <p:cNvPr id="20220" name="Freeform 127"/>
            <p:cNvSpPr>
              <a:spLocks/>
            </p:cNvSpPr>
            <p:nvPr/>
          </p:nvSpPr>
          <p:spPr bwMode="auto">
            <a:xfrm>
              <a:off x="2588" y="1871"/>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20221" name="Rectangle 128"/>
            <p:cNvSpPr>
              <a:spLocks noChangeArrowheads="1"/>
            </p:cNvSpPr>
            <p:nvPr/>
          </p:nvSpPr>
          <p:spPr bwMode="auto">
            <a:xfrm>
              <a:off x="2595" y="1857"/>
              <a:ext cx="7" cy="7"/>
            </a:xfrm>
            <a:prstGeom prst="rect">
              <a:avLst/>
            </a:prstGeom>
            <a:solidFill>
              <a:srgbClr val="000000"/>
            </a:solidFill>
            <a:ln w="9525">
              <a:noFill/>
              <a:miter lim="800000"/>
              <a:headEnd/>
              <a:tailEnd/>
            </a:ln>
          </p:spPr>
          <p:txBody>
            <a:bodyPr/>
            <a:lstStyle/>
            <a:p>
              <a:endParaRPr lang="pt-BR"/>
            </a:p>
          </p:txBody>
        </p:sp>
        <p:sp>
          <p:nvSpPr>
            <p:cNvPr id="20222" name="Rectangle 129"/>
            <p:cNvSpPr>
              <a:spLocks noChangeArrowheads="1"/>
            </p:cNvSpPr>
            <p:nvPr/>
          </p:nvSpPr>
          <p:spPr bwMode="auto">
            <a:xfrm>
              <a:off x="2595" y="1845"/>
              <a:ext cx="7" cy="8"/>
            </a:xfrm>
            <a:prstGeom prst="rect">
              <a:avLst/>
            </a:prstGeom>
            <a:solidFill>
              <a:srgbClr val="000000"/>
            </a:solidFill>
            <a:ln w="9525">
              <a:noFill/>
              <a:miter lim="800000"/>
              <a:headEnd/>
              <a:tailEnd/>
            </a:ln>
          </p:spPr>
          <p:txBody>
            <a:bodyPr/>
            <a:lstStyle/>
            <a:p>
              <a:endParaRPr lang="pt-BR"/>
            </a:p>
          </p:txBody>
        </p:sp>
        <p:sp>
          <p:nvSpPr>
            <p:cNvPr id="20223" name="Freeform 130"/>
            <p:cNvSpPr>
              <a:spLocks/>
            </p:cNvSpPr>
            <p:nvPr/>
          </p:nvSpPr>
          <p:spPr bwMode="auto">
            <a:xfrm>
              <a:off x="2595" y="1838"/>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24" name="Rectangle 131"/>
            <p:cNvSpPr>
              <a:spLocks noChangeArrowheads="1"/>
            </p:cNvSpPr>
            <p:nvPr/>
          </p:nvSpPr>
          <p:spPr bwMode="auto">
            <a:xfrm>
              <a:off x="2602" y="1834"/>
              <a:ext cx="7" cy="8"/>
            </a:xfrm>
            <a:prstGeom prst="rect">
              <a:avLst/>
            </a:prstGeom>
            <a:solidFill>
              <a:srgbClr val="000000"/>
            </a:solidFill>
            <a:ln w="9525">
              <a:noFill/>
              <a:miter lim="800000"/>
              <a:headEnd/>
              <a:tailEnd/>
            </a:ln>
          </p:spPr>
          <p:txBody>
            <a:bodyPr/>
            <a:lstStyle/>
            <a:p>
              <a:endParaRPr lang="pt-BR"/>
            </a:p>
          </p:txBody>
        </p:sp>
        <p:sp>
          <p:nvSpPr>
            <p:cNvPr id="20225" name="Rectangle 132"/>
            <p:cNvSpPr>
              <a:spLocks noChangeArrowheads="1"/>
            </p:cNvSpPr>
            <p:nvPr/>
          </p:nvSpPr>
          <p:spPr bwMode="auto">
            <a:xfrm>
              <a:off x="2609" y="1819"/>
              <a:ext cx="7" cy="8"/>
            </a:xfrm>
            <a:prstGeom prst="rect">
              <a:avLst/>
            </a:prstGeom>
            <a:solidFill>
              <a:srgbClr val="000000"/>
            </a:solidFill>
            <a:ln w="9525">
              <a:noFill/>
              <a:miter lim="800000"/>
              <a:headEnd/>
              <a:tailEnd/>
            </a:ln>
          </p:spPr>
          <p:txBody>
            <a:bodyPr/>
            <a:lstStyle/>
            <a:p>
              <a:endParaRPr lang="pt-BR"/>
            </a:p>
          </p:txBody>
        </p:sp>
        <p:sp>
          <p:nvSpPr>
            <p:cNvPr id="20226" name="Rectangle 133"/>
            <p:cNvSpPr>
              <a:spLocks noChangeArrowheads="1"/>
            </p:cNvSpPr>
            <p:nvPr/>
          </p:nvSpPr>
          <p:spPr bwMode="auto">
            <a:xfrm>
              <a:off x="2609" y="1808"/>
              <a:ext cx="7" cy="8"/>
            </a:xfrm>
            <a:prstGeom prst="rect">
              <a:avLst/>
            </a:prstGeom>
            <a:solidFill>
              <a:srgbClr val="000000"/>
            </a:solidFill>
            <a:ln w="9525">
              <a:noFill/>
              <a:miter lim="800000"/>
              <a:headEnd/>
              <a:tailEnd/>
            </a:ln>
          </p:spPr>
          <p:txBody>
            <a:bodyPr/>
            <a:lstStyle/>
            <a:p>
              <a:endParaRPr lang="pt-BR"/>
            </a:p>
          </p:txBody>
        </p:sp>
        <p:sp>
          <p:nvSpPr>
            <p:cNvPr id="20227" name="Freeform 134"/>
            <p:cNvSpPr>
              <a:spLocks/>
            </p:cNvSpPr>
            <p:nvPr/>
          </p:nvSpPr>
          <p:spPr bwMode="auto">
            <a:xfrm>
              <a:off x="2609" y="1801"/>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28" name="Rectangle 135"/>
            <p:cNvSpPr>
              <a:spLocks noChangeArrowheads="1"/>
            </p:cNvSpPr>
            <p:nvPr/>
          </p:nvSpPr>
          <p:spPr bwMode="auto">
            <a:xfrm>
              <a:off x="2616" y="1797"/>
              <a:ext cx="7" cy="8"/>
            </a:xfrm>
            <a:prstGeom prst="rect">
              <a:avLst/>
            </a:prstGeom>
            <a:solidFill>
              <a:srgbClr val="000000"/>
            </a:solidFill>
            <a:ln w="9525">
              <a:noFill/>
              <a:miter lim="800000"/>
              <a:headEnd/>
              <a:tailEnd/>
            </a:ln>
          </p:spPr>
          <p:txBody>
            <a:bodyPr/>
            <a:lstStyle/>
            <a:p>
              <a:endParaRPr lang="pt-BR"/>
            </a:p>
          </p:txBody>
        </p:sp>
        <p:sp>
          <p:nvSpPr>
            <p:cNvPr id="20229" name="Rectangle 136"/>
            <p:cNvSpPr>
              <a:spLocks noChangeArrowheads="1"/>
            </p:cNvSpPr>
            <p:nvPr/>
          </p:nvSpPr>
          <p:spPr bwMode="auto">
            <a:xfrm>
              <a:off x="2623" y="1782"/>
              <a:ext cx="7" cy="8"/>
            </a:xfrm>
            <a:prstGeom prst="rect">
              <a:avLst/>
            </a:prstGeom>
            <a:solidFill>
              <a:srgbClr val="000000"/>
            </a:solidFill>
            <a:ln w="9525">
              <a:noFill/>
              <a:miter lim="800000"/>
              <a:headEnd/>
              <a:tailEnd/>
            </a:ln>
          </p:spPr>
          <p:txBody>
            <a:bodyPr/>
            <a:lstStyle/>
            <a:p>
              <a:endParaRPr lang="pt-BR"/>
            </a:p>
          </p:txBody>
        </p:sp>
        <p:sp>
          <p:nvSpPr>
            <p:cNvPr id="20230" name="Rectangle 137"/>
            <p:cNvSpPr>
              <a:spLocks noChangeArrowheads="1"/>
            </p:cNvSpPr>
            <p:nvPr/>
          </p:nvSpPr>
          <p:spPr bwMode="auto">
            <a:xfrm>
              <a:off x="2623" y="1775"/>
              <a:ext cx="7" cy="7"/>
            </a:xfrm>
            <a:prstGeom prst="rect">
              <a:avLst/>
            </a:prstGeom>
            <a:solidFill>
              <a:srgbClr val="000000"/>
            </a:solidFill>
            <a:ln w="9525">
              <a:noFill/>
              <a:miter lim="800000"/>
              <a:headEnd/>
              <a:tailEnd/>
            </a:ln>
          </p:spPr>
          <p:txBody>
            <a:bodyPr/>
            <a:lstStyle/>
            <a:p>
              <a:endParaRPr lang="pt-BR"/>
            </a:p>
          </p:txBody>
        </p:sp>
        <p:sp>
          <p:nvSpPr>
            <p:cNvPr id="20231" name="Rectangle 138"/>
            <p:cNvSpPr>
              <a:spLocks noChangeArrowheads="1"/>
            </p:cNvSpPr>
            <p:nvPr/>
          </p:nvSpPr>
          <p:spPr bwMode="auto">
            <a:xfrm>
              <a:off x="2630" y="1764"/>
              <a:ext cx="7" cy="7"/>
            </a:xfrm>
            <a:prstGeom prst="rect">
              <a:avLst/>
            </a:prstGeom>
            <a:solidFill>
              <a:srgbClr val="000000"/>
            </a:solidFill>
            <a:ln w="9525">
              <a:noFill/>
              <a:miter lim="800000"/>
              <a:headEnd/>
              <a:tailEnd/>
            </a:ln>
          </p:spPr>
          <p:txBody>
            <a:bodyPr/>
            <a:lstStyle/>
            <a:p>
              <a:endParaRPr lang="pt-BR"/>
            </a:p>
          </p:txBody>
        </p:sp>
        <p:sp>
          <p:nvSpPr>
            <p:cNvPr id="20232" name="Rectangle 139"/>
            <p:cNvSpPr>
              <a:spLocks noChangeArrowheads="1"/>
            </p:cNvSpPr>
            <p:nvPr/>
          </p:nvSpPr>
          <p:spPr bwMode="auto">
            <a:xfrm>
              <a:off x="2637" y="1749"/>
              <a:ext cx="7" cy="7"/>
            </a:xfrm>
            <a:prstGeom prst="rect">
              <a:avLst/>
            </a:prstGeom>
            <a:solidFill>
              <a:srgbClr val="000000"/>
            </a:solidFill>
            <a:ln w="9525">
              <a:noFill/>
              <a:miter lim="800000"/>
              <a:headEnd/>
              <a:tailEnd/>
            </a:ln>
          </p:spPr>
          <p:txBody>
            <a:bodyPr/>
            <a:lstStyle/>
            <a:p>
              <a:endParaRPr lang="pt-BR"/>
            </a:p>
          </p:txBody>
        </p:sp>
        <p:sp>
          <p:nvSpPr>
            <p:cNvPr id="20233" name="Rectangle 140"/>
            <p:cNvSpPr>
              <a:spLocks noChangeArrowheads="1"/>
            </p:cNvSpPr>
            <p:nvPr/>
          </p:nvSpPr>
          <p:spPr bwMode="auto">
            <a:xfrm>
              <a:off x="2637" y="1742"/>
              <a:ext cx="7" cy="7"/>
            </a:xfrm>
            <a:prstGeom prst="rect">
              <a:avLst/>
            </a:prstGeom>
            <a:solidFill>
              <a:srgbClr val="000000"/>
            </a:solidFill>
            <a:ln w="9525">
              <a:noFill/>
              <a:miter lim="800000"/>
              <a:headEnd/>
              <a:tailEnd/>
            </a:ln>
          </p:spPr>
          <p:txBody>
            <a:bodyPr/>
            <a:lstStyle/>
            <a:p>
              <a:endParaRPr lang="pt-BR"/>
            </a:p>
          </p:txBody>
        </p:sp>
        <p:sp>
          <p:nvSpPr>
            <p:cNvPr id="20234" name="Rectangle 141"/>
            <p:cNvSpPr>
              <a:spLocks noChangeArrowheads="1"/>
            </p:cNvSpPr>
            <p:nvPr/>
          </p:nvSpPr>
          <p:spPr bwMode="auto">
            <a:xfrm>
              <a:off x="2644" y="1730"/>
              <a:ext cx="7" cy="8"/>
            </a:xfrm>
            <a:prstGeom prst="rect">
              <a:avLst/>
            </a:prstGeom>
            <a:solidFill>
              <a:srgbClr val="000000"/>
            </a:solidFill>
            <a:ln w="9525">
              <a:noFill/>
              <a:miter lim="800000"/>
              <a:headEnd/>
              <a:tailEnd/>
            </a:ln>
          </p:spPr>
          <p:txBody>
            <a:bodyPr/>
            <a:lstStyle/>
            <a:p>
              <a:endParaRPr lang="pt-BR"/>
            </a:p>
          </p:txBody>
        </p:sp>
        <p:sp>
          <p:nvSpPr>
            <p:cNvPr id="20235" name="Rectangle 142"/>
            <p:cNvSpPr>
              <a:spLocks noChangeArrowheads="1"/>
            </p:cNvSpPr>
            <p:nvPr/>
          </p:nvSpPr>
          <p:spPr bwMode="auto">
            <a:xfrm>
              <a:off x="2651" y="1716"/>
              <a:ext cx="7" cy="7"/>
            </a:xfrm>
            <a:prstGeom prst="rect">
              <a:avLst/>
            </a:prstGeom>
            <a:solidFill>
              <a:srgbClr val="000000"/>
            </a:solidFill>
            <a:ln w="9525">
              <a:noFill/>
              <a:miter lim="800000"/>
              <a:headEnd/>
              <a:tailEnd/>
            </a:ln>
          </p:spPr>
          <p:txBody>
            <a:bodyPr/>
            <a:lstStyle/>
            <a:p>
              <a:endParaRPr lang="pt-BR"/>
            </a:p>
          </p:txBody>
        </p:sp>
        <p:sp>
          <p:nvSpPr>
            <p:cNvPr id="20236" name="Rectangle 143"/>
            <p:cNvSpPr>
              <a:spLocks noChangeArrowheads="1"/>
            </p:cNvSpPr>
            <p:nvPr/>
          </p:nvSpPr>
          <p:spPr bwMode="auto">
            <a:xfrm>
              <a:off x="2651" y="1708"/>
              <a:ext cx="7" cy="8"/>
            </a:xfrm>
            <a:prstGeom prst="rect">
              <a:avLst/>
            </a:prstGeom>
            <a:solidFill>
              <a:srgbClr val="000000"/>
            </a:solidFill>
            <a:ln w="9525">
              <a:noFill/>
              <a:miter lim="800000"/>
              <a:headEnd/>
              <a:tailEnd/>
            </a:ln>
          </p:spPr>
          <p:txBody>
            <a:bodyPr/>
            <a:lstStyle/>
            <a:p>
              <a:endParaRPr lang="pt-BR"/>
            </a:p>
          </p:txBody>
        </p:sp>
        <p:sp>
          <p:nvSpPr>
            <p:cNvPr id="20237" name="Rectangle 144"/>
            <p:cNvSpPr>
              <a:spLocks noChangeArrowheads="1"/>
            </p:cNvSpPr>
            <p:nvPr/>
          </p:nvSpPr>
          <p:spPr bwMode="auto">
            <a:xfrm>
              <a:off x="2658" y="1697"/>
              <a:ext cx="7" cy="8"/>
            </a:xfrm>
            <a:prstGeom prst="rect">
              <a:avLst/>
            </a:prstGeom>
            <a:solidFill>
              <a:srgbClr val="000000"/>
            </a:solidFill>
            <a:ln w="9525">
              <a:noFill/>
              <a:miter lim="800000"/>
              <a:headEnd/>
              <a:tailEnd/>
            </a:ln>
          </p:spPr>
          <p:txBody>
            <a:bodyPr/>
            <a:lstStyle/>
            <a:p>
              <a:endParaRPr lang="pt-BR"/>
            </a:p>
          </p:txBody>
        </p:sp>
        <p:sp>
          <p:nvSpPr>
            <p:cNvPr id="20238" name="Rectangle 145"/>
            <p:cNvSpPr>
              <a:spLocks noChangeArrowheads="1"/>
            </p:cNvSpPr>
            <p:nvPr/>
          </p:nvSpPr>
          <p:spPr bwMode="auto">
            <a:xfrm>
              <a:off x="2665" y="1682"/>
              <a:ext cx="7" cy="8"/>
            </a:xfrm>
            <a:prstGeom prst="rect">
              <a:avLst/>
            </a:prstGeom>
            <a:solidFill>
              <a:srgbClr val="000000"/>
            </a:solidFill>
            <a:ln w="9525">
              <a:noFill/>
              <a:miter lim="800000"/>
              <a:headEnd/>
              <a:tailEnd/>
            </a:ln>
          </p:spPr>
          <p:txBody>
            <a:bodyPr/>
            <a:lstStyle/>
            <a:p>
              <a:endParaRPr lang="pt-BR"/>
            </a:p>
          </p:txBody>
        </p:sp>
        <p:sp>
          <p:nvSpPr>
            <p:cNvPr id="20239" name="Freeform 146"/>
            <p:cNvSpPr>
              <a:spLocks/>
            </p:cNvSpPr>
            <p:nvPr/>
          </p:nvSpPr>
          <p:spPr bwMode="auto">
            <a:xfrm>
              <a:off x="2665" y="167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40" name="Freeform 147"/>
            <p:cNvSpPr>
              <a:spLocks/>
            </p:cNvSpPr>
            <p:nvPr/>
          </p:nvSpPr>
          <p:spPr bwMode="auto">
            <a:xfrm>
              <a:off x="2672" y="166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241" name="Rectangle 148"/>
            <p:cNvSpPr>
              <a:spLocks noChangeArrowheads="1"/>
            </p:cNvSpPr>
            <p:nvPr/>
          </p:nvSpPr>
          <p:spPr bwMode="auto">
            <a:xfrm>
              <a:off x="2679" y="1653"/>
              <a:ext cx="7" cy="7"/>
            </a:xfrm>
            <a:prstGeom prst="rect">
              <a:avLst/>
            </a:prstGeom>
            <a:solidFill>
              <a:srgbClr val="000000"/>
            </a:solidFill>
            <a:ln w="9525">
              <a:noFill/>
              <a:miter lim="800000"/>
              <a:headEnd/>
              <a:tailEnd/>
            </a:ln>
          </p:spPr>
          <p:txBody>
            <a:bodyPr/>
            <a:lstStyle/>
            <a:p>
              <a:endParaRPr lang="pt-BR"/>
            </a:p>
          </p:txBody>
        </p:sp>
        <p:sp>
          <p:nvSpPr>
            <p:cNvPr id="20242" name="Rectangle 149"/>
            <p:cNvSpPr>
              <a:spLocks noChangeArrowheads="1"/>
            </p:cNvSpPr>
            <p:nvPr/>
          </p:nvSpPr>
          <p:spPr bwMode="auto">
            <a:xfrm>
              <a:off x="2679" y="1645"/>
              <a:ext cx="7" cy="8"/>
            </a:xfrm>
            <a:prstGeom prst="rect">
              <a:avLst/>
            </a:prstGeom>
            <a:solidFill>
              <a:srgbClr val="000000"/>
            </a:solidFill>
            <a:ln w="9525">
              <a:noFill/>
              <a:miter lim="800000"/>
              <a:headEnd/>
              <a:tailEnd/>
            </a:ln>
          </p:spPr>
          <p:txBody>
            <a:bodyPr/>
            <a:lstStyle/>
            <a:p>
              <a:endParaRPr lang="pt-BR"/>
            </a:p>
          </p:txBody>
        </p:sp>
        <p:sp>
          <p:nvSpPr>
            <p:cNvPr id="20243" name="Freeform 150"/>
            <p:cNvSpPr>
              <a:spLocks/>
            </p:cNvSpPr>
            <p:nvPr/>
          </p:nvSpPr>
          <p:spPr bwMode="auto">
            <a:xfrm>
              <a:off x="2679" y="1638"/>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244" name="Freeform 151"/>
            <p:cNvSpPr>
              <a:spLocks/>
            </p:cNvSpPr>
            <p:nvPr/>
          </p:nvSpPr>
          <p:spPr bwMode="auto">
            <a:xfrm>
              <a:off x="2686" y="163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45" name="Rectangle 152"/>
            <p:cNvSpPr>
              <a:spLocks noChangeArrowheads="1"/>
            </p:cNvSpPr>
            <p:nvPr/>
          </p:nvSpPr>
          <p:spPr bwMode="auto">
            <a:xfrm>
              <a:off x="2693" y="1627"/>
              <a:ext cx="7" cy="7"/>
            </a:xfrm>
            <a:prstGeom prst="rect">
              <a:avLst/>
            </a:prstGeom>
            <a:solidFill>
              <a:srgbClr val="000000"/>
            </a:solidFill>
            <a:ln w="9525">
              <a:noFill/>
              <a:miter lim="800000"/>
              <a:headEnd/>
              <a:tailEnd/>
            </a:ln>
          </p:spPr>
          <p:txBody>
            <a:bodyPr/>
            <a:lstStyle/>
            <a:p>
              <a:endParaRPr lang="pt-BR"/>
            </a:p>
          </p:txBody>
        </p:sp>
        <p:sp>
          <p:nvSpPr>
            <p:cNvPr id="20246" name="Rectangle 153"/>
            <p:cNvSpPr>
              <a:spLocks noChangeArrowheads="1"/>
            </p:cNvSpPr>
            <p:nvPr/>
          </p:nvSpPr>
          <p:spPr bwMode="auto">
            <a:xfrm>
              <a:off x="2693" y="1619"/>
              <a:ext cx="7" cy="8"/>
            </a:xfrm>
            <a:prstGeom prst="rect">
              <a:avLst/>
            </a:prstGeom>
            <a:solidFill>
              <a:srgbClr val="000000"/>
            </a:solidFill>
            <a:ln w="9525">
              <a:noFill/>
              <a:miter lim="800000"/>
              <a:headEnd/>
              <a:tailEnd/>
            </a:ln>
          </p:spPr>
          <p:txBody>
            <a:bodyPr/>
            <a:lstStyle/>
            <a:p>
              <a:endParaRPr lang="pt-BR"/>
            </a:p>
          </p:txBody>
        </p:sp>
        <p:sp>
          <p:nvSpPr>
            <p:cNvPr id="20247" name="Freeform 154"/>
            <p:cNvSpPr>
              <a:spLocks/>
            </p:cNvSpPr>
            <p:nvPr/>
          </p:nvSpPr>
          <p:spPr bwMode="auto">
            <a:xfrm>
              <a:off x="2693" y="1612"/>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48" name="Freeform 155"/>
            <p:cNvSpPr>
              <a:spLocks/>
            </p:cNvSpPr>
            <p:nvPr/>
          </p:nvSpPr>
          <p:spPr bwMode="auto">
            <a:xfrm>
              <a:off x="2700" y="1608"/>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49" name="Rectangle 156"/>
            <p:cNvSpPr>
              <a:spLocks noChangeArrowheads="1"/>
            </p:cNvSpPr>
            <p:nvPr/>
          </p:nvSpPr>
          <p:spPr bwMode="auto">
            <a:xfrm>
              <a:off x="2707" y="1601"/>
              <a:ext cx="7" cy="7"/>
            </a:xfrm>
            <a:prstGeom prst="rect">
              <a:avLst/>
            </a:prstGeom>
            <a:solidFill>
              <a:srgbClr val="000000"/>
            </a:solidFill>
            <a:ln w="9525">
              <a:noFill/>
              <a:miter lim="800000"/>
              <a:headEnd/>
              <a:tailEnd/>
            </a:ln>
          </p:spPr>
          <p:txBody>
            <a:bodyPr/>
            <a:lstStyle/>
            <a:p>
              <a:endParaRPr lang="pt-BR"/>
            </a:p>
          </p:txBody>
        </p:sp>
        <p:sp>
          <p:nvSpPr>
            <p:cNvPr id="20250" name="Freeform 157"/>
            <p:cNvSpPr>
              <a:spLocks/>
            </p:cNvSpPr>
            <p:nvPr/>
          </p:nvSpPr>
          <p:spPr bwMode="auto">
            <a:xfrm>
              <a:off x="2707" y="1593"/>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51" name="Freeform 158"/>
            <p:cNvSpPr>
              <a:spLocks/>
            </p:cNvSpPr>
            <p:nvPr/>
          </p:nvSpPr>
          <p:spPr bwMode="auto">
            <a:xfrm>
              <a:off x="2714" y="158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52" name="Rectangle 159"/>
            <p:cNvSpPr>
              <a:spLocks noChangeArrowheads="1"/>
            </p:cNvSpPr>
            <p:nvPr/>
          </p:nvSpPr>
          <p:spPr bwMode="auto">
            <a:xfrm>
              <a:off x="2721" y="1582"/>
              <a:ext cx="7" cy="8"/>
            </a:xfrm>
            <a:prstGeom prst="rect">
              <a:avLst/>
            </a:prstGeom>
            <a:solidFill>
              <a:srgbClr val="000000"/>
            </a:solidFill>
            <a:ln w="9525">
              <a:noFill/>
              <a:miter lim="800000"/>
              <a:headEnd/>
              <a:tailEnd/>
            </a:ln>
          </p:spPr>
          <p:txBody>
            <a:bodyPr/>
            <a:lstStyle/>
            <a:p>
              <a:endParaRPr lang="pt-BR"/>
            </a:p>
          </p:txBody>
        </p:sp>
        <p:sp>
          <p:nvSpPr>
            <p:cNvPr id="20253" name="Freeform 160"/>
            <p:cNvSpPr>
              <a:spLocks/>
            </p:cNvSpPr>
            <p:nvPr/>
          </p:nvSpPr>
          <p:spPr bwMode="auto">
            <a:xfrm>
              <a:off x="2721" y="1575"/>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254" name="Freeform 161"/>
            <p:cNvSpPr>
              <a:spLocks/>
            </p:cNvSpPr>
            <p:nvPr/>
          </p:nvSpPr>
          <p:spPr bwMode="auto">
            <a:xfrm>
              <a:off x="2728" y="1567"/>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55" name="Rectangle 162"/>
            <p:cNvSpPr>
              <a:spLocks noChangeArrowheads="1"/>
            </p:cNvSpPr>
            <p:nvPr/>
          </p:nvSpPr>
          <p:spPr bwMode="auto">
            <a:xfrm>
              <a:off x="2735" y="1564"/>
              <a:ext cx="7" cy="7"/>
            </a:xfrm>
            <a:prstGeom prst="rect">
              <a:avLst/>
            </a:prstGeom>
            <a:solidFill>
              <a:srgbClr val="000000"/>
            </a:solidFill>
            <a:ln w="9525">
              <a:noFill/>
              <a:miter lim="800000"/>
              <a:headEnd/>
              <a:tailEnd/>
            </a:ln>
          </p:spPr>
          <p:txBody>
            <a:bodyPr/>
            <a:lstStyle/>
            <a:p>
              <a:endParaRPr lang="pt-BR"/>
            </a:p>
          </p:txBody>
        </p:sp>
        <p:sp>
          <p:nvSpPr>
            <p:cNvPr id="20256" name="Freeform 163"/>
            <p:cNvSpPr>
              <a:spLocks/>
            </p:cNvSpPr>
            <p:nvPr/>
          </p:nvSpPr>
          <p:spPr bwMode="auto">
            <a:xfrm>
              <a:off x="2735" y="155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57" name="Freeform 164"/>
            <p:cNvSpPr>
              <a:spLocks/>
            </p:cNvSpPr>
            <p:nvPr/>
          </p:nvSpPr>
          <p:spPr bwMode="auto">
            <a:xfrm>
              <a:off x="2742" y="1552"/>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20258" name="Rectangle 165"/>
            <p:cNvSpPr>
              <a:spLocks noChangeArrowheads="1"/>
            </p:cNvSpPr>
            <p:nvPr/>
          </p:nvSpPr>
          <p:spPr bwMode="auto">
            <a:xfrm>
              <a:off x="2749" y="1552"/>
              <a:ext cx="7" cy="4"/>
            </a:xfrm>
            <a:prstGeom prst="rect">
              <a:avLst/>
            </a:prstGeom>
            <a:solidFill>
              <a:srgbClr val="000000"/>
            </a:solidFill>
            <a:ln w="9525">
              <a:noFill/>
              <a:miter lim="800000"/>
              <a:headEnd/>
              <a:tailEnd/>
            </a:ln>
          </p:spPr>
          <p:txBody>
            <a:bodyPr/>
            <a:lstStyle/>
            <a:p>
              <a:endParaRPr lang="pt-BR"/>
            </a:p>
          </p:txBody>
        </p:sp>
        <p:sp>
          <p:nvSpPr>
            <p:cNvPr id="20259" name="Freeform 166"/>
            <p:cNvSpPr>
              <a:spLocks/>
            </p:cNvSpPr>
            <p:nvPr/>
          </p:nvSpPr>
          <p:spPr bwMode="auto">
            <a:xfrm>
              <a:off x="2749" y="1545"/>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60" name="Freeform 167"/>
            <p:cNvSpPr>
              <a:spLocks/>
            </p:cNvSpPr>
            <p:nvPr/>
          </p:nvSpPr>
          <p:spPr bwMode="auto">
            <a:xfrm>
              <a:off x="2756" y="154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61" name="Rectangle 168"/>
            <p:cNvSpPr>
              <a:spLocks noChangeArrowheads="1"/>
            </p:cNvSpPr>
            <p:nvPr/>
          </p:nvSpPr>
          <p:spPr bwMode="auto">
            <a:xfrm>
              <a:off x="2763" y="1541"/>
              <a:ext cx="7" cy="4"/>
            </a:xfrm>
            <a:prstGeom prst="rect">
              <a:avLst/>
            </a:prstGeom>
            <a:solidFill>
              <a:srgbClr val="000000"/>
            </a:solidFill>
            <a:ln w="9525">
              <a:noFill/>
              <a:miter lim="800000"/>
              <a:headEnd/>
              <a:tailEnd/>
            </a:ln>
          </p:spPr>
          <p:txBody>
            <a:bodyPr/>
            <a:lstStyle/>
            <a:p>
              <a:endParaRPr lang="pt-BR"/>
            </a:p>
          </p:txBody>
        </p:sp>
        <p:sp>
          <p:nvSpPr>
            <p:cNvPr id="20262" name="Freeform 169"/>
            <p:cNvSpPr>
              <a:spLocks/>
            </p:cNvSpPr>
            <p:nvPr/>
          </p:nvSpPr>
          <p:spPr bwMode="auto">
            <a:xfrm>
              <a:off x="2763" y="153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263" name="Freeform 170"/>
            <p:cNvSpPr>
              <a:spLocks/>
            </p:cNvSpPr>
            <p:nvPr/>
          </p:nvSpPr>
          <p:spPr bwMode="auto">
            <a:xfrm>
              <a:off x="2770" y="1530"/>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264" name="Rectangle 171"/>
            <p:cNvSpPr>
              <a:spLocks noChangeArrowheads="1"/>
            </p:cNvSpPr>
            <p:nvPr/>
          </p:nvSpPr>
          <p:spPr bwMode="auto">
            <a:xfrm>
              <a:off x="2777" y="1534"/>
              <a:ext cx="7" cy="4"/>
            </a:xfrm>
            <a:prstGeom prst="rect">
              <a:avLst/>
            </a:prstGeom>
            <a:solidFill>
              <a:srgbClr val="000000"/>
            </a:solidFill>
            <a:ln w="9525">
              <a:noFill/>
              <a:miter lim="800000"/>
              <a:headEnd/>
              <a:tailEnd/>
            </a:ln>
          </p:spPr>
          <p:txBody>
            <a:bodyPr/>
            <a:lstStyle/>
            <a:p>
              <a:endParaRPr lang="pt-BR"/>
            </a:p>
          </p:txBody>
        </p:sp>
        <p:sp>
          <p:nvSpPr>
            <p:cNvPr id="20265" name="Freeform 172"/>
            <p:cNvSpPr>
              <a:spLocks/>
            </p:cNvSpPr>
            <p:nvPr/>
          </p:nvSpPr>
          <p:spPr bwMode="auto">
            <a:xfrm>
              <a:off x="2784" y="1527"/>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266" name="Rectangle 173"/>
            <p:cNvSpPr>
              <a:spLocks noChangeArrowheads="1"/>
            </p:cNvSpPr>
            <p:nvPr/>
          </p:nvSpPr>
          <p:spPr bwMode="auto">
            <a:xfrm>
              <a:off x="2791" y="1530"/>
              <a:ext cx="7" cy="4"/>
            </a:xfrm>
            <a:prstGeom prst="rect">
              <a:avLst/>
            </a:prstGeom>
            <a:solidFill>
              <a:srgbClr val="000000"/>
            </a:solidFill>
            <a:ln w="9525">
              <a:noFill/>
              <a:miter lim="800000"/>
              <a:headEnd/>
              <a:tailEnd/>
            </a:ln>
          </p:spPr>
          <p:txBody>
            <a:bodyPr/>
            <a:lstStyle/>
            <a:p>
              <a:endParaRPr lang="pt-BR"/>
            </a:p>
          </p:txBody>
        </p:sp>
        <p:sp>
          <p:nvSpPr>
            <p:cNvPr id="20267" name="Rectangle 174"/>
            <p:cNvSpPr>
              <a:spLocks noChangeArrowheads="1"/>
            </p:cNvSpPr>
            <p:nvPr/>
          </p:nvSpPr>
          <p:spPr bwMode="auto">
            <a:xfrm>
              <a:off x="2798" y="1530"/>
              <a:ext cx="7" cy="4"/>
            </a:xfrm>
            <a:prstGeom prst="rect">
              <a:avLst/>
            </a:prstGeom>
            <a:solidFill>
              <a:srgbClr val="000000"/>
            </a:solidFill>
            <a:ln w="9525">
              <a:noFill/>
              <a:miter lim="800000"/>
              <a:headEnd/>
              <a:tailEnd/>
            </a:ln>
          </p:spPr>
          <p:txBody>
            <a:bodyPr/>
            <a:lstStyle/>
            <a:p>
              <a:endParaRPr lang="pt-BR"/>
            </a:p>
          </p:txBody>
        </p:sp>
        <p:sp>
          <p:nvSpPr>
            <p:cNvPr id="20268" name="Freeform 175"/>
            <p:cNvSpPr>
              <a:spLocks/>
            </p:cNvSpPr>
            <p:nvPr/>
          </p:nvSpPr>
          <p:spPr bwMode="auto">
            <a:xfrm>
              <a:off x="2805" y="1523"/>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69" name="Rectangle 176"/>
            <p:cNvSpPr>
              <a:spLocks noChangeArrowheads="1"/>
            </p:cNvSpPr>
            <p:nvPr/>
          </p:nvSpPr>
          <p:spPr bwMode="auto">
            <a:xfrm>
              <a:off x="2812" y="1534"/>
              <a:ext cx="7" cy="4"/>
            </a:xfrm>
            <a:prstGeom prst="rect">
              <a:avLst/>
            </a:prstGeom>
            <a:solidFill>
              <a:srgbClr val="000000"/>
            </a:solidFill>
            <a:ln w="9525">
              <a:noFill/>
              <a:miter lim="800000"/>
              <a:headEnd/>
              <a:tailEnd/>
            </a:ln>
          </p:spPr>
          <p:txBody>
            <a:bodyPr/>
            <a:lstStyle/>
            <a:p>
              <a:endParaRPr lang="pt-BR"/>
            </a:p>
          </p:txBody>
        </p:sp>
        <p:sp>
          <p:nvSpPr>
            <p:cNvPr id="20270" name="Freeform 177"/>
            <p:cNvSpPr>
              <a:spLocks/>
            </p:cNvSpPr>
            <p:nvPr/>
          </p:nvSpPr>
          <p:spPr bwMode="auto">
            <a:xfrm>
              <a:off x="2819" y="15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71" name="Freeform 178"/>
            <p:cNvSpPr>
              <a:spLocks/>
            </p:cNvSpPr>
            <p:nvPr/>
          </p:nvSpPr>
          <p:spPr bwMode="auto">
            <a:xfrm>
              <a:off x="2826" y="1530"/>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72" name="Rectangle 179"/>
            <p:cNvSpPr>
              <a:spLocks noChangeArrowheads="1"/>
            </p:cNvSpPr>
            <p:nvPr/>
          </p:nvSpPr>
          <p:spPr bwMode="auto">
            <a:xfrm>
              <a:off x="2833" y="1541"/>
              <a:ext cx="7" cy="4"/>
            </a:xfrm>
            <a:prstGeom prst="rect">
              <a:avLst/>
            </a:prstGeom>
            <a:solidFill>
              <a:srgbClr val="000000"/>
            </a:solidFill>
            <a:ln w="9525">
              <a:noFill/>
              <a:miter lim="800000"/>
              <a:headEnd/>
              <a:tailEnd/>
            </a:ln>
          </p:spPr>
          <p:txBody>
            <a:bodyPr/>
            <a:lstStyle/>
            <a:p>
              <a:endParaRPr lang="pt-BR"/>
            </a:p>
          </p:txBody>
        </p:sp>
        <p:sp>
          <p:nvSpPr>
            <p:cNvPr id="20273" name="Freeform 180"/>
            <p:cNvSpPr>
              <a:spLocks/>
            </p:cNvSpPr>
            <p:nvPr/>
          </p:nvSpPr>
          <p:spPr bwMode="auto">
            <a:xfrm>
              <a:off x="2833" y="153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74" name="Freeform 181"/>
            <p:cNvSpPr>
              <a:spLocks/>
            </p:cNvSpPr>
            <p:nvPr/>
          </p:nvSpPr>
          <p:spPr bwMode="auto">
            <a:xfrm>
              <a:off x="2840" y="1541"/>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75" name="Rectangle 182"/>
            <p:cNvSpPr>
              <a:spLocks noChangeArrowheads="1"/>
            </p:cNvSpPr>
            <p:nvPr/>
          </p:nvSpPr>
          <p:spPr bwMode="auto">
            <a:xfrm>
              <a:off x="2847" y="1552"/>
              <a:ext cx="7" cy="4"/>
            </a:xfrm>
            <a:prstGeom prst="rect">
              <a:avLst/>
            </a:prstGeom>
            <a:solidFill>
              <a:srgbClr val="000000"/>
            </a:solidFill>
            <a:ln w="9525">
              <a:noFill/>
              <a:miter lim="800000"/>
              <a:headEnd/>
              <a:tailEnd/>
            </a:ln>
          </p:spPr>
          <p:txBody>
            <a:bodyPr/>
            <a:lstStyle/>
            <a:p>
              <a:endParaRPr lang="pt-BR"/>
            </a:p>
          </p:txBody>
        </p:sp>
        <p:sp>
          <p:nvSpPr>
            <p:cNvPr id="20276" name="Freeform 183"/>
            <p:cNvSpPr>
              <a:spLocks/>
            </p:cNvSpPr>
            <p:nvPr/>
          </p:nvSpPr>
          <p:spPr bwMode="auto">
            <a:xfrm>
              <a:off x="2847" y="1549"/>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77" name="Freeform 184"/>
            <p:cNvSpPr>
              <a:spLocks/>
            </p:cNvSpPr>
            <p:nvPr/>
          </p:nvSpPr>
          <p:spPr bwMode="auto">
            <a:xfrm>
              <a:off x="2854" y="1552"/>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20278" name="Rectangle 185"/>
            <p:cNvSpPr>
              <a:spLocks noChangeArrowheads="1"/>
            </p:cNvSpPr>
            <p:nvPr/>
          </p:nvSpPr>
          <p:spPr bwMode="auto">
            <a:xfrm>
              <a:off x="2861" y="1564"/>
              <a:ext cx="7" cy="7"/>
            </a:xfrm>
            <a:prstGeom prst="rect">
              <a:avLst/>
            </a:prstGeom>
            <a:solidFill>
              <a:srgbClr val="000000"/>
            </a:solidFill>
            <a:ln w="9525">
              <a:noFill/>
              <a:miter lim="800000"/>
              <a:headEnd/>
              <a:tailEnd/>
            </a:ln>
          </p:spPr>
          <p:txBody>
            <a:bodyPr/>
            <a:lstStyle/>
            <a:p>
              <a:endParaRPr lang="pt-BR"/>
            </a:p>
          </p:txBody>
        </p:sp>
        <p:sp>
          <p:nvSpPr>
            <p:cNvPr id="20279" name="Freeform 186"/>
            <p:cNvSpPr>
              <a:spLocks/>
            </p:cNvSpPr>
            <p:nvPr/>
          </p:nvSpPr>
          <p:spPr bwMode="auto">
            <a:xfrm>
              <a:off x="2861" y="156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80" name="Freeform 187"/>
            <p:cNvSpPr>
              <a:spLocks/>
            </p:cNvSpPr>
            <p:nvPr/>
          </p:nvSpPr>
          <p:spPr bwMode="auto">
            <a:xfrm>
              <a:off x="2868" y="1567"/>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81" name="Rectangle 188"/>
            <p:cNvSpPr>
              <a:spLocks noChangeArrowheads="1"/>
            </p:cNvSpPr>
            <p:nvPr/>
          </p:nvSpPr>
          <p:spPr bwMode="auto">
            <a:xfrm>
              <a:off x="2875" y="1582"/>
              <a:ext cx="7" cy="8"/>
            </a:xfrm>
            <a:prstGeom prst="rect">
              <a:avLst/>
            </a:prstGeom>
            <a:solidFill>
              <a:srgbClr val="000000"/>
            </a:solidFill>
            <a:ln w="9525">
              <a:noFill/>
              <a:miter lim="800000"/>
              <a:headEnd/>
              <a:tailEnd/>
            </a:ln>
          </p:spPr>
          <p:txBody>
            <a:bodyPr/>
            <a:lstStyle/>
            <a:p>
              <a:endParaRPr lang="pt-BR"/>
            </a:p>
          </p:txBody>
        </p:sp>
        <p:sp>
          <p:nvSpPr>
            <p:cNvPr id="20282" name="Freeform 189"/>
            <p:cNvSpPr>
              <a:spLocks/>
            </p:cNvSpPr>
            <p:nvPr/>
          </p:nvSpPr>
          <p:spPr bwMode="auto">
            <a:xfrm>
              <a:off x="2875" y="158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83" name="Freeform 190"/>
            <p:cNvSpPr>
              <a:spLocks/>
            </p:cNvSpPr>
            <p:nvPr/>
          </p:nvSpPr>
          <p:spPr bwMode="auto">
            <a:xfrm>
              <a:off x="2882" y="1586"/>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84" name="Rectangle 191"/>
            <p:cNvSpPr>
              <a:spLocks noChangeArrowheads="1"/>
            </p:cNvSpPr>
            <p:nvPr/>
          </p:nvSpPr>
          <p:spPr bwMode="auto">
            <a:xfrm>
              <a:off x="2889" y="1601"/>
              <a:ext cx="7" cy="7"/>
            </a:xfrm>
            <a:prstGeom prst="rect">
              <a:avLst/>
            </a:prstGeom>
            <a:solidFill>
              <a:srgbClr val="000000"/>
            </a:solidFill>
            <a:ln w="9525">
              <a:noFill/>
              <a:miter lim="800000"/>
              <a:headEnd/>
              <a:tailEnd/>
            </a:ln>
          </p:spPr>
          <p:txBody>
            <a:bodyPr/>
            <a:lstStyle/>
            <a:p>
              <a:endParaRPr lang="pt-BR"/>
            </a:p>
          </p:txBody>
        </p:sp>
        <p:sp>
          <p:nvSpPr>
            <p:cNvPr id="20285" name="Freeform 192"/>
            <p:cNvSpPr>
              <a:spLocks/>
            </p:cNvSpPr>
            <p:nvPr/>
          </p:nvSpPr>
          <p:spPr bwMode="auto">
            <a:xfrm>
              <a:off x="2889" y="1601"/>
              <a:ext cx="13" cy="11"/>
            </a:xfrm>
            <a:custGeom>
              <a:avLst/>
              <a:gdLst>
                <a:gd name="T0" fmla="*/ 0 w 13"/>
                <a:gd name="T1" fmla="*/ 0 h 11"/>
                <a:gd name="T2" fmla="*/ 7 w 13"/>
                <a:gd name="T3" fmla="*/ 7 h 11"/>
                <a:gd name="T4" fmla="*/ 13 w 13"/>
                <a:gd name="T5" fmla="*/ 11 h 11"/>
                <a:gd name="T6" fmla="*/ 7 w 13"/>
                <a:gd name="T7" fmla="*/ 3 h 11"/>
                <a:gd name="T8" fmla="*/ 0 w 13"/>
                <a:gd name="T9" fmla="*/ 0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0" y="0"/>
                  </a:moveTo>
                  <a:lnTo>
                    <a:pt x="7" y="7"/>
                  </a:lnTo>
                  <a:lnTo>
                    <a:pt x="13" y="11"/>
                  </a:lnTo>
                  <a:lnTo>
                    <a:pt x="7" y="3"/>
                  </a:lnTo>
                  <a:lnTo>
                    <a:pt x="0" y="0"/>
                  </a:lnTo>
                  <a:close/>
                </a:path>
              </a:pathLst>
            </a:custGeom>
            <a:solidFill>
              <a:srgbClr val="000000"/>
            </a:solidFill>
            <a:ln w="9525">
              <a:noFill/>
              <a:round/>
              <a:headEnd/>
              <a:tailEnd/>
            </a:ln>
          </p:spPr>
          <p:txBody>
            <a:bodyPr/>
            <a:lstStyle/>
            <a:p>
              <a:endParaRPr lang="pt-BR"/>
            </a:p>
          </p:txBody>
        </p:sp>
        <p:sp>
          <p:nvSpPr>
            <p:cNvPr id="20286" name="Freeform 193"/>
            <p:cNvSpPr>
              <a:spLocks/>
            </p:cNvSpPr>
            <p:nvPr/>
          </p:nvSpPr>
          <p:spPr bwMode="auto">
            <a:xfrm>
              <a:off x="2896" y="1608"/>
              <a:ext cx="13" cy="11"/>
            </a:xfrm>
            <a:custGeom>
              <a:avLst/>
              <a:gdLst>
                <a:gd name="T0" fmla="*/ 0 w 13"/>
                <a:gd name="T1" fmla="*/ 0 h 11"/>
                <a:gd name="T2" fmla="*/ 6 w 13"/>
                <a:gd name="T3" fmla="*/ 8 h 11"/>
                <a:gd name="T4" fmla="*/ 13 w 13"/>
                <a:gd name="T5" fmla="*/ 11 h 11"/>
                <a:gd name="T6" fmla="*/ 6 w 13"/>
                <a:gd name="T7" fmla="*/ 4 h 11"/>
                <a:gd name="T8" fmla="*/ 0 w 13"/>
                <a:gd name="T9" fmla="*/ 0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0" y="0"/>
                  </a:moveTo>
                  <a:lnTo>
                    <a:pt x="6" y="8"/>
                  </a:lnTo>
                  <a:lnTo>
                    <a:pt x="13" y="11"/>
                  </a:lnTo>
                  <a:lnTo>
                    <a:pt x="6" y="4"/>
                  </a:lnTo>
                  <a:lnTo>
                    <a:pt x="0" y="0"/>
                  </a:lnTo>
                  <a:close/>
                </a:path>
              </a:pathLst>
            </a:custGeom>
            <a:solidFill>
              <a:srgbClr val="000000"/>
            </a:solidFill>
            <a:ln w="9525">
              <a:noFill/>
              <a:round/>
              <a:headEnd/>
              <a:tailEnd/>
            </a:ln>
          </p:spPr>
          <p:txBody>
            <a:bodyPr/>
            <a:lstStyle/>
            <a:p>
              <a:endParaRPr lang="pt-BR"/>
            </a:p>
          </p:txBody>
        </p:sp>
        <p:sp>
          <p:nvSpPr>
            <p:cNvPr id="20287" name="Rectangle 194"/>
            <p:cNvSpPr>
              <a:spLocks noChangeArrowheads="1"/>
            </p:cNvSpPr>
            <p:nvPr/>
          </p:nvSpPr>
          <p:spPr bwMode="auto">
            <a:xfrm>
              <a:off x="2902" y="1627"/>
              <a:ext cx="7" cy="7"/>
            </a:xfrm>
            <a:prstGeom prst="rect">
              <a:avLst/>
            </a:prstGeom>
            <a:solidFill>
              <a:srgbClr val="000000"/>
            </a:solidFill>
            <a:ln w="9525">
              <a:noFill/>
              <a:miter lim="800000"/>
              <a:headEnd/>
              <a:tailEnd/>
            </a:ln>
          </p:spPr>
          <p:txBody>
            <a:bodyPr/>
            <a:lstStyle/>
            <a:p>
              <a:endParaRPr lang="pt-BR"/>
            </a:p>
          </p:txBody>
        </p:sp>
        <p:sp>
          <p:nvSpPr>
            <p:cNvPr id="20288" name="Freeform 195"/>
            <p:cNvSpPr>
              <a:spLocks/>
            </p:cNvSpPr>
            <p:nvPr/>
          </p:nvSpPr>
          <p:spPr bwMode="auto">
            <a:xfrm>
              <a:off x="2902" y="16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89" name="Freeform 196"/>
            <p:cNvSpPr>
              <a:spLocks/>
            </p:cNvSpPr>
            <p:nvPr/>
          </p:nvSpPr>
          <p:spPr bwMode="auto">
            <a:xfrm>
              <a:off x="2909" y="163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290" name="Rectangle 197"/>
            <p:cNvSpPr>
              <a:spLocks noChangeArrowheads="1"/>
            </p:cNvSpPr>
            <p:nvPr/>
          </p:nvSpPr>
          <p:spPr bwMode="auto">
            <a:xfrm>
              <a:off x="2916" y="1653"/>
              <a:ext cx="7" cy="7"/>
            </a:xfrm>
            <a:prstGeom prst="rect">
              <a:avLst/>
            </a:prstGeom>
            <a:solidFill>
              <a:srgbClr val="000000"/>
            </a:solidFill>
            <a:ln w="9525">
              <a:noFill/>
              <a:miter lim="800000"/>
              <a:headEnd/>
              <a:tailEnd/>
            </a:ln>
          </p:spPr>
          <p:txBody>
            <a:bodyPr/>
            <a:lstStyle/>
            <a:p>
              <a:endParaRPr lang="pt-BR"/>
            </a:p>
          </p:txBody>
        </p:sp>
        <p:sp>
          <p:nvSpPr>
            <p:cNvPr id="20291" name="Rectangle 198"/>
            <p:cNvSpPr>
              <a:spLocks noChangeArrowheads="1"/>
            </p:cNvSpPr>
            <p:nvPr/>
          </p:nvSpPr>
          <p:spPr bwMode="auto">
            <a:xfrm>
              <a:off x="2916" y="1660"/>
              <a:ext cx="7" cy="4"/>
            </a:xfrm>
            <a:prstGeom prst="rect">
              <a:avLst/>
            </a:prstGeom>
            <a:solidFill>
              <a:srgbClr val="000000"/>
            </a:solidFill>
            <a:ln w="9525">
              <a:noFill/>
              <a:miter lim="800000"/>
              <a:headEnd/>
              <a:tailEnd/>
            </a:ln>
          </p:spPr>
          <p:txBody>
            <a:bodyPr/>
            <a:lstStyle/>
            <a:p>
              <a:endParaRPr lang="pt-BR"/>
            </a:p>
          </p:txBody>
        </p:sp>
        <p:sp>
          <p:nvSpPr>
            <p:cNvPr id="20292" name="Rectangle 199"/>
            <p:cNvSpPr>
              <a:spLocks noChangeArrowheads="1"/>
            </p:cNvSpPr>
            <p:nvPr/>
          </p:nvSpPr>
          <p:spPr bwMode="auto">
            <a:xfrm>
              <a:off x="2916" y="1660"/>
              <a:ext cx="7" cy="4"/>
            </a:xfrm>
            <a:prstGeom prst="rect">
              <a:avLst/>
            </a:prstGeom>
            <a:solidFill>
              <a:srgbClr val="000000"/>
            </a:solidFill>
            <a:ln w="9525">
              <a:noFill/>
              <a:miter lim="800000"/>
              <a:headEnd/>
              <a:tailEnd/>
            </a:ln>
          </p:spPr>
          <p:txBody>
            <a:bodyPr/>
            <a:lstStyle/>
            <a:p>
              <a:endParaRPr lang="pt-BR"/>
            </a:p>
          </p:txBody>
        </p:sp>
        <p:sp>
          <p:nvSpPr>
            <p:cNvPr id="20293" name="Freeform 200"/>
            <p:cNvSpPr>
              <a:spLocks/>
            </p:cNvSpPr>
            <p:nvPr/>
          </p:nvSpPr>
          <p:spPr bwMode="auto">
            <a:xfrm>
              <a:off x="2923" y="166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294" name="Rectangle 201"/>
            <p:cNvSpPr>
              <a:spLocks noChangeArrowheads="1"/>
            </p:cNvSpPr>
            <p:nvPr/>
          </p:nvSpPr>
          <p:spPr bwMode="auto">
            <a:xfrm>
              <a:off x="2930" y="1679"/>
              <a:ext cx="7" cy="7"/>
            </a:xfrm>
            <a:prstGeom prst="rect">
              <a:avLst/>
            </a:prstGeom>
            <a:solidFill>
              <a:srgbClr val="000000"/>
            </a:solidFill>
            <a:ln w="9525">
              <a:noFill/>
              <a:miter lim="800000"/>
              <a:headEnd/>
              <a:tailEnd/>
            </a:ln>
          </p:spPr>
          <p:txBody>
            <a:bodyPr/>
            <a:lstStyle/>
            <a:p>
              <a:endParaRPr lang="pt-BR"/>
            </a:p>
          </p:txBody>
        </p:sp>
        <p:sp>
          <p:nvSpPr>
            <p:cNvPr id="20295" name="Rectangle 202"/>
            <p:cNvSpPr>
              <a:spLocks noChangeArrowheads="1"/>
            </p:cNvSpPr>
            <p:nvPr/>
          </p:nvSpPr>
          <p:spPr bwMode="auto">
            <a:xfrm>
              <a:off x="2930" y="1686"/>
              <a:ext cx="7" cy="7"/>
            </a:xfrm>
            <a:prstGeom prst="rect">
              <a:avLst/>
            </a:prstGeom>
            <a:solidFill>
              <a:srgbClr val="000000"/>
            </a:solidFill>
            <a:ln w="9525">
              <a:noFill/>
              <a:miter lim="800000"/>
              <a:headEnd/>
              <a:tailEnd/>
            </a:ln>
          </p:spPr>
          <p:txBody>
            <a:bodyPr/>
            <a:lstStyle/>
            <a:p>
              <a:endParaRPr lang="pt-BR"/>
            </a:p>
          </p:txBody>
        </p:sp>
        <p:sp>
          <p:nvSpPr>
            <p:cNvPr id="20296" name="Rectangle 203"/>
            <p:cNvSpPr>
              <a:spLocks noChangeArrowheads="1"/>
            </p:cNvSpPr>
            <p:nvPr/>
          </p:nvSpPr>
          <p:spPr bwMode="auto">
            <a:xfrm>
              <a:off x="2937" y="1697"/>
              <a:ext cx="7" cy="8"/>
            </a:xfrm>
            <a:prstGeom prst="rect">
              <a:avLst/>
            </a:prstGeom>
            <a:solidFill>
              <a:srgbClr val="000000"/>
            </a:solidFill>
            <a:ln w="9525">
              <a:noFill/>
              <a:miter lim="800000"/>
              <a:headEnd/>
              <a:tailEnd/>
            </a:ln>
          </p:spPr>
          <p:txBody>
            <a:bodyPr/>
            <a:lstStyle/>
            <a:p>
              <a:endParaRPr lang="pt-BR"/>
            </a:p>
          </p:txBody>
        </p:sp>
        <p:sp>
          <p:nvSpPr>
            <p:cNvPr id="20297" name="Rectangle 204"/>
            <p:cNvSpPr>
              <a:spLocks noChangeArrowheads="1"/>
            </p:cNvSpPr>
            <p:nvPr/>
          </p:nvSpPr>
          <p:spPr bwMode="auto">
            <a:xfrm>
              <a:off x="2944" y="1712"/>
              <a:ext cx="7" cy="7"/>
            </a:xfrm>
            <a:prstGeom prst="rect">
              <a:avLst/>
            </a:prstGeom>
            <a:solidFill>
              <a:srgbClr val="000000"/>
            </a:solidFill>
            <a:ln w="9525">
              <a:noFill/>
              <a:miter lim="800000"/>
              <a:headEnd/>
              <a:tailEnd/>
            </a:ln>
          </p:spPr>
          <p:txBody>
            <a:bodyPr/>
            <a:lstStyle/>
            <a:p>
              <a:endParaRPr lang="pt-BR"/>
            </a:p>
          </p:txBody>
        </p:sp>
        <p:sp>
          <p:nvSpPr>
            <p:cNvPr id="20298" name="Rectangle 205"/>
            <p:cNvSpPr>
              <a:spLocks noChangeArrowheads="1"/>
            </p:cNvSpPr>
            <p:nvPr/>
          </p:nvSpPr>
          <p:spPr bwMode="auto">
            <a:xfrm>
              <a:off x="2944" y="1719"/>
              <a:ext cx="7" cy="8"/>
            </a:xfrm>
            <a:prstGeom prst="rect">
              <a:avLst/>
            </a:prstGeom>
            <a:solidFill>
              <a:srgbClr val="000000"/>
            </a:solidFill>
            <a:ln w="9525">
              <a:noFill/>
              <a:miter lim="800000"/>
              <a:headEnd/>
              <a:tailEnd/>
            </a:ln>
          </p:spPr>
          <p:txBody>
            <a:bodyPr/>
            <a:lstStyle/>
            <a:p>
              <a:endParaRPr lang="pt-BR"/>
            </a:p>
          </p:txBody>
        </p:sp>
      </p:grpSp>
      <p:grpSp>
        <p:nvGrpSpPr>
          <p:cNvPr id="17412" name="Group 206"/>
          <p:cNvGrpSpPr>
            <a:grpSpLocks/>
          </p:cNvGrpSpPr>
          <p:nvPr/>
        </p:nvGrpSpPr>
        <p:grpSpPr bwMode="auto">
          <a:xfrm>
            <a:off x="3217863" y="1401763"/>
            <a:ext cx="1387475" cy="1317625"/>
            <a:chOff x="2951" y="1527"/>
            <a:chExt cx="874" cy="830"/>
          </a:xfrm>
        </p:grpSpPr>
        <p:sp>
          <p:nvSpPr>
            <p:cNvPr id="19899" name="Rectangle 207"/>
            <p:cNvSpPr>
              <a:spLocks noChangeArrowheads="1"/>
            </p:cNvSpPr>
            <p:nvPr/>
          </p:nvSpPr>
          <p:spPr bwMode="auto">
            <a:xfrm>
              <a:off x="2951" y="1730"/>
              <a:ext cx="7" cy="8"/>
            </a:xfrm>
            <a:prstGeom prst="rect">
              <a:avLst/>
            </a:prstGeom>
            <a:solidFill>
              <a:srgbClr val="000000"/>
            </a:solidFill>
            <a:ln w="9525">
              <a:noFill/>
              <a:miter lim="800000"/>
              <a:headEnd/>
              <a:tailEnd/>
            </a:ln>
          </p:spPr>
          <p:txBody>
            <a:bodyPr/>
            <a:lstStyle/>
            <a:p>
              <a:endParaRPr lang="pt-BR"/>
            </a:p>
          </p:txBody>
        </p:sp>
        <p:sp>
          <p:nvSpPr>
            <p:cNvPr id="19900" name="Rectangle 208"/>
            <p:cNvSpPr>
              <a:spLocks noChangeArrowheads="1"/>
            </p:cNvSpPr>
            <p:nvPr/>
          </p:nvSpPr>
          <p:spPr bwMode="auto">
            <a:xfrm>
              <a:off x="2958" y="1745"/>
              <a:ext cx="7" cy="8"/>
            </a:xfrm>
            <a:prstGeom prst="rect">
              <a:avLst/>
            </a:prstGeom>
            <a:solidFill>
              <a:srgbClr val="000000"/>
            </a:solidFill>
            <a:ln w="9525">
              <a:noFill/>
              <a:miter lim="800000"/>
              <a:headEnd/>
              <a:tailEnd/>
            </a:ln>
          </p:spPr>
          <p:txBody>
            <a:bodyPr/>
            <a:lstStyle/>
            <a:p>
              <a:endParaRPr lang="pt-BR"/>
            </a:p>
          </p:txBody>
        </p:sp>
        <p:sp>
          <p:nvSpPr>
            <p:cNvPr id="19901" name="Rectangle 209"/>
            <p:cNvSpPr>
              <a:spLocks noChangeArrowheads="1"/>
            </p:cNvSpPr>
            <p:nvPr/>
          </p:nvSpPr>
          <p:spPr bwMode="auto">
            <a:xfrm>
              <a:off x="2958" y="1753"/>
              <a:ext cx="7" cy="7"/>
            </a:xfrm>
            <a:prstGeom prst="rect">
              <a:avLst/>
            </a:prstGeom>
            <a:solidFill>
              <a:srgbClr val="000000"/>
            </a:solidFill>
            <a:ln w="9525">
              <a:noFill/>
              <a:miter lim="800000"/>
              <a:headEnd/>
              <a:tailEnd/>
            </a:ln>
          </p:spPr>
          <p:txBody>
            <a:bodyPr/>
            <a:lstStyle/>
            <a:p>
              <a:endParaRPr lang="pt-BR"/>
            </a:p>
          </p:txBody>
        </p:sp>
        <p:sp>
          <p:nvSpPr>
            <p:cNvPr id="19902" name="Rectangle 210"/>
            <p:cNvSpPr>
              <a:spLocks noChangeArrowheads="1"/>
            </p:cNvSpPr>
            <p:nvPr/>
          </p:nvSpPr>
          <p:spPr bwMode="auto">
            <a:xfrm>
              <a:off x="2965" y="1764"/>
              <a:ext cx="7" cy="7"/>
            </a:xfrm>
            <a:prstGeom prst="rect">
              <a:avLst/>
            </a:prstGeom>
            <a:solidFill>
              <a:srgbClr val="000000"/>
            </a:solidFill>
            <a:ln w="9525">
              <a:noFill/>
              <a:miter lim="800000"/>
              <a:headEnd/>
              <a:tailEnd/>
            </a:ln>
          </p:spPr>
          <p:txBody>
            <a:bodyPr/>
            <a:lstStyle/>
            <a:p>
              <a:endParaRPr lang="pt-BR"/>
            </a:p>
          </p:txBody>
        </p:sp>
        <p:sp>
          <p:nvSpPr>
            <p:cNvPr id="19903" name="Rectangle 211"/>
            <p:cNvSpPr>
              <a:spLocks noChangeArrowheads="1"/>
            </p:cNvSpPr>
            <p:nvPr/>
          </p:nvSpPr>
          <p:spPr bwMode="auto">
            <a:xfrm>
              <a:off x="2972" y="1779"/>
              <a:ext cx="7" cy="7"/>
            </a:xfrm>
            <a:prstGeom prst="rect">
              <a:avLst/>
            </a:prstGeom>
            <a:solidFill>
              <a:srgbClr val="000000"/>
            </a:solidFill>
            <a:ln w="9525">
              <a:noFill/>
              <a:miter lim="800000"/>
              <a:headEnd/>
              <a:tailEnd/>
            </a:ln>
          </p:spPr>
          <p:txBody>
            <a:bodyPr/>
            <a:lstStyle/>
            <a:p>
              <a:endParaRPr lang="pt-BR"/>
            </a:p>
          </p:txBody>
        </p:sp>
        <p:sp>
          <p:nvSpPr>
            <p:cNvPr id="19904" name="Rectangle 212"/>
            <p:cNvSpPr>
              <a:spLocks noChangeArrowheads="1"/>
            </p:cNvSpPr>
            <p:nvPr/>
          </p:nvSpPr>
          <p:spPr bwMode="auto">
            <a:xfrm>
              <a:off x="2972" y="1786"/>
              <a:ext cx="7" cy="8"/>
            </a:xfrm>
            <a:prstGeom prst="rect">
              <a:avLst/>
            </a:prstGeom>
            <a:solidFill>
              <a:srgbClr val="000000"/>
            </a:solidFill>
            <a:ln w="9525">
              <a:noFill/>
              <a:miter lim="800000"/>
              <a:headEnd/>
              <a:tailEnd/>
            </a:ln>
          </p:spPr>
          <p:txBody>
            <a:bodyPr/>
            <a:lstStyle/>
            <a:p>
              <a:endParaRPr lang="pt-BR"/>
            </a:p>
          </p:txBody>
        </p:sp>
        <p:sp>
          <p:nvSpPr>
            <p:cNvPr id="19905" name="Freeform 213"/>
            <p:cNvSpPr>
              <a:spLocks/>
            </p:cNvSpPr>
            <p:nvPr/>
          </p:nvSpPr>
          <p:spPr bwMode="auto">
            <a:xfrm>
              <a:off x="2979" y="179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06" name="Rectangle 214"/>
            <p:cNvSpPr>
              <a:spLocks noChangeArrowheads="1"/>
            </p:cNvSpPr>
            <p:nvPr/>
          </p:nvSpPr>
          <p:spPr bwMode="auto">
            <a:xfrm>
              <a:off x="2986" y="1816"/>
              <a:ext cx="7" cy="7"/>
            </a:xfrm>
            <a:prstGeom prst="rect">
              <a:avLst/>
            </a:prstGeom>
            <a:solidFill>
              <a:srgbClr val="000000"/>
            </a:solidFill>
            <a:ln w="9525">
              <a:noFill/>
              <a:miter lim="800000"/>
              <a:headEnd/>
              <a:tailEnd/>
            </a:ln>
          </p:spPr>
          <p:txBody>
            <a:bodyPr/>
            <a:lstStyle/>
            <a:p>
              <a:endParaRPr lang="pt-BR"/>
            </a:p>
          </p:txBody>
        </p:sp>
        <p:sp>
          <p:nvSpPr>
            <p:cNvPr id="19907" name="Rectangle 215"/>
            <p:cNvSpPr>
              <a:spLocks noChangeArrowheads="1"/>
            </p:cNvSpPr>
            <p:nvPr/>
          </p:nvSpPr>
          <p:spPr bwMode="auto">
            <a:xfrm>
              <a:off x="2986" y="1823"/>
              <a:ext cx="7" cy="8"/>
            </a:xfrm>
            <a:prstGeom prst="rect">
              <a:avLst/>
            </a:prstGeom>
            <a:solidFill>
              <a:srgbClr val="000000"/>
            </a:solidFill>
            <a:ln w="9525">
              <a:noFill/>
              <a:miter lim="800000"/>
              <a:headEnd/>
              <a:tailEnd/>
            </a:ln>
          </p:spPr>
          <p:txBody>
            <a:bodyPr/>
            <a:lstStyle/>
            <a:p>
              <a:endParaRPr lang="pt-BR"/>
            </a:p>
          </p:txBody>
        </p:sp>
        <p:sp>
          <p:nvSpPr>
            <p:cNvPr id="19908" name="Freeform 216"/>
            <p:cNvSpPr>
              <a:spLocks/>
            </p:cNvSpPr>
            <p:nvPr/>
          </p:nvSpPr>
          <p:spPr bwMode="auto">
            <a:xfrm>
              <a:off x="2993" y="183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09" name="Rectangle 217"/>
            <p:cNvSpPr>
              <a:spLocks noChangeArrowheads="1"/>
            </p:cNvSpPr>
            <p:nvPr/>
          </p:nvSpPr>
          <p:spPr bwMode="auto">
            <a:xfrm>
              <a:off x="3000" y="1853"/>
              <a:ext cx="7" cy="7"/>
            </a:xfrm>
            <a:prstGeom prst="rect">
              <a:avLst/>
            </a:prstGeom>
            <a:solidFill>
              <a:srgbClr val="000000"/>
            </a:solidFill>
            <a:ln w="9525">
              <a:noFill/>
              <a:miter lim="800000"/>
              <a:headEnd/>
              <a:tailEnd/>
            </a:ln>
          </p:spPr>
          <p:txBody>
            <a:bodyPr/>
            <a:lstStyle/>
            <a:p>
              <a:endParaRPr lang="pt-BR"/>
            </a:p>
          </p:txBody>
        </p:sp>
        <p:sp>
          <p:nvSpPr>
            <p:cNvPr id="19910" name="Rectangle 218"/>
            <p:cNvSpPr>
              <a:spLocks noChangeArrowheads="1"/>
            </p:cNvSpPr>
            <p:nvPr/>
          </p:nvSpPr>
          <p:spPr bwMode="auto">
            <a:xfrm>
              <a:off x="3000" y="1864"/>
              <a:ext cx="7" cy="7"/>
            </a:xfrm>
            <a:prstGeom prst="rect">
              <a:avLst/>
            </a:prstGeom>
            <a:solidFill>
              <a:srgbClr val="000000"/>
            </a:solidFill>
            <a:ln w="9525">
              <a:noFill/>
              <a:miter lim="800000"/>
              <a:headEnd/>
              <a:tailEnd/>
            </a:ln>
          </p:spPr>
          <p:txBody>
            <a:bodyPr/>
            <a:lstStyle/>
            <a:p>
              <a:endParaRPr lang="pt-BR"/>
            </a:p>
          </p:txBody>
        </p:sp>
        <p:sp>
          <p:nvSpPr>
            <p:cNvPr id="19911" name="Freeform 219"/>
            <p:cNvSpPr>
              <a:spLocks/>
            </p:cNvSpPr>
            <p:nvPr/>
          </p:nvSpPr>
          <p:spPr bwMode="auto">
            <a:xfrm>
              <a:off x="3000" y="186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12" name="Rectangle 220"/>
            <p:cNvSpPr>
              <a:spLocks noChangeArrowheads="1"/>
            </p:cNvSpPr>
            <p:nvPr/>
          </p:nvSpPr>
          <p:spPr bwMode="auto">
            <a:xfrm>
              <a:off x="3007" y="1875"/>
              <a:ext cx="7" cy="8"/>
            </a:xfrm>
            <a:prstGeom prst="rect">
              <a:avLst/>
            </a:prstGeom>
            <a:solidFill>
              <a:srgbClr val="000000"/>
            </a:solidFill>
            <a:ln w="9525">
              <a:noFill/>
              <a:miter lim="800000"/>
              <a:headEnd/>
              <a:tailEnd/>
            </a:ln>
          </p:spPr>
          <p:txBody>
            <a:bodyPr/>
            <a:lstStyle/>
            <a:p>
              <a:endParaRPr lang="pt-BR"/>
            </a:p>
          </p:txBody>
        </p:sp>
        <p:sp>
          <p:nvSpPr>
            <p:cNvPr id="19913" name="Rectangle 221"/>
            <p:cNvSpPr>
              <a:spLocks noChangeArrowheads="1"/>
            </p:cNvSpPr>
            <p:nvPr/>
          </p:nvSpPr>
          <p:spPr bwMode="auto">
            <a:xfrm>
              <a:off x="3014" y="1890"/>
              <a:ext cx="7" cy="7"/>
            </a:xfrm>
            <a:prstGeom prst="rect">
              <a:avLst/>
            </a:prstGeom>
            <a:solidFill>
              <a:srgbClr val="000000"/>
            </a:solidFill>
            <a:ln w="9525">
              <a:noFill/>
              <a:miter lim="800000"/>
              <a:headEnd/>
              <a:tailEnd/>
            </a:ln>
          </p:spPr>
          <p:txBody>
            <a:bodyPr/>
            <a:lstStyle/>
            <a:p>
              <a:endParaRPr lang="pt-BR"/>
            </a:p>
          </p:txBody>
        </p:sp>
        <p:sp>
          <p:nvSpPr>
            <p:cNvPr id="19914" name="Rectangle 222"/>
            <p:cNvSpPr>
              <a:spLocks noChangeArrowheads="1"/>
            </p:cNvSpPr>
            <p:nvPr/>
          </p:nvSpPr>
          <p:spPr bwMode="auto">
            <a:xfrm>
              <a:off x="3014" y="1897"/>
              <a:ext cx="7" cy="8"/>
            </a:xfrm>
            <a:prstGeom prst="rect">
              <a:avLst/>
            </a:prstGeom>
            <a:solidFill>
              <a:srgbClr val="000000"/>
            </a:solidFill>
            <a:ln w="9525">
              <a:noFill/>
              <a:miter lim="800000"/>
              <a:headEnd/>
              <a:tailEnd/>
            </a:ln>
          </p:spPr>
          <p:txBody>
            <a:bodyPr/>
            <a:lstStyle/>
            <a:p>
              <a:endParaRPr lang="pt-BR"/>
            </a:p>
          </p:txBody>
        </p:sp>
        <p:sp>
          <p:nvSpPr>
            <p:cNvPr id="19915" name="Rectangle 223"/>
            <p:cNvSpPr>
              <a:spLocks noChangeArrowheads="1"/>
            </p:cNvSpPr>
            <p:nvPr/>
          </p:nvSpPr>
          <p:spPr bwMode="auto">
            <a:xfrm>
              <a:off x="3014" y="1901"/>
              <a:ext cx="7" cy="7"/>
            </a:xfrm>
            <a:prstGeom prst="rect">
              <a:avLst/>
            </a:prstGeom>
            <a:solidFill>
              <a:srgbClr val="000000"/>
            </a:solidFill>
            <a:ln w="9525">
              <a:noFill/>
              <a:miter lim="800000"/>
              <a:headEnd/>
              <a:tailEnd/>
            </a:ln>
          </p:spPr>
          <p:txBody>
            <a:bodyPr/>
            <a:lstStyle/>
            <a:p>
              <a:endParaRPr lang="pt-BR"/>
            </a:p>
          </p:txBody>
        </p:sp>
        <p:sp>
          <p:nvSpPr>
            <p:cNvPr id="19916" name="Freeform 224"/>
            <p:cNvSpPr>
              <a:spLocks/>
            </p:cNvSpPr>
            <p:nvPr/>
          </p:nvSpPr>
          <p:spPr bwMode="auto">
            <a:xfrm>
              <a:off x="3021" y="1908"/>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19917" name="Rectangle 225"/>
            <p:cNvSpPr>
              <a:spLocks noChangeArrowheads="1"/>
            </p:cNvSpPr>
            <p:nvPr/>
          </p:nvSpPr>
          <p:spPr bwMode="auto">
            <a:xfrm>
              <a:off x="3028" y="1931"/>
              <a:ext cx="7" cy="7"/>
            </a:xfrm>
            <a:prstGeom prst="rect">
              <a:avLst/>
            </a:prstGeom>
            <a:solidFill>
              <a:srgbClr val="000000"/>
            </a:solidFill>
            <a:ln w="9525">
              <a:noFill/>
              <a:miter lim="800000"/>
              <a:headEnd/>
              <a:tailEnd/>
            </a:ln>
          </p:spPr>
          <p:txBody>
            <a:bodyPr/>
            <a:lstStyle/>
            <a:p>
              <a:endParaRPr lang="pt-BR"/>
            </a:p>
          </p:txBody>
        </p:sp>
        <p:sp>
          <p:nvSpPr>
            <p:cNvPr id="19918" name="Rectangle 226"/>
            <p:cNvSpPr>
              <a:spLocks noChangeArrowheads="1"/>
            </p:cNvSpPr>
            <p:nvPr/>
          </p:nvSpPr>
          <p:spPr bwMode="auto">
            <a:xfrm>
              <a:off x="3028" y="1938"/>
              <a:ext cx="7" cy="8"/>
            </a:xfrm>
            <a:prstGeom prst="rect">
              <a:avLst/>
            </a:prstGeom>
            <a:solidFill>
              <a:srgbClr val="000000"/>
            </a:solidFill>
            <a:ln w="9525">
              <a:noFill/>
              <a:miter lim="800000"/>
              <a:headEnd/>
              <a:tailEnd/>
            </a:ln>
          </p:spPr>
          <p:txBody>
            <a:bodyPr/>
            <a:lstStyle/>
            <a:p>
              <a:endParaRPr lang="pt-BR"/>
            </a:p>
          </p:txBody>
        </p:sp>
        <p:sp>
          <p:nvSpPr>
            <p:cNvPr id="19919" name="Freeform 227"/>
            <p:cNvSpPr>
              <a:spLocks/>
            </p:cNvSpPr>
            <p:nvPr/>
          </p:nvSpPr>
          <p:spPr bwMode="auto">
            <a:xfrm>
              <a:off x="3035" y="1946"/>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20" name="Rectangle 228"/>
            <p:cNvSpPr>
              <a:spLocks noChangeArrowheads="1"/>
            </p:cNvSpPr>
            <p:nvPr/>
          </p:nvSpPr>
          <p:spPr bwMode="auto">
            <a:xfrm>
              <a:off x="3042" y="1968"/>
              <a:ext cx="7" cy="7"/>
            </a:xfrm>
            <a:prstGeom prst="rect">
              <a:avLst/>
            </a:prstGeom>
            <a:solidFill>
              <a:srgbClr val="000000"/>
            </a:solidFill>
            <a:ln w="9525">
              <a:noFill/>
              <a:miter lim="800000"/>
              <a:headEnd/>
              <a:tailEnd/>
            </a:ln>
          </p:spPr>
          <p:txBody>
            <a:bodyPr/>
            <a:lstStyle/>
            <a:p>
              <a:endParaRPr lang="pt-BR"/>
            </a:p>
          </p:txBody>
        </p:sp>
        <p:sp>
          <p:nvSpPr>
            <p:cNvPr id="19921" name="Rectangle 229"/>
            <p:cNvSpPr>
              <a:spLocks noChangeArrowheads="1"/>
            </p:cNvSpPr>
            <p:nvPr/>
          </p:nvSpPr>
          <p:spPr bwMode="auto">
            <a:xfrm>
              <a:off x="3042" y="1979"/>
              <a:ext cx="7" cy="7"/>
            </a:xfrm>
            <a:prstGeom prst="rect">
              <a:avLst/>
            </a:prstGeom>
            <a:solidFill>
              <a:srgbClr val="000000"/>
            </a:solidFill>
            <a:ln w="9525">
              <a:noFill/>
              <a:miter lim="800000"/>
              <a:headEnd/>
              <a:tailEnd/>
            </a:ln>
          </p:spPr>
          <p:txBody>
            <a:bodyPr/>
            <a:lstStyle/>
            <a:p>
              <a:endParaRPr lang="pt-BR"/>
            </a:p>
          </p:txBody>
        </p:sp>
        <p:sp>
          <p:nvSpPr>
            <p:cNvPr id="19922" name="Freeform 230"/>
            <p:cNvSpPr>
              <a:spLocks/>
            </p:cNvSpPr>
            <p:nvPr/>
          </p:nvSpPr>
          <p:spPr bwMode="auto">
            <a:xfrm>
              <a:off x="3042" y="1979"/>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23" name="Rectangle 231"/>
            <p:cNvSpPr>
              <a:spLocks noChangeArrowheads="1"/>
            </p:cNvSpPr>
            <p:nvPr/>
          </p:nvSpPr>
          <p:spPr bwMode="auto">
            <a:xfrm>
              <a:off x="3049" y="1990"/>
              <a:ext cx="7" cy="7"/>
            </a:xfrm>
            <a:prstGeom prst="rect">
              <a:avLst/>
            </a:prstGeom>
            <a:solidFill>
              <a:srgbClr val="000000"/>
            </a:solidFill>
            <a:ln w="9525">
              <a:noFill/>
              <a:miter lim="800000"/>
              <a:headEnd/>
              <a:tailEnd/>
            </a:ln>
          </p:spPr>
          <p:txBody>
            <a:bodyPr/>
            <a:lstStyle/>
            <a:p>
              <a:endParaRPr lang="pt-BR"/>
            </a:p>
          </p:txBody>
        </p:sp>
        <p:sp>
          <p:nvSpPr>
            <p:cNvPr id="19924" name="Rectangle 232"/>
            <p:cNvSpPr>
              <a:spLocks noChangeArrowheads="1"/>
            </p:cNvSpPr>
            <p:nvPr/>
          </p:nvSpPr>
          <p:spPr bwMode="auto">
            <a:xfrm>
              <a:off x="3056" y="2005"/>
              <a:ext cx="7" cy="7"/>
            </a:xfrm>
            <a:prstGeom prst="rect">
              <a:avLst/>
            </a:prstGeom>
            <a:solidFill>
              <a:srgbClr val="000000"/>
            </a:solidFill>
            <a:ln w="9525">
              <a:noFill/>
              <a:miter lim="800000"/>
              <a:headEnd/>
              <a:tailEnd/>
            </a:ln>
          </p:spPr>
          <p:txBody>
            <a:bodyPr/>
            <a:lstStyle/>
            <a:p>
              <a:endParaRPr lang="pt-BR"/>
            </a:p>
          </p:txBody>
        </p:sp>
        <p:sp>
          <p:nvSpPr>
            <p:cNvPr id="19925" name="Rectangle 233"/>
            <p:cNvSpPr>
              <a:spLocks noChangeArrowheads="1"/>
            </p:cNvSpPr>
            <p:nvPr/>
          </p:nvSpPr>
          <p:spPr bwMode="auto">
            <a:xfrm>
              <a:off x="3056" y="2012"/>
              <a:ext cx="7" cy="8"/>
            </a:xfrm>
            <a:prstGeom prst="rect">
              <a:avLst/>
            </a:prstGeom>
            <a:solidFill>
              <a:srgbClr val="000000"/>
            </a:solidFill>
            <a:ln w="9525">
              <a:noFill/>
              <a:miter lim="800000"/>
              <a:headEnd/>
              <a:tailEnd/>
            </a:ln>
          </p:spPr>
          <p:txBody>
            <a:bodyPr/>
            <a:lstStyle/>
            <a:p>
              <a:endParaRPr lang="pt-BR"/>
            </a:p>
          </p:txBody>
        </p:sp>
        <p:sp>
          <p:nvSpPr>
            <p:cNvPr id="19926" name="Rectangle 234"/>
            <p:cNvSpPr>
              <a:spLocks noChangeArrowheads="1"/>
            </p:cNvSpPr>
            <p:nvPr/>
          </p:nvSpPr>
          <p:spPr bwMode="auto">
            <a:xfrm>
              <a:off x="3056" y="2016"/>
              <a:ext cx="7" cy="7"/>
            </a:xfrm>
            <a:prstGeom prst="rect">
              <a:avLst/>
            </a:prstGeom>
            <a:solidFill>
              <a:srgbClr val="000000"/>
            </a:solidFill>
            <a:ln w="9525">
              <a:noFill/>
              <a:miter lim="800000"/>
              <a:headEnd/>
              <a:tailEnd/>
            </a:ln>
          </p:spPr>
          <p:txBody>
            <a:bodyPr/>
            <a:lstStyle/>
            <a:p>
              <a:endParaRPr lang="pt-BR"/>
            </a:p>
          </p:txBody>
        </p:sp>
        <p:sp>
          <p:nvSpPr>
            <p:cNvPr id="19927" name="Freeform 235"/>
            <p:cNvSpPr>
              <a:spLocks/>
            </p:cNvSpPr>
            <p:nvPr/>
          </p:nvSpPr>
          <p:spPr bwMode="auto">
            <a:xfrm>
              <a:off x="3063" y="2023"/>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19928" name="Rectangle 236"/>
            <p:cNvSpPr>
              <a:spLocks noChangeArrowheads="1"/>
            </p:cNvSpPr>
            <p:nvPr/>
          </p:nvSpPr>
          <p:spPr bwMode="auto">
            <a:xfrm>
              <a:off x="3070" y="2046"/>
              <a:ext cx="7" cy="7"/>
            </a:xfrm>
            <a:prstGeom prst="rect">
              <a:avLst/>
            </a:prstGeom>
            <a:solidFill>
              <a:srgbClr val="000000"/>
            </a:solidFill>
            <a:ln w="9525">
              <a:noFill/>
              <a:miter lim="800000"/>
              <a:headEnd/>
              <a:tailEnd/>
            </a:ln>
          </p:spPr>
          <p:txBody>
            <a:bodyPr/>
            <a:lstStyle/>
            <a:p>
              <a:endParaRPr lang="pt-BR"/>
            </a:p>
          </p:txBody>
        </p:sp>
        <p:sp>
          <p:nvSpPr>
            <p:cNvPr id="19929" name="Rectangle 237"/>
            <p:cNvSpPr>
              <a:spLocks noChangeArrowheads="1"/>
            </p:cNvSpPr>
            <p:nvPr/>
          </p:nvSpPr>
          <p:spPr bwMode="auto">
            <a:xfrm>
              <a:off x="3070" y="2053"/>
              <a:ext cx="7" cy="8"/>
            </a:xfrm>
            <a:prstGeom prst="rect">
              <a:avLst/>
            </a:prstGeom>
            <a:solidFill>
              <a:srgbClr val="000000"/>
            </a:solidFill>
            <a:ln w="9525">
              <a:noFill/>
              <a:miter lim="800000"/>
              <a:headEnd/>
              <a:tailEnd/>
            </a:ln>
          </p:spPr>
          <p:txBody>
            <a:bodyPr/>
            <a:lstStyle/>
            <a:p>
              <a:endParaRPr lang="pt-BR"/>
            </a:p>
          </p:txBody>
        </p:sp>
        <p:sp>
          <p:nvSpPr>
            <p:cNvPr id="19930" name="Freeform 238"/>
            <p:cNvSpPr>
              <a:spLocks/>
            </p:cNvSpPr>
            <p:nvPr/>
          </p:nvSpPr>
          <p:spPr bwMode="auto">
            <a:xfrm>
              <a:off x="3077" y="206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31" name="Rectangle 239"/>
            <p:cNvSpPr>
              <a:spLocks noChangeArrowheads="1"/>
            </p:cNvSpPr>
            <p:nvPr/>
          </p:nvSpPr>
          <p:spPr bwMode="auto">
            <a:xfrm>
              <a:off x="3084" y="2083"/>
              <a:ext cx="7" cy="7"/>
            </a:xfrm>
            <a:prstGeom prst="rect">
              <a:avLst/>
            </a:prstGeom>
            <a:solidFill>
              <a:srgbClr val="000000"/>
            </a:solidFill>
            <a:ln w="9525">
              <a:noFill/>
              <a:miter lim="800000"/>
              <a:headEnd/>
              <a:tailEnd/>
            </a:ln>
          </p:spPr>
          <p:txBody>
            <a:bodyPr/>
            <a:lstStyle/>
            <a:p>
              <a:endParaRPr lang="pt-BR"/>
            </a:p>
          </p:txBody>
        </p:sp>
        <p:sp>
          <p:nvSpPr>
            <p:cNvPr id="19932" name="Rectangle 240"/>
            <p:cNvSpPr>
              <a:spLocks noChangeArrowheads="1"/>
            </p:cNvSpPr>
            <p:nvPr/>
          </p:nvSpPr>
          <p:spPr bwMode="auto">
            <a:xfrm>
              <a:off x="3084" y="2090"/>
              <a:ext cx="7" cy="8"/>
            </a:xfrm>
            <a:prstGeom prst="rect">
              <a:avLst/>
            </a:prstGeom>
            <a:solidFill>
              <a:srgbClr val="000000"/>
            </a:solidFill>
            <a:ln w="9525">
              <a:noFill/>
              <a:miter lim="800000"/>
              <a:headEnd/>
              <a:tailEnd/>
            </a:ln>
          </p:spPr>
          <p:txBody>
            <a:bodyPr/>
            <a:lstStyle/>
            <a:p>
              <a:endParaRPr lang="pt-BR"/>
            </a:p>
          </p:txBody>
        </p:sp>
        <p:sp>
          <p:nvSpPr>
            <p:cNvPr id="19933" name="Rectangle 241"/>
            <p:cNvSpPr>
              <a:spLocks noChangeArrowheads="1"/>
            </p:cNvSpPr>
            <p:nvPr/>
          </p:nvSpPr>
          <p:spPr bwMode="auto">
            <a:xfrm>
              <a:off x="3091" y="2101"/>
              <a:ext cx="7" cy="8"/>
            </a:xfrm>
            <a:prstGeom prst="rect">
              <a:avLst/>
            </a:prstGeom>
            <a:solidFill>
              <a:srgbClr val="000000"/>
            </a:solidFill>
            <a:ln w="9525">
              <a:noFill/>
              <a:miter lim="800000"/>
              <a:headEnd/>
              <a:tailEnd/>
            </a:ln>
          </p:spPr>
          <p:txBody>
            <a:bodyPr/>
            <a:lstStyle/>
            <a:p>
              <a:endParaRPr lang="pt-BR"/>
            </a:p>
          </p:txBody>
        </p:sp>
        <p:sp>
          <p:nvSpPr>
            <p:cNvPr id="19934" name="Rectangle 242"/>
            <p:cNvSpPr>
              <a:spLocks noChangeArrowheads="1"/>
            </p:cNvSpPr>
            <p:nvPr/>
          </p:nvSpPr>
          <p:spPr bwMode="auto">
            <a:xfrm>
              <a:off x="3098" y="2116"/>
              <a:ext cx="7" cy="8"/>
            </a:xfrm>
            <a:prstGeom prst="rect">
              <a:avLst/>
            </a:prstGeom>
            <a:solidFill>
              <a:srgbClr val="000000"/>
            </a:solidFill>
            <a:ln w="9525">
              <a:noFill/>
              <a:miter lim="800000"/>
              <a:headEnd/>
              <a:tailEnd/>
            </a:ln>
          </p:spPr>
          <p:txBody>
            <a:bodyPr/>
            <a:lstStyle/>
            <a:p>
              <a:endParaRPr lang="pt-BR"/>
            </a:p>
          </p:txBody>
        </p:sp>
        <p:sp>
          <p:nvSpPr>
            <p:cNvPr id="19935" name="Rectangle 243"/>
            <p:cNvSpPr>
              <a:spLocks noChangeArrowheads="1"/>
            </p:cNvSpPr>
            <p:nvPr/>
          </p:nvSpPr>
          <p:spPr bwMode="auto">
            <a:xfrm>
              <a:off x="3098" y="2124"/>
              <a:ext cx="7" cy="7"/>
            </a:xfrm>
            <a:prstGeom prst="rect">
              <a:avLst/>
            </a:prstGeom>
            <a:solidFill>
              <a:srgbClr val="000000"/>
            </a:solidFill>
            <a:ln w="9525">
              <a:noFill/>
              <a:miter lim="800000"/>
              <a:headEnd/>
              <a:tailEnd/>
            </a:ln>
          </p:spPr>
          <p:txBody>
            <a:bodyPr/>
            <a:lstStyle/>
            <a:p>
              <a:endParaRPr lang="pt-BR"/>
            </a:p>
          </p:txBody>
        </p:sp>
        <p:sp>
          <p:nvSpPr>
            <p:cNvPr id="19936" name="Rectangle 244"/>
            <p:cNvSpPr>
              <a:spLocks noChangeArrowheads="1"/>
            </p:cNvSpPr>
            <p:nvPr/>
          </p:nvSpPr>
          <p:spPr bwMode="auto">
            <a:xfrm>
              <a:off x="3105" y="2135"/>
              <a:ext cx="7" cy="7"/>
            </a:xfrm>
            <a:prstGeom prst="rect">
              <a:avLst/>
            </a:prstGeom>
            <a:solidFill>
              <a:srgbClr val="000000"/>
            </a:solidFill>
            <a:ln w="9525">
              <a:noFill/>
              <a:miter lim="800000"/>
              <a:headEnd/>
              <a:tailEnd/>
            </a:ln>
          </p:spPr>
          <p:txBody>
            <a:bodyPr/>
            <a:lstStyle/>
            <a:p>
              <a:endParaRPr lang="pt-BR"/>
            </a:p>
          </p:txBody>
        </p:sp>
        <p:sp>
          <p:nvSpPr>
            <p:cNvPr id="19937" name="Rectangle 245"/>
            <p:cNvSpPr>
              <a:spLocks noChangeArrowheads="1"/>
            </p:cNvSpPr>
            <p:nvPr/>
          </p:nvSpPr>
          <p:spPr bwMode="auto">
            <a:xfrm>
              <a:off x="3112" y="2150"/>
              <a:ext cx="7" cy="7"/>
            </a:xfrm>
            <a:prstGeom prst="rect">
              <a:avLst/>
            </a:prstGeom>
            <a:solidFill>
              <a:srgbClr val="000000"/>
            </a:solidFill>
            <a:ln w="9525">
              <a:noFill/>
              <a:miter lim="800000"/>
              <a:headEnd/>
              <a:tailEnd/>
            </a:ln>
          </p:spPr>
          <p:txBody>
            <a:bodyPr/>
            <a:lstStyle/>
            <a:p>
              <a:endParaRPr lang="pt-BR"/>
            </a:p>
          </p:txBody>
        </p:sp>
        <p:sp>
          <p:nvSpPr>
            <p:cNvPr id="19938" name="Rectangle 246"/>
            <p:cNvSpPr>
              <a:spLocks noChangeArrowheads="1"/>
            </p:cNvSpPr>
            <p:nvPr/>
          </p:nvSpPr>
          <p:spPr bwMode="auto">
            <a:xfrm>
              <a:off x="3112" y="2157"/>
              <a:ext cx="7" cy="7"/>
            </a:xfrm>
            <a:prstGeom prst="rect">
              <a:avLst/>
            </a:prstGeom>
            <a:solidFill>
              <a:srgbClr val="000000"/>
            </a:solidFill>
            <a:ln w="9525">
              <a:noFill/>
              <a:miter lim="800000"/>
              <a:headEnd/>
              <a:tailEnd/>
            </a:ln>
          </p:spPr>
          <p:txBody>
            <a:bodyPr/>
            <a:lstStyle/>
            <a:p>
              <a:endParaRPr lang="pt-BR"/>
            </a:p>
          </p:txBody>
        </p:sp>
        <p:sp>
          <p:nvSpPr>
            <p:cNvPr id="19939" name="Rectangle 247"/>
            <p:cNvSpPr>
              <a:spLocks noChangeArrowheads="1"/>
            </p:cNvSpPr>
            <p:nvPr/>
          </p:nvSpPr>
          <p:spPr bwMode="auto">
            <a:xfrm>
              <a:off x="3119" y="2168"/>
              <a:ext cx="7" cy="7"/>
            </a:xfrm>
            <a:prstGeom prst="rect">
              <a:avLst/>
            </a:prstGeom>
            <a:solidFill>
              <a:srgbClr val="000000"/>
            </a:solidFill>
            <a:ln w="9525">
              <a:noFill/>
              <a:miter lim="800000"/>
              <a:headEnd/>
              <a:tailEnd/>
            </a:ln>
          </p:spPr>
          <p:txBody>
            <a:bodyPr/>
            <a:lstStyle/>
            <a:p>
              <a:endParaRPr lang="pt-BR"/>
            </a:p>
          </p:txBody>
        </p:sp>
        <p:sp>
          <p:nvSpPr>
            <p:cNvPr id="19940" name="Rectangle 248"/>
            <p:cNvSpPr>
              <a:spLocks noChangeArrowheads="1"/>
            </p:cNvSpPr>
            <p:nvPr/>
          </p:nvSpPr>
          <p:spPr bwMode="auto">
            <a:xfrm>
              <a:off x="3126" y="2183"/>
              <a:ext cx="7" cy="7"/>
            </a:xfrm>
            <a:prstGeom prst="rect">
              <a:avLst/>
            </a:prstGeom>
            <a:solidFill>
              <a:srgbClr val="000000"/>
            </a:solidFill>
            <a:ln w="9525">
              <a:noFill/>
              <a:miter lim="800000"/>
              <a:headEnd/>
              <a:tailEnd/>
            </a:ln>
          </p:spPr>
          <p:txBody>
            <a:bodyPr/>
            <a:lstStyle/>
            <a:p>
              <a:endParaRPr lang="pt-BR"/>
            </a:p>
          </p:txBody>
        </p:sp>
        <p:sp>
          <p:nvSpPr>
            <p:cNvPr id="19941" name="Rectangle 249"/>
            <p:cNvSpPr>
              <a:spLocks noChangeArrowheads="1"/>
            </p:cNvSpPr>
            <p:nvPr/>
          </p:nvSpPr>
          <p:spPr bwMode="auto">
            <a:xfrm>
              <a:off x="3126" y="2190"/>
              <a:ext cx="7" cy="8"/>
            </a:xfrm>
            <a:prstGeom prst="rect">
              <a:avLst/>
            </a:prstGeom>
            <a:solidFill>
              <a:srgbClr val="000000"/>
            </a:solidFill>
            <a:ln w="9525">
              <a:noFill/>
              <a:miter lim="800000"/>
              <a:headEnd/>
              <a:tailEnd/>
            </a:ln>
          </p:spPr>
          <p:txBody>
            <a:bodyPr/>
            <a:lstStyle/>
            <a:p>
              <a:endParaRPr lang="pt-BR"/>
            </a:p>
          </p:txBody>
        </p:sp>
        <p:sp>
          <p:nvSpPr>
            <p:cNvPr id="19942" name="Freeform 250"/>
            <p:cNvSpPr>
              <a:spLocks/>
            </p:cNvSpPr>
            <p:nvPr/>
          </p:nvSpPr>
          <p:spPr bwMode="auto">
            <a:xfrm>
              <a:off x="3133" y="219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43" name="Rectangle 251"/>
            <p:cNvSpPr>
              <a:spLocks noChangeArrowheads="1"/>
            </p:cNvSpPr>
            <p:nvPr/>
          </p:nvSpPr>
          <p:spPr bwMode="auto">
            <a:xfrm>
              <a:off x="3140" y="2213"/>
              <a:ext cx="7" cy="3"/>
            </a:xfrm>
            <a:prstGeom prst="rect">
              <a:avLst/>
            </a:prstGeom>
            <a:solidFill>
              <a:srgbClr val="000000"/>
            </a:solidFill>
            <a:ln w="9525">
              <a:noFill/>
              <a:miter lim="800000"/>
              <a:headEnd/>
              <a:tailEnd/>
            </a:ln>
          </p:spPr>
          <p:txBody>
            <a:bodyPr/>
            <a:lstStyle/>
            <a:p>
              <a:endParaRPr lang="pt-BR"/>
            </a:p>
          </p:txBody>
        </p:sp>
        <p:sp>
          <p:nvSpPr>
            <p:cNvPr id="19944" name="Rectangle 252"/>
            <p:cNvSpPr>
              <a:spLocks noChangeArrowheads="1"/>
            </p:cNvSpPr>
            <p:nvPr/>
          </p:nvSpPr>
          <p:spPr bwMode="auto">
            <a:xfrm>
              <a:off x="3140" y="2216"/>
              <a:ext cx="7" cy="4"/>
            </a:xfrm>
            <a:prstGeom prst="rect">
              <a:avLst/>
            </a:prstGeom>
            <a:solidFill>
              <a:srgbClr val="000000"/>
            </a:solidFill>
            <a:ln w="9525">
              <a:noFill/>
              <a:miter lim="800000"/>
              <a:headEnd/>
              <a:tailEnd/>
            </a:ln>
          </p:spPr>
          <p:txBody>
            <a:bodyPr/>
            <a:lstStyle/>
            <a:p>
              <a:endParaRPr lang="pt-BR"/>
            </a:p>
          </p:txBody>
        </p:sp>
        <p:sp>
          <p:nvSpPr>
            <p:cNvPr id="19945" name="Freeform 253"/>
            <p:cNvSpPr>
              <a:spLocks/>
            </p:cNvSpPr>
            <p:nvPr/>
          </p:nvSpPr>
          <p:spPr bwMode="auto">
            <a:xfrm>
              <a:off x="3140" y="2216"/>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46" name="Freeform 254"/>
            <p:cNvSpPr>
              <a:spLocks/>
            </p:cNvSpPr>
            <p:nvPr/>
          </p:nvSpPr>
          <p:spPr bwMode="auto">
            <a:xfrm>
              <a:off x="3147" y="222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47" name="Rectangle 255"/>
            <p:cNvSpPr>
              <a:spLocks noChangeArrowheads="1"/>
            </p:cNvSpPr>
            <p:nvPr/>
          </p:nvSpPr>
          <p:spPr bwMode="auto">
            <a:xfrm>
              <a:off x="3154" y="2242"/>
              <a:ext cx="7" cy="8"/>
            </a:xfrm>
            <a:prstGeom prst="rect">
              <a:avLst/>
            </a:prstGeom>
            <a:solidFill>
              <a:srgbClr val="000000"/>
            </a:solidFill>
            <a:ln w="9525">
              <a:noFill/>
              <a:miter lim="800000"/>
              <a:headEnd/>
              <a:tailEnd/>
            </a:ln>
          </p:spPr>
          <p:txBody>
            <a:bodyPr/>
            <a:lstStyle/>
            <a:p>
              <a:endParaRPr lang="pt-BR"/>
            </a:p>
          </p:txBody>
        </p:sp>
        <p:sp>
          <p:nvSpPr>
            <p:cNvPr id="19948" name="Freeform 256"/>
            <p:cNvSpPr>
              <a:spLocks/>
            </p:cNvSpPr>
            <p:nvPr/>
          </p:nvSpPr>
          <p:spPr bwMode="auto">
            <a:xfrm>
              <a:off x="3154" y="224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49" name="Freeform 257"/>
            <p:cNvSpPr>
              <a:spLocks/>
            </p:cNvSpPr>
            <p:nvPr/>
          </p:nvSpPr>
          <p:spPr bwMode="auto">
            <a:xfrm>
              <a:off x="3161" y="2250"/>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50" name="Rectangle 258"/>
            <p:cNvSpPr>
              <a:spLocks noChangeArrowheads="1"/>
            </p:cNvSpPr>
            <p:nvPr/>
          </p:nvSpPr>
          <p:spPr bwMode="auto">
            <a:xfrm>
              <a:off x="3168" y="2268"/>
              <a:ext cx="7" cy="8"/>
            </a:xfrm>
            <a:prstGeom prst="rect">
              <a:avLst/>
            </a:prstGeom>
            <a:solidFill>
              <a:srgbClr val="000000"/>
            </a:solidFill>
            <a:ln w="9525">
              <a:noFill/>
              <a:miter lim="800000"/>
              <a:headEnd/>
              <a:tailEnd/>
            </a:ln>
          </p:spPr>
          <p:txBody>
            <a:bodyPr/>
            <a:lstStyle/>
            <a:p>
              <a:endParaRPr lang="pt-BR"/>
            </a:p>
          </p:txBody>
        </p:sp>
        <p:sp>
          <p:nvSpPr>
            <p:cNvPr id="19951" name="Freeform 259"/>
            <p:cNvSpPr>
              <a:spLocks/>
            </p:cNvSpPr>
            <p:nvPr/>
          </p:nvSpPr>
          <p:spPr bwMode="auto">
            <a:xfrm>
              <a:off x="3168" y="2268"/>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52" name="Freeform 260"/>
            <p:cNvSpPr>
              <a:spLocks/>
            </p:cNvSpPr>
            <p:nvPr/>
          </p:nvSpPr>
          <p:spPr bwMode="auto">
            <a:xfrm>
              <a:off x="3175" y="2276"/>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53" name="Rectangle 261"/>
            <p:cNvSpPr>
              <a:spLocks noChangeArrowheads="1"/>
            </p:cNvSpPr>
            <p:nvPr/>
          </p:nvSpPr>
          <p:spPr bwMode="auto">
            <a:xfrm>
              <a:off x="3182" y="2290"/>
              <a:ext cx="7" cy="4"/>
            </a:xfrm>
            <a:prstGeom prst="rect">
              <a:avLst/>
            </a:prstGeom>
            <a:solidFill>
              <a:srgbClr val="000000"/>
            </a:solidFill>
            <a:ln w="9525">
              <a:noFill/>
              <a:miter lim="800000"/>
              <a:headEnd/>
              <a:tailEnd/>
            </a:ln>
          </p:spPr>
          <p:txBody>
            <a:bodyPr/>
            <a:lstStyle/>
            <a:p>
              <a:endParaRPr lang="pt-BR"/>
            </a:p>
          </p:txBody>
        </p:sp>
        <p:sp>
          <p:nvSpPr>
            <p:cNvPr id="19954" name="Freeform 262"/>
            <p:cNvSpPr>
              <a:spLocks/>
            </p:cNvSpPr>
            <p:nvPr/>
          </p:nvSpPr>
          <p:spPr bwMode="auto">
            <a:xfrm>
              <a:off x="3182" y="228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55" name="Freeform 263"/>
            <p:cNvSpPr>
              <a:spLocks/>
            </p:cNvSpPr>
            <p:nvPr/>
          </p:nvSpPr>
          <p:spPr bwMode="auto">
            <a:xfrm>
              <a:off x="3189" y="2294"/>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56" name="Rectangle 264"/>
            <p:cNvSpPr>
              <a:spLocks noChangeArrowheads="1"/>
            </p:cNvSpPr>
            <p:nvPr/>
          </p:nvSpPr>
          <p:spPr bwMode="auto">
            <a:xfrm>
              <a:off x="3196" y="2309"/>
              <a:ext cx="7" cy="4"/>
            </a:xfrm>
            <a:prstGeom prst="rect">
              <a:avLst/>
            </a:prstGeom>
            <a:solidFill>
              <a:srgbClr val="000000"/>
            </a:solidFill>
            <a:ln w="9525">
              <a:noFill/>
              <a:miter lim="800000"/>
              <a:headEnd/>
              <a:tailEnd/>
            </a:ln>
          </p:spPr>
          <p:txBody>
            <a:bodyPr/>
            <a:lstStyle/>
            <a:p>
              <a:endParaRPr lang="pt-BR"/>
            </a:p>
          </p:txBody>
        </p:sp>
        <p:sp>
          <p:nvSpPr>
            <p:cNvPr id="19957" name="Freeform 265"/>
            <p:cNvSpPr>
              <a:spLocks/>
            </p:cNvSpPr>
            <p:nvPr/>
          </p:nvSpPr>
          <p:spPr bwMode="auto">
            <a:xfrm>
              <a:off x="3196" y="2305"/>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58" name="Freeform 266"/>
            <p:cNvSpPr>
              <a:spLocks/>
            </p:cNvSpPr>
            <p:nvPr/>
          </p:nvSpPr>
          <p:spPr bwMode="auto">
            <a:xfrm>
              <a:off x="3203" y="2313"/>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959" name="Rectangle 267"/>
            <p:cNvSpPr>
              <a:spLocks noChangeArrowheads="1"/>
            </p:cNvSpPr>
            <p:nvPr/>
          </p:nvSpPr>
          <p:spPr bwMode="auto">
            <a:xfrm>
              <a:off x="3210" y="2324"/>
              <a:ext cx="7" cy="4"/>
            </a:xfrm>
            <a:prstGeom prst="rect">
              <a:avLst/>
            </a:prstGeom>
            <a:solidFill>
              <a:srgbClr val="000000"/>
            </a:solidFill>
            <a:ln w="9525">
              <a:noFill/>
              <a:miter lim="800000"/>
              <a:headEnd/>
              <a:tailEnd/>
            </a:ln>
          </p:spPr>
          <p:txBody>
            <a:bodyPr/>
            <a:lstStyle/>
            <a:p>
              <a:endParaRPr lang="pt-BR"/>
            </a:p>
          </p:txBody>
        </p:sp>
        <p:sp>
          <p:nvSpPr>
            <p:cNvPr id="19960" name="Freeform 268"/>
            <p:cNvSpPr>
              <a:spLocks/>
            </p:cNvSpPr>
            <p:nvPr/>
          </p:nvSpPr>
          <p:spPr bwMode="auto">
            <a:xfrm>
              <a:off x="3210" y="2320"/>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61" name="Freeform 269"/>
            <p:cNvSpPr>
              <a:spLocks/>
            </p:cNvSpPr>
            <p:nvPr/>
          </p:nvSpPr>
          <p:spPr bwMode="auto">
            <a:xfrm>
              <a:off x="3217" y="232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62" name="Rectangle 270"/>
            <p:cNvSpPr>
              <a:spLocks noChangeArrowheads="1"/>
            </p:cNvSpPr>
            <p:nvPr/>
          </p:nvSpPr>
          <p:spPr bwMode="auto">
            <a:xfrm>
              <a:off x="3224" y="2335"/>
              <a:ext cx="7" cy="4"/>
            </a:xfrm>
            <a:prstGeom prst="rect">
              <a:avLst/>
            </a:prstGeom>
            <a:solidFill>
              <a:srgbClr val="000000"/>
            </a:solidFill>
            <a:ln w="9525">
              <a:noFill/>
              <a:miter lim="800000"/>
              <a:headEnd/>
              <a:tailEnd/>
            </a:ln>
          </p:spPr>
          <p:txBody>
            <a:bodyPr/>
            <a:lstStyle/>
            <a:p>
              <a:endParaRPr lang="pt-BR"/>
            </a:p>
          </p:txBody>
        </p:sp>
        <p:sp>
          <p:nvSpPr>
            <p:cNvPr id="19963" name="Freeform 271"/>
            <p:cNvSpPr>
              <a:spLocks/>
            </p:cNvSpPr>
            <p:nvPr/>
          </p:nvSpPr>
          <p:spPr bwMode="auto">
            <a:xfrm>
              <a:off x="3224" y="2331"/>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64" name="Freeform 272"/>
            <p:cNvSpPr>
              <a:spLocks/>
            </p:cNvSpPr>
            <p:nvPr/>
          </p:nvSpPr>
          <p:spPr bwMode="auto">
            <a:xfrm>
              <a:off x="3231" y="233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965" name="Rectangle 273"/>
            <p:cNvSpPr>
              <a:spLocks noChangeArrowheads="1"/>
            </p:cNvSpPr>
            <p:nvPr/>
          </p:nvSpPr>
          <p:spPr bwMode="auto">
            <a:xfrm>
              <a:off x="3238" y="2346"/>
              <a:ext cx="7" cy="4"/>
            </a:xfrm>
            <a:prstGeom prst="rect">
              <a:avLst/>
            </a:prstGeom>
            <a:solidFill>
              <a:srgbClr val="000000"/>
            </a:solidFill>
            <a:ln w="9525">
              <a:noFill/>
              <a:miter lim="800000"/>
              <a:headEnd/>
              <a:tailEnd/>
            </a:ln>
          </p:spPr>
          <p:txBody>
            <a:bodyPr/>
            <a:lstStyle/>
            <a:p>
              <a:endParaRPr lang="pt-BR"/>
            </a:p>
          </p:txBody>
        </p:sp>
        <p:sp>
          <p:nvSpPr>
            <p:cNvPr id="19966" name="Rectangle 274"/>
            <p:cNvSpPr>
              <a:spLocks noChangeArrowheads="1"/>
            </p:cNvSpPr>
            <p:nvPr/>
          </p:nvSpPr>
          <p:spPr bwMode="auto">
            <a:xfrm>
              <a:off x="3238" y="2350"/>
              <a:ext cx="7" cy="3"/>
            </a:xfrm>
            <a:prstGeom prst="rect">
              <a:avLst/>
            </a:prstGeom>
            <a:solidFill>
              <a:srgbClr val="000000"/>
            </a:solidFill>
            <a:ln w="9525">
              <a:noFill/>
              <a:miter lim="800000"/>
              <a:headEnd/>
              <a:tailEnd/>
            </a:ln>
          </p:spPr>
          <p:txBody>
            <a:bodyPr/>
            <a:lstStyle/>
            <a:p>
              <a:endParaRPr lang="pt-BR"/>
            </a:p>
          </p:txBody>
        </p:sp>
        <p:sp>
          <p:nvSpPr>
            <p:cNvPr id="19967" name="Rectangle 275"/>
            <p:cNvSpPr>
              <a:spLocks noChangeArrowheads="1"/>
            </p:cNvSpPr>
            <p:nvPr/>
          </p:nvSpPr>
          <p:spPr bwMode="auto">
            <a:xfrm>
              <a:off x="3245" y="2350"/>
              <a:ext cx="7" cy="3"/>
            </a:xfrm>
            <a:prstGeom prst="rect">
              <a:avLst/>
            </a:prstGeom>
            <a:solidFill>
              <a:srgbClr val="000000"/>
            </a:solidFill>
            <a:ln w="9525">
              <a:noFill/>
              <a:miter lim="800000"/>
              <a:headEnd/>
              <a:tailEnd/>
            </a:ln>
          </p:spPr>
          <p:txBody>
            <a:bodyPr/>
            <a:lstStyle/>
            <a:p>
              <a:endParaRPr lang="pt-BR"/>
            </a:p>
          </p:txBody>
        </p:sp>
        <p:sp>
          <p:nvSpPr>
            <p:cNvPr id="19968" name="Rectangle 276"/>
            <p:cNvSpPr>
              <a:spLocks noChangeArrowheads="1"/>
            </p:cNvSpPr>
            <p:nvPr/>
          </p:nvSpPr>
          <p:spPr bwMode="auto">
            <a:xfrm>
              <a:off x="3252" y="2350"/>
              <a:ext cx="7" cy="3"/>
            </a:xfrm>
            <a:prstGeom prst="rect">
              <a:avLst/>
            </a:prstGeom>
            <a:solidFill>
              <a:srgbClr val="000000"/>
            </a:solidFill>
            <a:ln w="9525">
              <a:noFill/>
              <a:miter lim="800000"/>
              <a:headEnd/>
              <a:tailEnd/>
            </a:ln>
          </p:spPr>
          <p:txBody>
            <a:bodyPr/>
            <a:lstStyle/>
            <a:p>
              <a:endParaRPr lang="pt-BR"/>
            </a:p>
          </p:txBody>
        </p:sp>
        <p:sp>
          <p:nvSpPr>
            <p:cNvPr id="19969" name="Rectangle 277"/>
            <p:cNvSpPr>
              <a:spLocks noChangeArrowheads="1"/>
            </p:cNvSpPr>
            <p:nvPr/>
          </p:nvSpPr>
          <p:spPr bwMode="auto">
            <a:xfrm>
              <a:off x="3252" y="2353"/>
              <a:ext cx="7" cy="4"/>
            </a:xfrm>
            <a:prstGeom prst="rect">
              <a:avLst/>
            </a:prstGeom>
            <a:solidFill>
              <a:srgbClr val="000000"/>
            </a:solidFill>
            <a:ln w="9525">
              <a:noFill/>
              <a:miter lim="800000"/>
              <a:headEnd/>
              <a:tailEnd/>
            </a:ln>
          </p:spPr>
          <p:txBody>
            <a:bodyPr/>
            <a:lstStyle/>
            <a:p>
              <a:endParaRPr lang="pt-BR"/>
            </a:p>
          </p:txBody>
        </p:sp>
        <p:sp>
          <p:nvSpPr>
            <p:cNvPr id="19970" name="Rectangle 278"/>
            <p:cNvSpPr>
              <a:spLocks noChangeArrowheads="1"/>
            </p:cNvSpPr>
            <p:nvPr/>
          </p:nvSpPr>
          <p:spPr bwMode="auto">
            <a:xfrm>
              <a:off x="3259" y="2353"/>
              <a:ext cx="7" cy="4"/>
            </a:xfrm>
            <a:prstGeom prst="rect">
              <a:avLst/>
            </a:prstGeom>
            <a:solidFill>
              <a:srgbClr val="000000"/>
            </a:solidFill>
            <a:ln w="9525">
              <a:noFill/>
              <a:miter lim="800000"/>
              <a:headEnd/>
              <a:tailEnd/>
            </a:ln>
          </p:spPr>
          <p:txBody>
            <a:bodyPr/>
            <a:lstStyle/>
            <a:p>
              <a:endParaRPr lang="pt-BR"/>
            </a:p>
          </p:txBody>
        </p:sp>
        <p:sp>
          <p:nvSpPr>
            <p:cNvPr id="19971" name="Rectangle 279"/>
            <p:cNvSpPr>
              <a:spLocks noChangeArrowheads="1"/>
            </p:cNvSpPr>
            <p:nvPr/>
          </p:nvSpPr>
          <p:spPr bwMode="auto">
            <a:xfrm>
              <a:off x="3266" y="2353"/>
              <a:ext cx="7" cy="4"/>
            </a:xfrm>
            <a:prstGeom prst="rect">
              <a:avLst/>
            </a:prstGeom>
            <a:solidFill>
              <a:srgbClr val="000000"/>
            </a:solidFill>
            <a:ln w="9525">
              <a:noFill/>
              <a:miter lim="800000"/>
              <a:headEnd/>
              <a:tailEnd/>
            </a:ln>
          </p:spPr>
          <p:txBody>
            <a:bodyPr/>
            <a:lstStyle/>
            <a:p>
              <a:endParaRPr lang="pt-BR"/>
            </a:p>
          </p:txBody>
        </p:sp>
        <p:sp>
          <p:nvSpPr>
            <p:cNvPr id="19972" name="Freeform 280"/>
            <p:cNvSpPr>
              <a:spLocks/>
            </p:cNvSpPr>
            <p:nvPr/>
          </p:nvSpPr>
          <p:spPr bwMode="auto">
            <a:xfrm>
              <a:off x="3273" y="234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973" name="Rectangle 281"/>
            <p:cNvSpPr>
              <a:spLocks noChangeArrowheads="1"/>
            </p:cNvSpPr>
            <p:nvPr/>
          </p:nvSpPr>
          <p:spPr bwMode="auto">
            <a:xfrm>
              <a:off x="3280" y="2350"/>
              <a:ext cx="7" cy="3"/>
            </a:xfrm>
            <a:prstGeom prst="rect">
              <a:avLst/>
            </a:prstGeom>
            <a:solidFill>
              <a:srgbClr val="000000"/>
            </a:solidFill>
            <a:ln w="9525">
              <a:noFill/>
              <a:miter lim="800000"/>
              <a:headEnd/>
              <a:tailEnd/>
            </a:ln>
          </p:spPr>
          <p:txBody>
            <a:bodyPr/>
            <a:lstStyle/>
            <a:p>
              <a:endParaRPr lang="pt-BR"/>
            </a:p>
          </p:txBody>
        </p:sp>
        <p:sp>
          <p:nvSpPr>
            <p:cNvPr id="19974" name="Freeform 282"/>
            <p:cNvSpPr>
              <a:spLocks/>
            </p:cNvSpPr>
            <p:nvPr/>
          </p:nvSpPr>
          <p:spPr bwMode="auto">
            <a:xfrm>
              <a:off x="3287" y="2342"/>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75" name="Rectangle 283"/>
            <p:cNvSpPr>
              <a:spLocks noChangeArrowheads="1"/>
            </p:cNvSpPr>
            <p:nvPr/>
          </p:nvSpPr>
          <p:spPr bwMode="auto">
            <a:xfrm>
              <a:off x="3294" y="2342"/>
              <a:ext cx="7" cy="4"/>
            </a:xfrm>
            <a:prstGeom prst="rect">
              <a:avLst/>
            </a:prstGeom>
            <a:solidFill>
              <a:srgbClr val="000000"/>
            </a:solidFill>
            <a:ln w="9525">
              <a:noFill/>
              <a:miter lim="800000"/>
              <a:headEnd/>
              <a:tailEnd/>
            </a:ln>
          </p:spPr>
          <p:txBody>
            <a:bodyPr/>
            <a:lstStyle/>
            <a:p>
              <a:endParaRPr lang="pt-BR"/>
            </a:p>
          </p:txBody>
        </p:sp>
        <p:sp>
          <p:nvSpPr>
            <p:cNvPr id="19976" name="Freeform 284"/>
            <p:cNvSpPr>
              <a:spLocks/>
            </p:cNvSpPr>
            <p:nvPr/>
          </p:nvSpPr>
          <p:spPr bwMode="auto">
            <a:xfrm>
              <a:off x="3294" y="2335"/>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977" name="Freeform 285"/>
            <p:cNvSpPr>
              <a:spLocks/>
            </p:cNvSpPr>
            <p:nvPr/>
          </p:nvSpPr>
          <p:spPr bwMode="auto">
            <a:xfrm>
              <a:off x="3301" y="233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78" name="Rectangle 286"/>
            <p:cNvSpPr>
              <a:spLocks noChangeArrowheads="1"/>
            </p:cNvSpPr>
            <p:nvPr/>
          </p:nvSpPr>
          <p:spPr bwMode="auto">
            <a:xfrm>
              <a:off x="3308" y="2331"/>
              <a:ext cx="7" cy="4"/>
            </a:xfrm>
            <a:prstGeom prst="rect">
              <a:avLst/>
            </a:prstGeom>
            <a:solidFill>
              <a:srgbClr val="000000"/>
            </a:solidFill>
            <a:ln w="9525">
              <a:noFill/>
              <a:miter lim="800000"/>
              <a:headEnd/>
              <a:tailEnd/>
            </a:ln>
          </p:spPr>
          <p:txBody>
            <a:bodyPr/>
            <a:lstStyle/>
            <a:p>
              <a:endParaRPr lang="pt-BR"/>
            </a:p>
          </p:txBody>
        </p:sp>
        <p:sp>
          <p:nvSpPr>
            <p:cNvPr id="19979" name="Freeform 287"/>
            <p:cNvSpPr>
              <a:spLocks/>
            </p:cNvSpPr>
            <p:nvPr/>
          </p:nvSpPr>
          <p:spPr bwMode="auto">
            <a:xfrm>
              <a:off x="3308" y="232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980" name="Freeform 288"/>
            <p:cNvSpPr>
              <a:spLocks/>
            </p:cNvSpPr>
            <p:nvPr/>
          </p:nvSpPr>
          <p:spPr bwMode="auto">
            <a:xfrm>
              <a:off x="3315" y="2320"/>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81" name="Rectangle 289"/>
            <p:cNvSpPr>
              <a:spLocks noChangeArrowheads="1"/>
            </p:cNvSpPr>
            <p:nvPr/>
          </p:nvSpPr>
          <p:spPr bwMode="auto">
            <a:xfrm>
              <a:off x="3322" y="2320"/>
              <a:ext cx="7" cy="4"/>
            </a:xfrm>
            <a:prstGeom prst="rect">
              <a:avLst/>
            </a:prstGeom>
            <a:solidFill>
              <a:srgbClr val="000000"/>
            </a:solidFill>
            <a:ln w="9525">
              <a:noFill/>
              <a:miter lim="800000"/>
              <a:headEnd/>
              <a:tailEnd/>
            </a:ln>
          </p:spPr>
          <p:txBody>
            <a:bodyPr/>
            <a:lstStyle/>
            <a:p>
              <a:endParaRPr lang="pt-BR"/>
            </a:p>
          </p:txBody>
        </p:sp>
        <p:sp>
          <p:nvSpPr>
            <p:cNvPr id="19982" name="Freeform 290"/>
            <p:cNvSpPr>
              <a:spLocks/>
            </p:cNvSpPr>
            <p:nvPr/>
          </p:nvSpPr>
          <p:spPr bwMode="auto">
            <a:xfrm>
              <a:off x="3322" y="2313"/>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983" name="Freeform 291"/>
            <p:cNvSpPr>
              <a:spLocks/>
            </p:cNvSpPr>
            <p:nvPr/>
          </p:nvSpPr>
          <p:spPr bwMode="auto">
            <a:xfrm>
              <a:off x="3329" y="2305"/>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84" name="Rectangle 292"/>
            <p:cNvSpPr>
              <a:spLocks noChangeArrowheads="1"/>
            </p:cNvSpPr>
            <p:nvPr/>
          </p:nvSpPr>
          <p:spPr bwMode="auto">
            <a:xfrm>
              <a:off x="3336" y="2302"/>
              <a:ext cx="7" cy="7"/>
            </a:xfrm>
            <a:prstGeom prst="rect">
              <a:avLst/>
            </a:prstGeom>
            <a:solidFill>
              <a:srgbClr val="000000"/>
            </a:solidFill>
            <a:ln w="9525">
              <a:noFill/>
              <a:miter lim="800000"/>
              <a:headEnd/>
              <a:tailEnd/>
            </a:ln>
          </p:spPr>
          <p:txBody>
            <a:bodyPr/>
            <a:lstStyle/>
            <a:p>
              <a:endParaRPr lang="pt-BR"/>
            </a:p>
          </p:txBody>
        </p:sp>
        <p:sp>
          <p:nvSpPr>
            <p:cNvPr id="19985" name="Freeform 293"/>
            <p:cNvSpPr>
              <a:spLocks/>
            </p:cNvSpPr>
            <p:nvPr/>
          </p:nvSpPr>
          <p:spPr bwMode="auto">
            <a:xfrm>
              <a:off x="3336" y="2294"/>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86" name="Freeform 294"/>
            <p:cNvSpPr>
              <a:spLocks/>
            </p:cNvSpPr>
            <p:nvPr/>
          </p:nvSpPr>
          <p:spPr bwMode="auto">
            <a:xfrm>
              <a:off x="3343" y="2287"/>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987" name="Rectangle 295"/>
            <p:cNvSpPr>
              <a:spLocks noChangeArrowheads="1"/>
            </p:cNvSpPr>
            <p:nvPr/>
          </p:nvSpPr>
          <p:spPr bwMode="auto">
            <a:xfrm>
              <a:off x="3350" y="2283"/>
              <a:ext cx="7" cy="7"/>
            </a:xfrm>
            <a:prstGeom prst="rect">
              <a:avLst/>
            </a:prstGeom>
            <a:solidFill>
              <a:srgbClr val="000000"/>
            </a:solidFill>
            <a:ln w="9525">
              <a:noFill/>
              <a:miter lim="800000"/>
              <a:headEnd/>
              <a:tailEnd/>
            </a:ln>
          </p:spPr>
          <p:txBody>
            <a:bodyPr/>
            <a:lstStyle/>
            <a:p>
              <a:endParaRPr lang="pt-BR"/>
            </a:p>
          </p:txBody>
        </p:sp>
        <p:sp>
          <p:nvSpPr>
            <p:cNvPr id="19988" name="Freeform 296"/>
            <p:cNvSpPr>
              <a:spLocks/>
            </p:cNvSpPr>
            <p:nvPr/>
          </p:nvSpPr>
          <p:spPr bwMode="auto">
            <a:xfrm>
              <a:off x="3350" y="2276"/>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989" name="Freeform 297"/>
            <p:cNvSpPr>
              <a:spLocks/>
            </p:cNvSpPr>
            <p:nvPr/>
          </p:nvSpPr>
          <p:spPr bwMode="auto">
            <a:xfrm>
              <a:off x="3357" y="2268"/>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90" name="Rectangle 298"/>
            <p:cNvSpPr>
              <a:spLocks noChangeArrowheads="1"/>
            </p:cNvSpPr>
            <p:nvPr/>
          </p:nvSpPr>
          <p:spPr bwMode="auto">
            <a:xfrm>
              <a:off x="3364" y="2261"/>
              <a:ext cx="7" cy="7"/>
            </a:xfrm>
            <a:prstGeom prst="rect">
              <a:avLst/>
            </a:prstGeom>
            <a:solidFill>
              <a:srgbClr val="000000"/>
            </a:solidFill>
            <a:ln w="9525">
              <a:noFill/>
              <a:miter lim="800000"/>
              <a:headEnd/>
              <a:tailEnd/>
            </a:ln>
          </p:spPr>
          <p:txBody>
            <a:bodyPr/>
            <a:lstStyle/>
            <a:p>
              <a:endParaRPr lang="pt-BR"/>
            </a:p>
          </p:txBody>
        </p:sp>
        <p:sp>
          <p:nvSpPr>
            <p:cNvPr id="19991" name="Rectangle 299"/>
            <p:cNvSpPr>
              <a:spLocks noChangeArrowheads="1"/>
            </p:cNvSpPr>
            <p:nvPr/>
          </p:nvSpPr>
          <p:spPr bwMode="auto">
            <a:xfrm>
              <a:off x="3364" y="2257"/>
              <a:ext cx="7" cy="4"/>
            </a:xfrm>
            <a:prstGeom prst="rect">
              <a:avLst/>
            </a:prstGeom>
            <a:solidFill>
              <a:srgbClr val="000000"/>
            </a:solidFill>
            <a:ln w="9525">
              <a:noFill/>
              <a:miter lim="800000"/>
              <a:headEnd/>
              <a:tailEnd/>
            </a:ln>
          </p:spPr>
          <p:txBody>
            <a:bodyPr/>
            <a:lstStyle/>
            <a:p>
              <a:endParaRPr lang="pt-BR"/>
            </a:p>
          </p:txBody>
        </p:sp>
        <p:sp>
          <p:nvSpPr>
            <p:cNvPr id="19992" name="Freeform 300"/>
            <p:cNvSpPr>
              <a:spLocks/>
            </p:cNvSpPr>
            <p:nvPr/>
          </p:nvSpPr>
          <p:spPr bwMode="auto">
            <a:xfrm>
              <a:off x="3364" y="2250"/>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993" name="Freeform 301"/>
            <p:cNvSpPr>
              <a:spLocks/>
            </p:cNvSpPr>
            <p:nvPr/>
          </p:nvSpPr>
          <p:spPr bwMode="auto">
            <a:xfrm>
              <a:off x="3371" y="2242"/>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94" name="Rectangle 302"/>
            <p:cNvSpPr>
              <a:spLocks noChangeArrowheads="1"/>
            </p:cNvSpPr>
            <p:nvPr/>
          </p:nvSpPr>
          <p:spPr bwMode="auto">
            <a:xfrm>
              <a:off x="3378" y="2235"/>
              <a:ext cx="7" cy="7"/>
            </a:xfrm>
            <a:prstGeom prst="rect">
              <a:avLst/>
            </a:prstGeom>
            <a:solidFill>
              <a:srgbClr val="000000"/>
            </a:solidFill>
            <a:ln w="9525">
              <a:noFill/>
              <a:miter lim="800000"/>
              <a:headEnd/>
              <a:tailEnd/>
            </a:ln>
          </p:spPr>
          <p:txBody>
            <a:bodyPr/>
            <a:lstStyle/>
            <a:p>
              <a:endParaRPr lang="pt-BR"/>
            </a:p>
          </p:txBody>
        </p:sp>
        <p:sp>
          <p:nvSpPr>
            <p:cNvPr id="19995" name="Rectangle 303"/>
            <p:cNvSpPr>
              <a:spLocks noChangeArrowheads="1"/>
            </p:cNvSpPr>
            <p:nvPr/>
          </p:nvSpPr>
          <p:spPr bwMode="auto">
            <a:xfrm>
              <a:off x="3378" y="2231"/>
              <a:ext cx="7" cy="4"/>
            </a:xfrm>
            <a:prstGeom prst="rect">
              <a:avLst/>
            </a:prstGeom>
            <a:solidFill>
              <a:srgbClr val="000000"/>
            </a:solidFill>
            <a:ln w="9525">
              <a:noFill/>
              <a:miter lim="800000"/>
              <a:headEnd/>
              <a:tailEnd/>
            </a:ln>
          </p:spPr>
          <p:txBody>
            <a:bodyPr/>
            <a:lstStyle/>
            <a:p>
              <a:endParaRPr lang="pt-BR"/>
            </a:p>
          </p:txBody>
        </p:sp>
        <p:sp>
          <p:nvSpPr>
            <p:cNvPr id="19996" name="Freeform 304"/>
            <p:cNvSpPr>
              <a:spLocks/>
            </p:cNvSpPr>
            <p:nvPr/>
          </p:nvSpPr>
          <p:spPr bwMode="auto">
            <a:xfrm>
              <a:off x="3378" y="222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997" name="Freeform 305"/>
            <p:cNvSpPr>
              <a:spLocks/>
            </p:cNvSpPr>
            <p:nvPr/>
          </p:nvSpPr>
          <p:spPr bwMode="auto">
            <a:xfrm>
              <a:off x="3385" y="221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998" name="Rectangle 306"/>
            <p:cNvSpPr>
              <a:spLocks noChangeArrowheads="1"/>
            </p:cNvSpPr>
            <p:nvPr/>
          </p:nvSpPr>
          <p:spPr bwMode="auto">
            <a:xfrm>
              <a:off x="3392" y="2205"/>
              <a:ext cx="7" cy="8"/>
            </a:xfrm>
            <a:prstGeom prst="rect">
              <a:avLst/>
            </a:prstGeom>
            <a:solidFill>
              <a:srgbClr val="000000"/>
            </a:solidFill>
            <a:ln w="9525">
              <a:noFill/>
              <a:miter lim="800000"/>
              <a:headEnd/>
              <a:tailEnd/>
            </a:ln>
          </p:spPr>
          <p:txBody>
            <a:bodyPr/>
            <a:lstStyle/>
            <a:p>
              <a:endParaRPr lang="pt-BR"/>
            </a:p>
          </p:txBody>
        </p:sp>
        <p:sp>
          <p:nvSpPr>
            <p:cNvPr id="19999" name="Rectangle 307"/>
            <p:cNvSpPr>
              <a:spLocks noChangeArrowheads="1"/>
            </p:cNvSpPr>
            <p:nvPr/>
          </p:nvSpPr>
          <p:spPr bwMode="auto">
            <a:xfrm>
              <a:off x="3392" y="2201"/>
              <a:ext cx="7" cy="8"/>
            </a:xfrm>
            <a:prstGeom prst="rect">
              <a:avLst/>
            </a:prstGeom>
            <a:solidFill>
              <a:srgbClr val="000000"/>
            </a:solidFill>
            <a:ln w="9525">
              <a:noFill/>
              <a:miter lim="800000"/>
              <a:headEnd/>
              <a:tailEnd/>
            </a:ln>
          </p:spPr>
          <p:txBody>
            <a:bodyPr/>
            <a:lstStyle/>
            <a:p>
              <a:endParaRPr lang="pt-BR"/>
            </a:p>
          </p:txBody>
        </p:sp>
        <p:sp>
          <p:nvSpPr>
            <p:cNvPr id="20000" name="Rectangle 308"/>
            <p:cNvSpPr>
              <a:spLocks noChangeArrowheads="1"/>
            </p:cNvSpPr>
            <p:nvPr/>
          </p:nvSpPr>
          <p:spPr bwMode="auto">
            <a:xfrm>
              <a:off x="3399" y="2190"/>
              <a:ext cx="7" cy="8"/>
            </a:xfrm>
            <a:prstGeom prst="rect">
              <a:avLst/>
            </a:prstGeom>
            <a:solidFill>
              <a:srgbClr val="000000"/>
            </a:solidFill>
            <a:ln w="9525">
              <a:noFill/>
              <a:miter lim="800000"/>
              <a:headEnd/>
              <a:tailEnd/>
            </a:ln>
          </p:spPr>
          <p:txBody>
            <a:bodyPr/>
            <a:lstStyle/>
            <a:p>
              <a:endParaRPr lang="pt-BR"/>
            </a:p>
          </p:txBody>
        </p:sp>
        <p:sp>
          <p:nvSpPr>
            <p:cNvPr id="20001" name="Rectangle 309"/>
            <p:cNvSpPr>
              <a:spLocks noChangeArrowheads="1"/>
            </p:cNvSpPr>
            <p:nvPr/>
          </p:nvSpPr>
          <p:spPr bwMode="auto">
            <a:xfrm>
              <a:off x="3406" y="2175"/>
              <a:ext cx="7" cy="8"/>
            </a:xfrm>
            <a:prstGeom prst="rect">
              <a:avLst/>
            </a:prstGeom>
            <a:solidFill>
              <a:srgbClr val="000000"/>
            </a:solidFill>
            <a:ln w="9525">
              <a:noFill/>
              <a:miter lim="800000"/>
              <a:headEnd/>
              <a:tailEnd/>
            </a:ln>
          </p:spPr>
          <p:txBody>
            <a:bodyPr/>
            <a:lstStyle/>
            <a:p>
              <a:endParaRPr lang="pt-BR"/>
            </a:p>
          </p:txBody>
        </p:sp>
        <p:sp>
          <p:nvSpPr>
            <p:cNvPr id="20002" name="Rectangle 310"/>
            <p:cNvSpPr>
              <a:spLocks noChangeArrowheads="1"/>
            </p:cNvSpPr>
            <p:nvPr/>
          </p:nvSpPr>
          <p:spPr bwMode="auto">
            <a:xfrm>
              <a:off x="3406" y="2168"/>
              <a:ext cx="7" cy="7"/>
            </a:xfrm>
            <a:prstGeom prst="rect">
              <a:avLst/>
            </a:prstGeom>
            <a:solidFill>
              <a:srgbClr val="000000"/>
            </a:solidFill>
            <a:ln w="9525">
              <a:noFill/>
              <a:miter lim="800000"/>
              <a:headEnd/>
              <a:tailEnd/>
            </a:ln>
          </p:spPr>
          <p:txBody>
            <a:bodyPr/>
            <a:lstStyle/>
            <a:p>
              <a:endParaRPr lang="pt-BR"/>
            </a:p>
          </p:txBody>
        </p:sp>
        <p:sp>
          <p:nvSpPr>
            <p:cNvPr id="20003" name="Rectangle 311"/>
            <p:cNvSpPr>
              <a:spLocks noChangeArrowheads="1"/>
            </p:cNvSpPr>
            <p:nvPr/>
          </p:nvSpPr>
          <p:spPr bwMode="auto">
            <a:xfrm>
              <a:off x="3413" y="2157"/>
              <a:ext cx="7" cy="7"/>
            </a:xfrm>
            <a:prstGeom prst="rect">
              <a:avLst/>
            </a:prstGeom>
            <a:solidFill>
              <a:srgbClr val="000000"/>
            </a:solidFill>
            <a:ln w="9525">
              <a:noFill/>
              <a:miter lim="800000"/>
              <a:headEnd/>
              <a:tailEnd/>
            </a:ln>
          </p:spPr>
          <p:txBody>
            <a:bodyPr/>
            <a:lstStyle/>
            <a:p>
              <a:endParaRPr lang="pt-BR"/>
            </a:p>
          </p:txBody>
        </p:sp>
        <p:sp>
          <p:nvSpPr>
            <p:cNvPr id="20004" name="Rectangle 312"/>
            <p:cNvSpPr>
              <a:spLocks noChangeArrowheads="1"/>
            </p:cNvSpPr>
            <p:nvPr/>
          </p:nvSpPr>
          <p:spPr bwMode="auto">
            <a:xfrm>
              <a:off x="3420" y="2142"/>
              <a:ext cx="7" cy="8"/>
            </a:xfrm>
            <a:prstGeom prst="rect">
              <a:avLst/>
            </a:prstGeom>
            <a:solidFill>
              <a:srgbClr val="000000"/>
            </a:solidFill>
            <a:ln w="9525">
              <a:noFill/>
              <a:miter lim="800000"/>
              <a:headEnd/>
              <a:tailEnd/>
            </a:ln>
          </p:spPr>
          <p:txBody>
            <a:bodyPr/>
            <a:lstStyle/>
            <a:p>
              <a:endParaRPr lang="pt-BR"/>
            </a:p>
          </p:txBody>
        </p:sp>
        <p:sp>
          <p:nvSpPr>
            <p:cNvPr id="20005" name="Rectangle 313"/>
            <p:cNvSpPr>
              <a:spLocks noChangeArrowheads="1"/>
            </p:cNvSpPr>
            <p:nvPr/>
          </p:nvSpPr>
          <p:spPr bwMode="auto">
            <a:xfrm>
              <a:off x="3420" y="2135"/>
              <a:ext cx="7" cy="7"/>
            </a:xfrm>
            <a:prstGeom prst="rect">
              <a:avLst/>
            </a:prstGeom>
            <a:solidFill>
              <a:srgbClr val="000000"/>
            </a:solidFill>
            <a:ln w="9525">
              <a:noFill/>
              <a:miter lim="800000"/>
              <a:headEnd/>
              <a:tailEnd/>
            </a:ln>
          </p:spPr>
          <p:txBody>
            <a:bodyPr/>
            <a:lstStyle/>
            <a:p>
              <a:endParaRPr lang="pt-BR"/>
            </a:p>
          </p:txBody>
        </p:sp>
        <p:sp>
          <p:nvSpPr>
            <p:cNvPr id="20006" name="Rectangle 314"/>
            <p:cNvSpPr>
              <a:spLocks noChangeArrowheads="1"/>
            </p:cNvSpPr>
            <p:nvPr/>
          </p:nvSpPr>
          <p:spPr bwMode="auto">
            <a:xfrm>
              <a:off x="3427" y="2124"/>
              <a:ext cx="7" cy="7"/>
            </a:xfrm>
            <a:prstGeom prst="rect">
              <a:avLst/>
            </a:prstGeom>
            <a:solidFill>
              <a:srgbClr val="000000"/>
            </a:solidFill>
            <a:ln w="9525">
              <a:noFill/>
              <a:miter lim="800000"/>
              <a:headEnd/>
              <a:tailEnd/>
            </a:ln>
          </p:spPr>
          <p:txBody>
            <a:bodyPr/>
            <a:lstStyle/>
            <a:p>
              <a:endParaRPr lang="pt-BR"/>
            </a:p>
          </p:txBody>
        </p:sp>
        <p:sp>
          <p:nvSpPr>
            <p:cNvPr id="20007" name="Rectangle 315"/>
            <p:cNvSpPr>
              <a:spLocks noChangeArrowheads="1"/>
            </p:cNvSpPr>
            <p:nvPr/>
          </p:nvSpPr>
          <p:spPr bwMode="auto">
            <a:xfrm>
              <a:off x="3434" y="2109"/>
              <a:ext cx="7" cy="7"/>
            </a:xfrm>
            <a:prstGeom prst="rect">
              <a:avLst/>
            </a:prstGeom>
            <a:solidFill>
              <a:srgbClr val="000000"/>
            </a:solidFill>
            <a:ln w="9525">
              <a:noFill/>
              <a:miter lim="800000"/>
              <a:headEnd/>
              <a:tailEnd/>
            </a:ln>
          </p:spPr>
          <p:txBody>
            <a:bodyPr/>
            <a:lstStyle/>
            <a:p>
              <a:endParaRPr lang="pt-BR"/>
            </a:p>
          </p:txBody>
        </p:sp>
        <p:sp>
          <p:nvSpPr>
            <p:cNvPr id="20008" name="Rectangle 316"/>
            <p:cNvSpPr>
              <a:spLocks noChangeArrowheads="1"/>
            </p:cNvSpPr>
            <p:nvPr/>
          </p:nvSpPr>
          <p:spPr bwMode="auto">
            <a:xfrm>
              <a:off x="3434" y="2101"/>
              <a:ext cx="7" cy="8"/>
            </a:xfrm>
            <a:prstGeom prst="rect">
              <a:avLst/>
            </a:prstGeom>
            <a:solidFill>
              <a:srgbClr val="000000"/>
            </a:solidFill>
            <a:ln w="9525">
              <a:noFill/>
              <a:miter lim="800000"/>
              <a:headEnd/>
              <a:tailEnd/>
            </a:ln>
          </p:spPr>
          <p:txBody>
            <a:bodyPr/>
            <a:lstStyle/>
            <a:p>
              <a:endParaRPr lang="pt-BR"/>
            </a:p>
          </p:txBody>
        </p:sp>
        <p:sp>
          <p:nvSpPr>
            <p:cNvPr id="20009" name="Rectangle 317"/>
            <p:cNvSpPr>
              <a:spLocks noChangeArrowheads="1"/>
            </p:cNvSpPr>
            <p:nvPr/>
          </p:nvSpPr>
          <p:spPr bwMode="auto">
            <a:xfrm>
              <a:off x="3441" y="2090"/>
              <a:ext cx="7" cy="8"/>
            </a:xfrm>
            <a:prstGeom prst="rect">
              <a:avLst/>
            </a:prstGeom>
            <a:solidFill>
              <a:srgbClr val="000000"/>
            </a:solidFill>
            <a:ln w="9525">
              <a:noFill/>
              <a:miter lim="800000"/>
              <a:headEnd/>
              <a:tailEnd/>
            </a:ln>
          </p:spPr>
          <p:txBody>
            <a:bodyPr/>
            <a:lstStyle/>
            <a:p>
              <a:endParaRPr lang="pt-BR"/>
            </a:p>
          </p:txBody>
        </p:sp>
        <p:sp>
          <p:nvSpPr>
            <p:cNvPr id="20010" name="Rectangle 318"/>
            <p:cNvSpPr>
              <a:spLocks noChangeArrowheads="1"/>
            </p:cNvSpPr>
            <p:nvPr/>
          </p:nvSpPr>
          <p:spPr bwMode="auto">
            <a:xfrm>
              <a:off x="3448" y="2075"/>
              <a:ext cx="6" cy="8"/>
            </a:xfrm>
            <a:prstGeom prst="rect">
              <a:avLst/>
            </a:prstGeom>
            <a:solidFill>
              <a:srgbClr val="000000"/>
            </a:solidFill>
            <a:ln w="9525">
              <a:noFill/>
              <a:miter lim="800000"/>
              <a:headEnd/>
              <a:tailEnd/>
            </a:ln>
          </p:spPr>
          <p:txBody>
            <a:bodyPr/>
            <a:lstStyle/>
            <a:p>
              <a:endParaRPr lang="pt-BR"/>
            </a:p>
          </p:txBody>
        </p:sp>
        <p:sp>
          <p:nvSpPr>
            <p:cNvPr id="20011" name="Rectangle 319"/>
            <p:cNvSpPr>
              <a:spLocks noChangeArrowheads="1"/>
            </p:cNvSpPr>
            <p:nvPr/>
          </p:nvSpPr>
          <p:spPr bwMode="auto">
            <a:xfrm>
              <a:off x="3448" y="2068"/>
              <a:ext cx="6" cy="7"/>
            </a:xfrm>
            <a:prstGeom prst="rect">
              <a:avLst/>
            </a:prstGeom>
            <a:solidFill>
              <a:srgbClr val="000000"/>
            </a:solidFill>
            <a:ln w="9525">
              <a:noFill/>
              <a:miter lim="800000"/>
              <a:headEnd/>
              <a:tailEnd/>
            </a:ln>
          </p:spPr>
          <p:txBody>
            <a:bodyPr/>
            <a:lstStyle/>
            <a:p>
              <a:endParaRPr lang="pt-BR"/>
            </a:p>
          </p:txBody>
        </p:sp>
        <p:sp>
          <p:nvSpPr>
            <p:cNvPr id="20012" name="Rectangle 320"/>
            <p:cNvSpPr>
              <a:spLocks noChangeArrowheads="1"/>
            </p:cNvSpPr>
            <p:nvPr/>
          </p:nvSpPr>
          <p:spPr bwMode="auto">
            <a:xfrm>
              <a:off x="3448" y="2064"/>
              <a:ext cx="6" cy="8"/>
            </a:xfrm>
            <a:prstGeom prst="rect">
              <a:avLst/>
            </a:prstGeom>
            <a:solidFill>
              <a:srgbClr val="000000"/>
            </a:solidFill>
            <a:ln w="9525">
              <a:noFill/>
              <a:miter lim="800000"/>
              <a:headEnd/>
              <a:tailEnd/>
            </a:ln>
          </p:spPr>
          <p:txBody>
            <a:bodyPr/>
            <a:lstStyle/>
            <a:p>
              <a:endParaRPr lang="pt-BR"/>
            </a:p>
          </p:txBody>
        </p:sp>
        <p:sp>
          <p:nvSpPr>
            <p:cNvPr id="20013" name="Rectangle 321"/>
            <p:cNvSpPr>
              <a:spLocks noChangeArrowheads="1"/>
            </p:cNvSpPr>
            <p:nvPr/>
          </p:nvSpPr>
          <p:spPr bwMode="auto">
            <a:xfrm>
              <a:off x="3454" y="2053"/>
              <a:ext cx="7" cy="8"/>
            </a:xfrm>
            <a:prstGeom prst="rect">
              <a:avLst/>
            </a:prstGeom>
            <a:solidFill>
              <a:srgbClr val="000000"/>
            </a:solidFill>
            <a:ln w="9525">
              <a:noFill/>
              <a:miter lim="800000"/>
              <a:headEnd/>
              <a:tailEnd/>
            </a:ln>
          </p:spPr>
          <p:txBody>
            <a:bodyPr/>
            <a:lstStyle/>
            <a:p>
              <a:endParaRPr lang="pt-BR"/>
            </a:p>
          </p:txBody>
        </p:sp>
        <p:sp>
          <p:nvSpPr>
            <p:cNvPr id="20014" name="Rectangle 322"/>
            <p:cNvSpPr>
              <a:spLocks noChangeArrowheads="1"/>
            </p:cNvSpPr>
            <p:nvPr/>
          </p:nvSpPr>
          <p:spPr bwMode="auto">
            <a:xfrm>
              <a:off x="3461" y="2038"/>
              <a:ext cx="7" cy="8"/>
            </a:xfrm>
            <a:prstGeom prst="rect">
              <a:avLst/>
            </a:prstGeom>
            <a:solidFill>
              <a:srgbClr val="000000"/>
            </a:solidFill>
            <a:ln w="9525">
              <a:noFill/>
              <a:miter lim="800000"/>
              <a:headEnd/>
              <a:tailEnd/>
            </a:ln>
          </p:spPr>
          <p:txBody>
            <a:bodyPr/>
            <a:lstStyle/>
            <a:p>
              <a:endParaRPr lang="pt-BR"/>
            </a:p>
          </p:txBody>
        </p:sp>
        <p:sp>
          <p:nvSpPr>
            <p:cNvPr id="20015" name="Rectangle 323"/>
            <p:cNvSpPr>
              <a:spLocks noChangeArrowheads="1"/>
            </p:cNvSpPr>
            <p:nvPr/>
          </p:nvSpPr>
          <p:spPr bwMode="auto">
            <a:xfrm>
              <a:off x="3461" y="2031"/>
              <a:ext cx="7" cy="7"/>
            </a:xfrm>
            <a:prstGeom prst="rect">
              <a:avLst/>
            </a:prstGeom>
            <a:solidFill>
              <a:srgbClr val="000000"/>
            </a:solidFill>
            <a:ln w="9525">
              <a:noFill/>
              <a:miter lim="800000"/>
              <a:headEnd/>
              <a:tailEnd/>
            </a:ln>
          </p:spPr>
          <p:txBody>
            <a:bodyPr/>
            <a:lstStyle/>
            <a:p>
              <a:endParaRPr lang="pt-BR"/>
            </a:p>
          </p:txBody>
        </p:sp>
        <p:sp>
          <p:nvSpPr>
            <p:cNvPr id="20016" name="Rectangle 324"/>
            <p:cNvSpPr>
              <a:spLocks noChangeArrowheads="1"/>
            </p:cNvSpPr>
            <p:nvPr/>
          </p:nvSpPr>
          <p:spPr bwMode="auto">
            <a:xfrm>
              <a:off x="3461" y="2027"/>
              <a:ext cx="7" cy="8"/>
            </a:xfrm>
            <a:prstGeom prst="rect">
              <a:avLst/>
            </a:prstGeom>
            <a:solidFill>
              <a:srgbClr val="000000"/>
            </a:solidFill>
            <a:ln w="9525">
              <a:noFill/>
              <a:miter lim="800000"/>
              <a:headEnd/>
              <a:tailEnd/>
            </a:ln>
          </p:spPr>
          <p:txBody>
            <a:bodyPr/>
            <a:lstStyle/>
            <a:p>
              <a:endParaRPr lang="pt-BR"/>
            </a:p>
          </p:txBody>
        </p:sp>
        <p:sp>
          <p:nvSpPr>
            <p:cNvPr id="20017" name="Freeform 325"/>
            <p:cNvSpPr>
              <a:spLocks/>
            </p:cNvSpPr>
            <p:nvPr/>
          </p:nvSpPr>
          <p:spPr bwMode="auto">
            <a:xfrm>
              <a:off x="3468" y="2012"/>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18" name="Rectangle 326"/>
            <p:cNvSpPr>
              <a:spLocks noChangeArrowheads="1"/>
            </p:cNvSpPr>
            <p:nvPr/>
          </p:nvSpPr>
          <p:spPr bwMode="auto">
            <a:xfrm>
              <a:off x="3475" y="1997"/>
              <a:ext cx="7" cy="8"/>
            </a:xfrm>
            <a:prstGeom prst="rect">
              <a:avLst/>
            </a:prstGeom>
            <a:solidFill>
              <a:srgbClr val="000000"/>
            </a:solidFill>
            <a:ln w="9525">
              <a:noFill/>
              <a:miter lim="800000"/>
              <a:headEnd/>
              <a:tailEnd/>
            </a:ln>
          </p:spPr>
          <p:txBody>
            <a:bodyPr/>
            <a:lstStyle/>
            <a:p>
              <a:endParaRPr lang="pt-BR"/>
            </a:p>
          </p:txBody>
        </p:sp>
        <p:sp>
          <p:nvSpPr>
            <p:cNvPr id="20019" name="Rectangle 327"/>
            <p:cNvSpPr>
              <a:spLocks noChangeArrowheads="1"/>
            </p:cNvSpPr>
            <p:nvPr/>
          </p:nvSpPr>
          <p:spPr bwMode="auto">
            <a:xfrm>
              <a:off x="3475" y="1986"/>
              <a:ext cx="7" cy="8"/>
            </a:xfrm>
            <a:prstGeom prst="rect">
              <a:avLst/>
            </a:prstGeom>
            <a:solidFill>
              <a:srgbClr val="000000"/>
            </a:solidFill>
            <a:ln w="9525">
              <a:noFill/>
              <a:miter lim="800000"/>
              <a:headEnd/>
              <a:tailEnd/>
            </a:ln>
          </p:spPr>
          <p:txBody>
            <a:bodyPr/>
            <a:lstStyle/>
            <a:p>
              <a:endParaRPr lang="pt-BR"/>
            </a:p>
          </p:txBody>
        </p:sp>
        <p:sp>
          <p:nvSpPr>
            <p:cNvPr id="20020" name="Freeform 328"/>
            <p:cNvSpPr>
              <a:spLocks/>
            </p:cNvSpPr>
            <p:nvPr/>
          </p:nvSpPr>
          <p:spPr bwMode="auto">
            <a:xfrm>
              <a:off x="3475" y="1979"/>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021" name="Rectangle 329"/>
            <p:cNvSpPr>
              <a:spLocks noChangeArrowheads="1"/>
            </p:cNvSpPr>
            <p:nvPr/>
          </p:nvSpPr>
          <p:spPr bwMode="auto">
            <a:xfrm>
              <a:off x="3482" y="1975"/>
              <a:ext cx="7" cy="8"/>
            </a:xfrm>
            <a:prstGeom prst="rect">
              <a:avLst/>
            </a:prstGeom>
            <a:solidFill>
              <a:srgbClr val="000000"/>
            </a:solidFill>
            <a:ln w="9525">
              <a:noFill/>
              <a:miter lim="800000"/>
              <a:headEnd/>
              <a:tailEnd/>
            </a:ln>
          </p:spPr>
          <p:txBody>
            <a:bodyPr/>
            <a:lstStyle/>
            <a:p>
              <a:endParaRPr lang="pt-BR"/>
            </a:p>
          </p:txBody>
        </p:sp>
        <p:sp>
          <p:nvSpPr>
            <p:cNvPr id="20022" name="Rectangle 330"/>
            <p:cNvSpPr>
              <a:spLocks noChangeArrowheads="1"/>
            </p:cNvSpPr>
            <p:nvPr/>
          </p:nvSpPr>
          <p:spPr bwMode="auto">
            <a:xfrm>
              <a:off x="3489" y="1960"/>
              <a:ext cx="7" cy="8"/>
            </a:xfrm>
            <a:prstGeom prst="rect">
              <a:avLst/>
            </a:prstGeom>
            <a:solidFill>
              <a:srgbClr val="000000"/>
            </a:solidFill>
            <a:ln w="9525">
              <a:noFill/>
              <a:miter lim="800000"/>
              <a:headEnd/>
              <a:tailEnd/>
            </a:ln>
          </p:spPr>
          <p:txBody>
            <a:bodyPr/>
            <a:lstStyle/>
            <a:p>
              <a:endParaRPr lang="pt-BR"/>
            </a:p>
          </p:txBody>
        </p:sp>
        <p:sp>
          <p:nvSpPr>
            <p:cNvPr id="20023" name="Rectangle 331"/>
            <p:cNvSpPr>
              <a:spLocks noChangeArrowheads="1"/>
            </p:cNvSpPr>
            <p:nvPr/>
          </p:nvSpPr>
          <p:spPr bwMode="auto">
            <a:xfrm>
              <a:off x="3489" y="1953"/>
              <a:ext cx="7" cy="7"/>
            </a:xfrm>
            <a:prstGeom prst="rect">
              <a:avLst/>
            </a:prstGeom>
            <a:solidFill>
              <a:srgbClr val="000000"/>
            </a:solidFill>
            <a:ln w="9525">
              <a:noFill/>
              <a:miter lim="800000"/>
              <a:headEnd/>
              <a:tailEnd/>
            </a:ln>
          </p:spPr>
          <p:txBody>
            <a:bodyPr/>
            <a:lstStyle/>
            <a:p>
              <a:endParaRPr lang="pt-BR"/>
            </a:p>
          </p:txBody>
        </p:sp>
        <p:sp>
          <p:nvSpPr>
            <p:cNvPr id="20024" name="Rectangle 332"/>
            <p:cNvSpPr>
              <a:spLocks noChangeArrowheads="1"/>
            </p:cNvSpPr>
            <p:nvPr/>
          </p:nvSpPr>
          <p:spPr bwMode="auto">
            <a:xfrm>
              <a:off x="3489" y="1949"/>
              <a:ext cx="7" cy="8"/>
            </a:xfrm>
            <a:prstGeom prst="rect">
              <a:avLst/>
            </a:prstGeom>
            <a:solidFill>
              <a:srgbClr val="000000"/>
            </a:solidFill>
            <a:ln w="9525">
              <a:noFill/>
              <a:miter lim="800000"/>
              <a:headEnd/>
              <a:tailEnd/>
            </a:ln>
          </p:spPr>
          <p:txBody>
            <a:bodyPr/>
            <a:lstStyle/>
            <a:p>
              <a:endParaRPr lang="pt-BR"/>
            </a:p>
          </p:txBody>
        </p:sp>
        <p:sp>
          <p:nvSpPr>
            <p:cNvPr id="20025" name="Rectangle 333"/>
            <p:cNvSpPr>
              <a:spLocks noChangeArrowheads="1"/>
            </p:cNvSpPr>
            <p:nvPr/>
          </p:nvSpPr>
          <p:spPr bwMode="auto">
            <a:xfrm>
              <a:off x="3496" y="1938"/>
              <a:ext cx="7" cy="8"/>
            </a:xfrm>
            <a:prstGeom prst="rect">
              <a:avLst/>
            </a:prstGeom>
            <a:solidFill>
              <a:srgbClr val="000000"/>
            </a:solidFill>
            <a:ln w="9525">
              <a:noFill/>
              <a:miter lim="800000"/>
              <a:headEnd/>
              <a:tailEnd/>
            </a:ln>
          </p:spPr>
          <p:txBody>
            <a:bodyPr/>
            <a:lstStyle/>
            <a:p>
              <a:endParaRPr lang="pt-BR"/>
            </a:p>
          </p:txBody>
        </p:sp>
        <p:sp>
          <p:nvSpPr>
            <p:cNvPr id="20026" name="Rectangle 334"/>
            <p:cNvSpPr>
              <a:spLocks noChangeArrowheads="1"/>
            </p:cNvSpPr>
            <p:nvPr/>
          </p:nvSpPr>
          <p:spPr bwMode="auto">
            <a:xfrm>
              <a:off x="3503" y="1923"/>
              <a:ext cx="7" cy="8"/>
            </a:xfrm>
            <a:prstGeom prst="rect">
              <a:avLst/>
            </a:prstGeom>
            <a:solidFill>
              <a:srgbClr val="000000"/>
            </a:solidFill>
            <a:ln w="9525">
              <a:noFill/>
              <a:miter lim="800000"/>
              <a:headEnd/>
              <a:tailEnd/>
            </a:ln>
          </p:spPr>
          <p:txBody>
            <a:bodyPr/>
            <a:lstStyle/>
            <a:p>
              <a:endParaRPr lang="pt-BR"/>
            </a:p>
          </p:txBody>
        </p:sp>
        <p:sp>
          <p:nvSpPr>
            <p:cNvPr id="20027" name="Rectangle 335"/>
            <p:cNvSpPr>
              <a:spLocks noChangeArrowheads="1"/>
            </p:cNvSpPr>
            <p:nvPr/>
          </p:nvSpPr>
          <p:spPr bwMode="auto">
            <a:xfrm>
              <a:off x="3503" y="1916"/>
              <a:ext cx="7" cy="7"/>
            </a:xfrm>
            <a:prstGeom prst="rect">
              <a:avLst/>
            </a:prstGeom>
            <a:solidFill>
              <a:srgbClr val="000000"/>
            </a:solidFill>
            <a:ln w="9525">
              <a:noFill/>
              <a:miter lim="800000"/>
              <a:headEnd/>
              <a:tailEnd/>
            </a:ln>
          </p:spPr>
          <p:txBody>
            <a:bodyPr/>
            <a:lstStyle/>
            <a:p>
              <a:endParaRPr lang="pt-BR"/>
            </a:p>
          </p:txBody>
        </p:sp>
        <p:sp>
          <p:nvSpPr>
            <p:cNvPr id="20028" name="Rectangle 336"/>
            <p:cNvSpPr>
              <a:spLocks noChangeArrowheads="1"/>
            </p:cNvSpPr>
            <p:nvPr/>
          </p:nvSpPr>
          <p:spPr bwMode="auto">
            <a:xfrm>
              <a:off x="3503" y="1912"/>
              <a:ext cx="7" cy="8"/>
            </a:xfrm>
            <a:prstGeom prst="rect">
              <a:avLst/>
            </a:prstGeom>
            <a:solidFill>
              <a:srgbClr val="000000"/>
            </a:solidFill>
            <a:ln w="9525">
              <a:noFill/>
              <a:miter lim="800000"/>
              <a:headEnd/>
              <a:tailEnd/>
            </a:ln>
          </p:spPr>
          <p:txBody>
            <a:bodyPr/>
            <a:lstStyle/>
            <a:p>
              <a:endParaRPr lang="pt-BR"/>
            </a:p>
          </p:txBody>
        </p:sp>
        <p:sp>
          <p:nvSpPr>
            <p:cNvPr id="20029" name="Freeform 337"/>
            <p:cNvSpPr>
              <a:spLocks/>
            </p:cNvSpPr>
            <p:nvPr/>
          </p:nvSpPr>
          <p:spPr bwMode="auto">
            <a:xfrm>
              <a:off x="3510" y="1897"/>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30" name="Rectangle 338"/>
            <p:cNvSpPr>
              <a:spLocks noChangeArrowheads="1"/>
            </p:cNvSpPr>
            <p:nvPr/>
          </p:nvSpPr>
          <p:spPr bwMode="auto">
            <a:xfrm>
              <a:off x="3517" y="1883"/>
              <a:ext cx="7" cy="7"/>
            </a:xfrm>
            <a:prstGeom prst="rect">
              <a:avLst/>
            </a:prstGeom>
            <a:solidFill>
              <a:srgbClr val="000000"/>
            </a:solidFill>
            <a:ln w="9525">
              <a:noFill/>
              <a:miter lim="800000"/>
              <a:headEnd/>
              <a:tailEnd/>
            </a:ln>
          </p:spPr>
          <p:txBody>
            <a:bodyPr/>
            <a:lstStyle/>
            <a:p>
              <a:endParaRPr lang="pt-BR"/>
            </a:p>
          </p:txBody>
        </p:sp>
        <p:sp>
          <p:nvSpPr>
            <p:cNvPr id="20031" name="Rectangle 339"/>
            <p:cNvSpPr>
              <a:spLocks noChangeArrowheads="1"/>
            </p:cNvSpPr>
            <p:nvPr/>
          </p:nvSpPr>
          <p:spPr bwMode="auto">
            <a:xfrm>
              <a:off x="3517" y="1871"/>
              <a:ext cx="7" cy="8"/>
            </a:xfrm>
            <a:prstGeom prst="rect">
              <a:avLst/>
            </a:prstGeom>
            <a:solidFill>
              <a:srgbClr val="000000"/>
            </a:solidFill>
            <a:ln w="9525">
              <a:noFill/>
              <a:miter lim="800000"/>
              <a:headEnd/>
              <a:tailEnd/>
            </a:ln>
          </p:spPr>
          <p:txBody>
            <a:bodyPr/>
            <a:lstStyle/>
            <a:p>
              <a:endParaRPr lang="pt-BR"/>
            </a:p>
          </p:txBody>
        </p:sp>
        <p:sp>
          <p:nvSpPr>
            <p:cNvPr id="20032" name="Freeform 340"/>
            <p:cNvSpPr>
              <a:spLocks/>
            </p:cNvSpPr>
            <p:nvPr/>
          </p:nvSpPr>
          <p:spPr bwMode="auto">
            <a:xfrm>
              <a:off x="3517" y="186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033" name="Rectangle 341"/>
            <p:cNvSpPr>
              <a:spLocks noChangeArrowheads="1"/>
            </p:cNvSpPr>
            <p:nvPr/>
          </p:nvSpPr>
          <p:spPr bwMode="auto">
            <a:xfrm>
              <a:off x="3524" y="1860"/>
              <a:ext cx="7" cy="8"/>
            </a:xfrm>
            <a:prstGeom prst="rect">
              <a:avLst/>
            </a:prstGeom>
            <a:solidFill>
              <a:srgbClr val="000000"/>
            </a:solidFill>
            <a:ln w="9525">
              <a:noFill/>
              <a:miter lim="800000"/>
              <a:headEnd/>
              <a:tailEnd/>
            </a:ln>
          </p:spPr>
          <p:txBody>
            <a:bodyPr/>
            <a:lstStyle/>
            <a:p>
              <a:endParaRPr lang="pt-BR"/>
            </a:p>
          </p:txBody>
        </p:sp>
        <p:sp>
          <p:nvSpPr>
            <p:cNvPr id="20034" name="Rectangle 342"/>
            <p:cNvSpPr>
              <a:spLocks noChangeArrowheads="1"/>
            </p:cNvSpPr>
            <p:nvPr/>
          </p:nvSpPr>
          <p:spPr bwMode="auto">
            <a:xfrm>
              <a:off x="3531" y="1845"/>
              <a:ext cx="7" cy="8"/>
            </a:xfrm>
            <a:prstGeom prst="rect">
              <a:avLst/>
            </a:prstGeom>
            <a:solidFill>
              <a:srgbClr val="000000"/>
            </a:solidFill>
            <a:ln w="9525">
              <a:noFill/>
              <a:miter lim="800000"/>
              <a:headEnd/>
              <a:tailEnd/>
            </a:ln>
          </p:spPr>
          <p:txBody>
            <a:bodyPr/>
            <a:lstStyle/>
            <a:p>
              <a:endParaRPr lang="pt-BR"/>
            </a:p>
          </p:txBody>
        </p:sp>
        <p:sp>
          <p:nvSpPr>
            <p:cNvPr id="20035" name="Rectangle 343"/>
            <p:cNvSpPr>
              <a:spLocks noChangeArrowheads="1"/>
            </p:cNvSpPr>
            <p:nvPr/>
          </p:nvSpPr>
          <p:spPr bwMode="auto">
            <a:xfrm>
              <a:off x="3531" y="1838"/>
              <a:ext cx="7" cy="7"/>
            </a:xfrm>
            <a:prstGeom prst="rect">
              <a:avLst/>
            </a:prstGeom>
            <a:solidFill>
              <a:srgbClr val="000000"/>
            </a:solidFill>
            <a:ln w="9525">
              <a:noFill/>
              <a:miter lim="800000"/>
              <a:headEnd/>
              <a:tailEnd/>
            </a:ln>
          </p:spPr>
          <p:txBody>
            <a:bodyPr/>
            <a:lstStyle/>
            <a:p>
              <a:endParaRPr lang="pt-BR"/>
            </a:p>
          </p:txBody>
        </p:sp>
        <p:sp>
          <p:nvSpPr>
            <p:cNvPr id="20036" name="Rectangle 344"/>
            <p:cNvSpPr>
              <a:spLocks noChangeArrowheads="1"/>
            </p:cNvSpPr>
            <p:nvPr/>
          </p:nvSpPr>
          <p:spPr bwMode="auto">
            <a:xfrm>
              <a:off x="3531" y="1834"/>
              <a:ext cx="7" cy="8"/>
            </a:xfrm>
            <a:prstGeom prst="rect">
              <a:avLst/>
            </a:prstGeom>
            <a:solidFill>
              <a:srgbClr val="000000"/>
            </a:solidFill>
            <a:ln w="9525">
              <a:noFill/>
              <a:miter lim="800000"/>
              <a:headEnd/>
              <a:tailEnd/>
            </a:ln>
          </p:spPr>
          <p:txBody>
            <a:bodyPr/>
            <a:lstStyle/>
            <a:p>
              <a:endParaRPr lang="pt-BR"/>
            </a:p>
          </p:txBody>
        </p:sp>
        <p:sp>
          <p:nvSpPr>
            <p:cNvPr id="20037" name="Rectangle 345"/>
            <p:cNvSpPr>
              <a:spLocks noChangeArrowheads="1"/>
            </p:cNvSpPr>
            <p:nvPr/>
          </p:nvSpPr>
          <p:spPr bwMode="auto">
            <a:xfrm>
              <a:off x="3538" y="1823"/>
              <a:ext cx="7" cy="8"/>
            </a:xfrm>
            <a:prstGeom prst="rect">
              <a:avLst/>
            </a:prstGeom>
            <a:solidFill>
              <a:srgbClr val="000000"/>
            </a:solidFill>
            <a:ln w="9525">
              <a:noFill/>
              <a:miter lim="800000"/>
              <a:headEnd/>
              <a:tailEnd/>
            </a:ln>
          </p:spPr>
          <p:txBody>
            <a:bodyPr/>
            <a:lstStyle/>
            <a:p>
              <a:endParaRPr lang="pt-BR"/>
            </a:p>
          </p:txBody>
        </p:sp>
        <p:sp>
          <p:nvSpPr>
            <p:cNvPr id="20038" name="Rectangle 346"/>
            <p:cNvSpPr>
              <a:spLocks noChangeArrowheads="1"/>
            </p:cNvSpPr>
            <p:nvPr/>
          </p:nvSpPr>
          <p:spPr bwMode="auto">
            <a:xfrm>
              <a:off x="3545" y="1808"/>
              <a:ext cx="7" cy="8"/>
            </a:xfrm>
            <a:prstGeom prst="rect">
              <a:avLst/>
            </a:prstGeom>
            <a:solidFill>
              <a:srgbClr val="000000"/>
            </a:solidFill>
            <a:ln w="9525">
              <a:noFill/>
              <a:miter lim="800000"/>
              <a:headEnd/>
              <a:tailEnd/>
            </a:ln>
          </p:spPr>
          <p:txBody>
            <a:bodyPr/>
            <a:lstStyle/>
            <a:p>
              <a:endParaRPr lang="pt-BR"/>
            </a:p>
          </p:txBody>
        </p:sp>
        <p:sp>
          <p:nvSpPr>
            <p:cNvPr id="20039" name="Rectangle 347"/>
            <p:cNvSpPr>
              <a:spLocks noChangeArrowheads="1"/>
            </p:cNvSpPr>
            <p:nvPr/>
          </p:nvSpPr>
          <p:spPr bwMode="auto">
            <a:xfrm>
              <a:off x="3545" y="1801"/>
              <a:ext cx="7" cy="7"/>
            </a:xfrm>
            <a:prstGeom prst="rect">
              <a:avLst/>
            </a:prstGeom>
            <a:solidFill>
              <a:srgbClr val="000000"/>
            </a:solidFill>
            <a:ln w="9525">
              <a:noFill/>
              <a:miter lim="800000"/>
              <a:headEnd/>
              <a:tailEnd/>
            </a:ln>
          </p:spPr>
          <p:txBody>
            <a:bodyPr/>
            <a:lstStyle/>
            <a:p>
              <a:endParaRPr lang="pt-BR"/>
            </a:p>
          </p:txBody>
        </p:sp>
        <p:sp>
          <p:nvSpPr>
            <p:cNvPr id="20040" name="Rectangle 348"/>
            <p:cNvSpPr>
              <a:spLocks noChangeArrowheads="1"/>
            </p:cNvSpPr>
            <p:nvPr/>
          </p:nvSpPr>
          <p:spPr bwMode="auto">
            <a:xfrm>
              <a:off x="3545" y="1797"/>
              <a:ext cx="7" cy="8"/>
            </a:xfrm>
            <a:prstGeom prst="rect">
              <a:avLst/>
            </a:prstGeom>
            <a:solidFill>
              <a:srgbClr val="000000"/>
            </a:solidFill>
            <a:ln w="9525">
              <a:noFill/>
              <a:miter lim="800000"/>
              <a:headEnd/>
              <a:tailEnd/>
            </a:ln>
          </p:spPr>
          <p:txBody>
            <a:bodyPr/>
            <a:lstStyle/>
            <a:p>
              <a:endParaRPr lang="pt-BR"/>
            </a:p>
          </p:txBody>
        </p:sp>
        <p:sp>
          <p:nvSpPr>
            <p:cNvPr id="20041" name="Rectangle 349"/>
            <p:cNvSpPr>
              <a:spLocks noChangeArrowheads="1"/>
            </p:cNvSpPr>
            <p:nvPr/>
          </p:nvSpPr>
          <p:spPr bwMode="auto">
            <a:xfrm>
              <a:off x="3552" y="1786"/>
              <a:ext cx="7" cy="8"/>
            </a:xfrm>
            <a:prstGeom prst="rect">
              <a:avLst/>
            </a:prstGeom>
            <a:solidFill>
              <a:srgbClr val="000000"/>
            </a:solidFill>
            <a:ln w="9525">
              <a:noFill/>
              <a:miter lim="800000"/>
              <a:headEnd/>
              <a:tailEnd/>
            </a:ln>
          </p:spPr>
          <p:txBody>
            <a:bodyPr/>
            <a:lstStyle/>
            <a:p>
              <a:endParaRPr lang="pt-BR"/>
            </a:p>
          </p:txBody>
        </p:sp>
        <p:sp>
          <p:nvSpPr>
            <p:cNvPr id="20042" name="Rectangle 350"/>
            <p:cNvSpPr>
              <a:spLocks noChangeArrowheads="1"/>
            </p:cNvSpPr>
            <p:nvPr/>
          </p:nvSpPr>
          <p:spPr bwMode="auto">
            <a:xfrm>
              <a:off x="3559" y="1771"/>
              <a:ext cx="7" cy="8"/>
            </a:xfrm>
            <a:prstGeom prst="rect">
              <a:avLst/>
            </a:prstGeom>
            <a:solidFill>
              <a:srgbClr val="000000"/>
            </a:solidFill>
            <a:ln w="9525">
              <a:noFill/>
              <a:miter lim="800000"/>
              <a:headEnd/>
              <a:tailEnd/>
            </a:ln>
          </p:spPr>
          <p:txBody>
            <a:bodyPr/>
            <a:lstStyle/>
            <a:p>
              <a:endParaRPr lang="pt-BR"/>
            </a:p>
          </p:txBody>
        </p:sp>
        <p:sp>
          <p:nvSpPr>
            <p:cNvPr id="20043" name="Rectangle 351"/>
            <p:cNvSpPr>
              <a:spLocks noChangeArrowheads="1"/>
            </p:cNvSpPr>
            <p:nvPr/>
          </p:nvSpPr>
          <p:spPr bwMode="auto">
            <a:xfrm>
              <a:off x="3559" y="1764"/>
              <a:ext cx="7" cy="7"/>
            </a:xfrm>
            <a:prstGeom prst="rect">
              <a:avLst/>
            </a:prstGeom>
            <a:solidFill>
              <a:srgbClr val="000000"/>
            </a:solidFill>
            <a:ln w="9525">
              <a:noFill/>
              <a:miter lim="800000"/>
              <a:headEnd/>
              <a:tailEnd/>
            </a:ln>
          </p:spPr>
          <p:txBody>
            <a:bodyPr/>
            <a:lstStyle/>
            <a:p>
              <a:endParaRPr lang="pt-BR"/>
            </a:p>
          </p:txBody>
        </p:sp>
        <p:sp>
          <p:nvSpPr>
            <p:cNvPr id="20044" name="Rectangle 352"/>
            <p:cNvSpPr>
              <a:spLocks noChangeArrowheads="1"/>
            </p:cNvSpPr>
            <p:nvPr/>
          </p:nvSpPr>
          <p:spPr bwMode="auto">
            <a:xfrm>
              <a:off x="3566" y="1753"/>
              <a:ext cx="7" cy="7"/>
            </a:xfrm>
            <a:prstGeom prst="rect">
              <a:avLst/>
            </a:prstGeom>
            <a:solidFill>
              <a:srgbClr val="000000"/>
            </a:solidFill>
            <a:ln w="9525">
              <a:noFill/>
              <a:miter lim="800000"/>
              <a:headEnd/>
              <a:tailEnd/>
            </a:ln>
          </p:spPr>
          <p:txBody>
            <a:bodyPr/>
            <a:lstStyle/>
            <a:p>
              <a:endParaRPr lang="pt-BR"/>
            </a:p>
          </p:txBody>
        </p:sp>
        <p:sp>
          <p:nvSpPr>
            <p:cNvPr id="20045" name="Rectangle 353"/>
            <p:cNvSpPr>
              <a:spLocks noChangeArrowheads="1"/>
            </p:cNvSpPr>
            <p:nvPr/>
          </p:nvSpPr>
          <p:spPr bwMode="auto">
            <a:xfrm>
              <a:off x="3573" y="1738"/>
              <a:ext cx="7" cy="7"/>
            </a:xfrm>
            <a:prstGeom prst="rect">
              <a:avLst/>
            </a:prstGeom>
            <a:solidFill>
              <a:srgbClr val="000000"/>
            </a:solidFill>
            <a:ln w="9525">
              <a:noFill/>
              <a:miter lim="800000"/>
              <a:headEnd/>
              <a:tailEnd/>
            </a:ln>
          </p:spPr>
          <p:txBody>
            <a:bodyPr/>
            <a:lstStyle/>
            <a:p>
              <a:endParaRPr lang="pt-BR"/>
            </a:p>
          </p:txBody>
        </p:sp>
        <p:sp>
          <p:nvSpPr>
            <p:cNvPr id="20046" name="Rectangle 354"/>
            <p:cNvSpPr>
              <a:spLocks noChangeArrowheads="1"/>
            </p:cNvSpPr>
            <p:nvPr/>
          </p:nvSpPr>
          <p:spPr bwMode="auto">
            <a:xfrm>
              <a:off x="3573" y="1730"/>
              <a:ext cx="7" cy="8"/>
            </a:xfrm>
            <a:prstGeom prst="rect">
              <a:avLst/>
            </a:prstGeom>
            <a:solidFill>
              <a:srgbClr val="000000"/>
            </a:solidFill>
            <a:ln w="9525">
              <a:noFill/>
              <a:miter lim="800000"/>
              <a:headEnd/>
              <a:tailEnd/>
            </a:ln>
          </p:spPr>
          <p:txBody>
            <a:bodyPr/>
            <a:lstStyle/>
            <a:p>
              <a:endParaRPr lang="pt-BR"/>
            </a:p>
          </p:txBody>
        </p:sp>
        <p:sp>
          <p:nvSpPr>
            <p:cNvPr id="20047" name="Rectangle 355"/>
            <p:cNvSpPr>
              <a:spLocks noChangeArrowheads="1"/>
            </p:cNvSpPr>
            <p:nvPr/>
          </p:nvSpPr>
          <p:spPr bwMode="auto">
            <a:xfrm>
              <a:off x="3580" y="1719"/>
              <a:ext cx="7" cy="8"/>
            </a:xfrm>
            <a:prstGeom prst="rect">
              <a:avLst/>
            </a:prstGeom>
            <a:solidFill>
              <a:srgbClr val="000000"/>
            </a:solidFill>
            <a:ln w="9525">
              <a:noFill/>
              <a:miter lim="800000"/>
              <a:headEnd/>
              <a:tailEnd/>
            </a:ln>
          </p:spPr>
          <p:txBody>
            <a:bodyPr/>
            <a:lstStyle/>
            <a:p>
              <a:endParaRPr lang="pt-BR"/>
            </a:p>
          </p:txBody>
        </p:sp>
        <p:sp>
          <p:nvSpPr>
            <p:cNvPr id="20048" name="Rectangle 356"/>
            <p:cNvSpPr>
              <a:spLocks noChangeArrowheads="1"/>
            </p:cNvSpPr>
            <p:nvPr/>
          </p:nvSpPr>
          <p:spPr bwMode="auto">
            <a:xfrm>
              <a:off x="3587" y="1705"/>
              <a:ext cx="7" cy="7"/>
            </a:xfrm>
            <a:prstGeom prst="rect">
              <a:avLst/>
            </a:prstGeom>
            <a:solidFill>
              <a:srgbClr val="000000"/>
            </a:solidFill>
            <a:ln w="9525">
              <a:noFill/>
              <a:miter lim="800000"/>
              <a:headEnd/>
              <a:tailEnd/>
            </a:ln>
          </p:spPr>
          <p:txBody>
            <a:bodyPr/>
            <a:lstStyle/>
            <a:p>
              <a:endParaRPr lang="pt-BR"/>
            </a:p>
          </p:txBody>
        </p:sp>
        <p:sp>
          <p:nvSpPr>
            <p:cNvPr id="20049" name="Rectangle 357"/>
            <p:cNvSpPr>
              <a:spLocks noChangeArrowheads="1"/>
            </p:cNvSpPr>
            <p:nvPr/>
          </p:nvSpPr>
          <p:spPr bwMode="auto">
            <a:xfrm>
              <a:off x="3587" y="1697"/>
              <a:ext cx="7" cy="8"/>
            </a:xfrm>
            <a:prstGeom prst="rect">
              <a:avLst/>
            </a:prstGeom>
            <a:solidFill>
              <a:srgbClr val="000000"/>
            </a:solidFill>
            <a:ln w="9525">
              <a:noFill/>
              <a:miter lim="800000"/>
              <a:headEnd/>
              <a:tailEnd/>
            </a:ln>
          </p:spPr>
          <p:txBody>
            <a:bodyPr/>
            <a:lstStyle/>
            <a:p>
              <a:endParaRPr lang="pt-BR"/>
            </a:p>
          </p:txBody>
        </p:sp>
        <p:sp>
          <p:nvSpPr>
            <p:cNvPr id="20050" name="Rectangle 358"/>
            <p:cNvSpPr>
              <a:spLocks noChangeArrowheads="1"/>
            </p:cNvSpPr>
            <p:nvPr/>
          </p:nvSpPr>
          <p:spPr bwMode="auto">
            <a:xfrm>
              <a:off x="3594" y="1686"/>
              <a:ext cx="7" cy="7"/>
            </a:xfrm>
            <a:prstGeom prst="rect">
              <a:avLst/>
            </a:prstGeom>
            <a:solidFill>
              <a:srgbClr val="000000"/>
            </a:solidFill>
            <a:ln w="9525">
              <a:noFill/>
              <a:miter lim="800000"/>
              <a:headEnd/>
              <a:tailEnd/>
            </a:ln>
          </p:spPr>
          <p:txBody>
            <a:bodyPr/>
            <a:lstStyle/>
            <a:p>
              <a:endParaRPr lang="pt-BR"/>
            </a:p>
          </p:txBody>
        </p:sp>
        <p:sp>
          <p:nvSpPr>
            <p:cNvPr id="20051" name="Rectangle 359"/>
            <p:cNvSpPr>
              <a:spLocks noChangeArrowheads="1"/>
            </p:cNvSpPr>
            <p:nvPr/>
          </p:nvSpPr>
          <p:spPr bwMode="auto">
            <a:xfrm>
              <a:off x="3601" y="1671"/>
              <a:ext cx="7" cy="8"/>
            </a:xfrm>
            <a:prstGeom prst="rect">
              <a:avLst/>
            </a:prstGeom>
            <a:solidFill>
              <a:srgbClr val="000000"/>
            </a:solidFill>
            <a:ln w="9525">
              <a:noFill/>
              <a:miter lim="800000"/>
              <a:headEnd/>
              <a:tailEnd/>
            </a:ln>
          </p:spPr>
          <p:txBody>
            <a:bodyPr/>
            <a:lstStyle/>
            <a:p>
              <a:endParaRPr lang="pt-BR"/>
            </a:p>
          </p:txBody>
        </p:sp>
        <p:sp>
          <p:nvSpPr>
            <p:cNvPr id="20052" name="Rectangle 360"/>
            <p:cNvSpPr>
              <a:spLocks noChangeArrowheads="1"/>
            </p:cNvSpPr>
            <p:nvPr/>
          </p:nvSpPr>
          <p:spPr bwMode="auto">
            <a:xfrm>
              <a:off x="3601" y="1664"/>
              <a:ext cx="7" cy="7"/>
            </a:xfrm>
            <a:prstGeom prst="rect">
              <a:avLst/>
            </a:prstGeom>
            <a:solidFill>
              <a:srgbClr val="000000"/>
            </a:solidFill>
            <a:ln w="9525">
              <a:noFill/>
              <a:miter lim="800000"/>
              <a:headEnd/>
              <a:tailEnd/>
            </a:ln>
          </p:spPr>
          <p:txBody>
            <a:bodyPr/>
            <a:lstStyle/>
            <a:p>
              <a:endParaRPr lang="pt-BR"/>
            </a:p>
          </p:txBody>
        </p:sp>
        <p:sp>
          <p:nvSpPr>
            <p:cNvPr id="20053" name="Freeform 361"/>
            <p:cNvSpPr>
              <a:spLocks/>
            </p:cNvSpPr>
            <p:nvPr/>
          </p:nvSpPr>
          <p:spPr bwMode="auto">
            <a:xfrm>
              <a:off x="3601" y="165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54" name="Freeform 362"/>
            <p:cNvSpPr>
              <a:spLocks/>
            </p:cNvSpPr>
            <p:nvPr/>
          </p:nvSpPr>
          <p:spPr bwMode="auto">
            <a:xfrm>
              <a:off x="3608" y="1653"/>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55" name="Rectangle 363"/>
            <p:cNvSpPr>
              <a:spLocks noChangeArrowheads="1"/>
            </p:cNvSpPr>
            <p:nvPr/>
          </p:nvSpPr>
          <p:spPr bwMode="auto">
            <a:xfrm>
              <a:off x="3615" y="1645"/>
              <a:ext cx="7" cy="8"/>
            </a:xfrm>
            <a:prstGeom prst="rect">
              <a:avLst/>
            </a:prstGeom>
            <a:solidFill>
              <a:srgbClr val="000000"/>
            </a:solidFill>
            <a:ln w="9525">
              <a:noFill/>
              <a:miter lim="800000"/>
              <a:headEnd/>
              <a:tailEnd/>
            </a:ln>
          </p:spPr>
          <p:txBody>
            <a:bodyPr/>
            <a:lstStyle/>
            <a:p>
              <a:endParaRPr lang="pt-BR"/>
            </a:p>
          </p:txBody>
        </p:sp>
        <p:sp>
          <p:nvSpPr>
            <p:cNvPr id="20056" name="Rectangle 364"/>
            <p:cNvSpPr>
              <a:spLocks noChangeArrowheads="1"/>
            </p:cNvSpPr>
            <p:nvPr/>
          </p:nvSpPr>
          <p:spPr bwMode="auto">
            <a:xfrm>
              <a:off x="3615" y="1641"/>
              <a:ext cx="7" cy="4"/>
            </a:xfrm>
            <a:prstGeom prst="rect">
              <a:avLst/>
            </a:prstGeom>
            <a:solidFill>
              <a:srgbClr val="000000"/>
            </a:solidFill>
            <a:ln w="9525">
              <a:noFill/>
              <a:miter lim="800000"/>
              <a:headEnd/>
              <a:tailEnd/>
            </a:ln>
          </p:spPr>
          <p:txBody>
            <a:bodyPr/>
            <a:lstStyle/>
            <a:p>
              <a:endParaRPr lang="pt-BR"/>
            </a:p>
          </p:txBody>
        </p:sp>
        <p:sp>
          <p:nvSpPr>
            <p:cNvPr id="20057" name="Freeform 365"/>
            <p:cNvSpPr>
              <a:spLocks/>
            </p:cNvSpPr>
            <p:nvPr/>
          </p:nvSpPr>
          <p:spPr bwMode="auto">
            <a:xfrm>
              <a:off x="3615" y="163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058" name="Freeform 366"/>
            <p:cNvSpPr>
              <a:spLocks/>
            </p:cNvSpPr>
            <p:nvPr/>
          </p:nvSpPr>
          <p:spPr bwMode="auto">
            <a:xfrm>
              <a:off x="3622" y="1627"/>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59" name="Rectangle 367"/>
            <p:cNvSpPr>
              <a:spLocks noChangeArrowheads="1"/>
            </p:cNvSpPr>
            <p:nvPr/>
          </p:nvSpPr>
          <p:spPr bwMode="auto">
            <a:xfrm>
              <a:off x="3629" y="1619"/>
              <a:ext cx="7" cy="8"/>
            </a:xfrm>
            <a:prstGeom prst="rect">
              <a:avLst/>
            </a:prstGeom>
            <a:solidFill>
              <a:srgbClr val="000000"/>
            </a:solidFill>
            <a:ln w="9525">
              <a:noFill/>
              <a:miter lim="800000"/>
              <a:headEnd/>
              <a:tailEnd/>
            </a:ln>
          </p:spPr>
          <p:txBody>
            <a:bodyPr/>
            <a:lstStyle/>
            <a:p>
              <a:endParaRPr lang="pt-BR"/>
            </a:p>
          </p:txBody>
        </p:sp>
        <p:sp>
          <p:nvSpPr>
            <p:cNvPr id="20060" name="Rectangle 368"/>
            <p:cNvSpPr>
              <a:spLocks noChangeArrowheads="1"/>
            </p:cNvSpPr>
            <p:nvPr/>
          </p:nvSpPr>
          <p:spPr bwMode="auto">
            <a:xfrm>
              <a:off x="3629" y="1616"/>
              <a:ext cx="7" cy="3"/>
            </a:xfrm>
            <a:prstGeom prst="rect">
              <a:avLst/>
            </a:prstGeom>
            <a:solidFill>
              <a:srgbClr val="000000"/>
            </a:solidFill>
            <a:ln w="9525">
              <a:noFill/>
              <a:miter lim="800000"/>
              <a:headEnd/>
              <a:tailEnd/>
            </a:ln>
          </p:spPr>
          <p:txBody>
            <a:bodyPr/>
            <a:lstStyle/>
            <a:p>
              <a:endParaRPr lang="pt-BR"/>
            </a:p>
          </p:txBody>
        </p:sp>
        <p:sp>
          <p:nvSpPr>
            <p:cNvPr id="20061" name="Freeform 369"/>
            <p:cNvSpPr>
              <a:spLocks/>
            </p:cNvSpPr>
            <p:nvPr/>
          </p:nvSpPr>
          <p:spPr bwMode="auto">
            <a:xfrm>
              <a:off x="3629" y="1608"/>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62" name="Freeform 370"/>
            <p:cNvSpPr>
              <a:spLocks/>
            </p:cNvSpPr>
            <p:nvPr/>
          </p:nvSpPr>
          <p:spPr bwMode="auto">
            <a:xfrm>
              <a:off x="3636" y="1601"/>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63" name="Rectangle 371"/>
            <p:cNvSpPr>
              <a:spLocks noChangeArrowheads="1"/>
            </p:cNvSpPr>
            <p:nvPr/>
          </p:nvSpPr>
          <p:spPr bwMode="auto">
            <a:xfrm>
              <a:off x="3643" y="1593"/>
              <a:ext cx="7" cy="8"/>
            </a:xfrm>
            <a:prstGeom prst="rect">
              <a:avLst/>
            </a:prstGeom>
            <a:solidFill>
              <a:srgbClr val="000000"/>
            </a:solidFill>
            <a:ln w="9525">
              <a:noFill/>
              <a:miter lim="800000"/>
              <a:headEnd/>
              <a:tailEnd/>
            </a:ln>
          </p:spPr>
          <p:txBody>
            <a:bodyPr/>
            <a:lstStyle/>
            <a:p>
              <a:endParaRPr lang="pt-BR"/>
            </a:p>
          </p:txBody>
        </p:sp>
        <p:sp>
          <p:nvSpPr>
            <p:cNvPr id="20064" name="Freeform 372"/>
            <p:cNvSpPr>
              <a:spLocks/>
            </p:cNvSpPr>
            <p:nvPr/>
          </p:nvSpPr>
          <p:spPr bwMode="auto">
            <a:xfrm>
              <a:off x="3643" y="158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20065" name="Freeform 373"/>
            <p:cNvSpPr>
              <a:spLocks/>
            </p:cNvSpPr>
            <p:nvPr/>
          </p:nvSpPr>
          <p:spPr bwMode="auto">
            <a:xfrm>
              <a:off x="3650" y="1582"/>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66" name="Rectangle 374"/>
            <p:cNvSpPr>
              <a:spLocks noChangeArrowheads="1"/>
            </p:cNvSpPr>
            <p:nvPr/>
          </p:nvSpPr>
          <p:spPr bwMode="auto">
            <a:xfrm>
              <a:off x="3657" y="1575"/>
              <a:ext cx="7" cy="7"/>
            </a:xfrm>
            <a:prstGeom prst="rect">
              <a:avLst/>
            </a:prstGeom>
            <a:solidFill>
              <a:srgbClr val="000000"/>
            </a:solidFill>
            <a:ln w="9525">
              <a:noFill/>
              <a:miter lim="800000"/>
              <a:headEnd/>
              <a:tailEnd/>
            </a:ln>
          </p:spPr>
          <p:txBody>
            <a:bodyPr/>
            <a:lstStyle/>
            <a:p>
              <a:endParaRPr lang="pt-BR"/>
            </a:p>
          </p:txBody>
        </p:sp>
        <p:sp>
          <p:nvSpPr>
            <p:cNvPr id="20067" name="Freeform 375"/>
            <p:cNvSpPr>
              <a:spLocks/>
            </p:cNvSpPr>
            <p:nvPr/>
          </p:nvSpPr>
          <p:spPr bwMode="auto">
            <a:xfrm>
              <a:off x="3657" y="1567"/>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68" name="Freeform 376"/>
            <p:cNvSpPr>
              <a:spLocks/>
            </p:cNvSpPr>
            <p:nvPr/>
          </p:nvSpPr>
          <p:spPr bwMode="auto">
            <a:xfrm>
              <a:off x="3664" y="156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69" name="Rectangle 377"/>
            <p:cNvSpPr>
              <a:spLocks noChangeArrowheads="1"/>
            </p:cNvSpPr>
            <p:nvPr/>
          </p:nvSpPr>
          <p:spPr bwMode="auto">
            <a:xfrm>
              <a:off x="3671" y="1560"/>
              <a:ext cx="7" cy="4"/>
            </a:xfrm>
            <a:prstGeom prst="rect">
              <a:avLst/>
            </a:prstGeom>
            <a:solidFill>
              <a:srgbClr val="000000"/>
            </a:solidFill>
            <a:ln w="9525">
              <a:noFill/>
              <a:miter lim="800000"/>
              <a:headEnd/>
              <a:tailEnd/>
            </a:ln>
          </p:spPr>
          <p:txBody>
            <a:bodyPr/>
            <a:lstStyle/>
            <a:p>
              <a:endParaRPr lang="pt-BR"/>
            </a:p>
          </p:txBody>
        </p:sp>
        <p:sp>
          <p:nvSpPr>
            <p:cNvPr id="20070" name="Freeform 378"/>
            <p:cNvSpPr>
              <a:spLocks/>
            </p:cNvSpPr>
            <p:nvPr/>
          </p:nvSpPr>
          <p:spPr bwMode="auto">
            <a:xfrm>
              <a:off x="3671" y="1552"/>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20071" name="Freeform 379"/>
            <p:cNvSpPr>
              <a:spLocks/>
            </p:cNvSpPr>
            <p:nvPr/>
          </p:nvSpPr>
          <p:spPr bwMode="auto">
            <a:xfrm>
              <a:off x="3678" y="1549"/>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72" name="Rectangle 380"/>
            <p:cNvSpPr>
              <a:spLocks noChangeArrowheads="1"/>
            </p:cNvSpPr>
            <p:nvPr/>
          </p:nvSpPr>
          <p:spPr bwMode="auto">
            <a:xfrm>
              <a:off x="3685" y="1549"/>
              <a:ext cx="7" cy="3"/>
            </a:xfrm>
            <a:prstGeom prst="rect">
              <a:avLst/>
            </a:prstGeom>
            <a:solidFill>
              <a:srgbClr val="000000"/>
            </a:solidFill>
            <a:ln w="9525">
              <a:noFill/>
              <a:miter lim="800000"/>
              <a:headEnd/>
              <a:tailEnd/>
            </a:ln>
          </p:spPr>
          <p:txBody>
            <a:bodyPr/>
            <a:lstStyle/>
            <a:p>
              <a:endParaRPr lang="pt-BR"/>
            </a:p>
          </p:txBody>
        </p:sp>
        <p:sp>
          <p:nvSpPr>
            <p:cNvPr id="20073" name="Freeform 381"/>
            <p:cNvSpPr>
              <a:spLocks/>
            </p:cNvSpPr>
            <p:nvPr/>
          </p:nvSpPr>
          <p:spPr bwMode="auto">
            <a:xfrm>
              <a:off x="3685" y="154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74" name="Freeform 382"/>
            <p:cNvSpPr>
              <a:spLocks/>
            </p:cNvSpPr>
            <p:nvPr/>
          </p:nvSpPr>
          <p:spPr bwMode="auto">
            <a:xfrm>
              <a:off x="3692" y="1538"/>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20075" name="Rectangle 383"/>
            <p:cNvSpPr>
              <a:spLocks noChangeArrowheads="1"/>
            </p:cNvSpPr>
            <p:nvPr/>
          </p:nvSpPr>
          <p:spPr bwMode="auto">
            <a:xfrm>
              <a:off x="3699" y="1538"/>
              <a:ext cx="7" cy="3"/>
            </a:xfrm>
            <a:prstGeom prst="rect">
              <a:avLst/>
            </a:prstGeom>
            <a:solidFill>
              <a:srgbClr val="000000"/>
            </a:solidFill>
            <a:ln w="9525">
              <a:noFill/>
              <a:miter lim="800000"/>
              <a:headEnd/>
              <a:tailEnd/>
            </a:ln>
          </p:spPr>
          <p:txBody>
            <a:bodyPr/>
            <a:lstStyle/>
            <a:p>
              <a:endParaRPr lang="pt-BR"/>
            </a:p>
          </p:txBody>
        </p:sp>
        <p:sp>
          <p:nvSpPr>
            <p:cNvPr id="20076" name="Freeform 384"/>
            <p:cNvSpPr>
              <a:spLocks/>
            </p:cNvSpPr>
            <p:nvPr/>
          </p:nvSpPr>
          <p:spPr bwMode="auto">
            <a:xfrm>
              <a:off x="3699" y="1530"/>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20077" name="Rectangle 385"/>
            <p:cNvSpPr>
              <a:spLocks noChangeArrowheads="1"/>
            </p:cNvSpPr>
            <p:nvPr/>
          </p:nvSpPr>
          <p:spPr bwMode="auto">
            <a:xfrm>
              <a:off x="3706" y="1534"/>
              <a:ext cx="7" cy="4"/>
            </a:xfrm>
            <a:prstGeom prst="rect">
              <a:avLst/>
            </a:prstGeom>
            <a:solidFill>
              <a:srgbClr val="000000"/>
            </a:solidFill>
            <a:ln w="9525">
              <a:noFill/>
              <a:miter lim="800000"/>
              <a:headEnd/>
              <a:tailEnd/>
            </a:ln>
          </p:spPr>
          <p:txBody>
            <a:bodyPr/>
            <a:lstStyle/>
            <a:p>
              <a:endParaRPr lang="pt-BR"/>
            </a:p>
          </p:txBody>
        </p:sp>
        <p:sp>
          <p:nvSpPr>
            <p:cNvPr id="20078" name="Rectangle 386"/>
            <p:cNvSpPr>
              <a:spLocks noChangeArrowheads="1"/>
            </p:cNvSpPr>
            <p:nvPr/>
          </p:nvSpPr>
          <p:spPr bwMode="auto">
            <a:xfrm>
              <a:off x="3713" y="1530"/>
              <a:ext cx="7" cy="4"/>
            </a:xfrm>
            <a:prstGeom prst="rect">
              <a:avLst/>
            </a:prstGeom>
            <a:solidFill>
              <a:srgbClr val="000000"/>
            </a:solidFill>
            <a:ln w="9525">
              <a:noFill/>
              <a:miter lim="800000"/>
              <a:headEnd/>
              <a:tailEnd/>
            </a:ln>
          </p:spPr>
          <p:txBody>
            <a:bodyPr/>
            <a:lstStyle/>
            <a:p>
              <a:endParaRPr lang="pt-BR"/>
            </a:p>
          </p:txBody>
        </p:sp>
        <p:sp>
          <p:nvSpPr>
            <p:cNvPr id="20079" name="Rectangle 387"/>
            <p:cNvSpPr>
              <a:spLocks noChangeArrowheads="1"/>
            </p:cNvSpPr>
            <p:nvPr/>
          </p:nvSpPr>
          <p:spPr bwMode="auto">
            <a:xfrm>
              <a:off x="3713" y="1530"/>
              <a:ext cx="7" cy="4"/>
            </a:xfrm>
            <a:prstGeom prst="rect">
              <a:avLst/>
            </a:prstGeom>
            <a:solidFill>
              <a:srgbClr val="000000"/>
            </a:solidFill>
            <a:ln w="9525">
              <a:noFill/>
              <a:miter lim="800000"/>
              <a:headEnd/>
              <a:tailEnd/>
            </a:ln>
          </p:spPr>
          <p:txBody>
            <a:bodyPr/>
            <a:lstStyle/>
            <a:p>
              <a:endParaRPr lang="pt-BR"/>
            </a:p>
          </p:txBody>
        </p:sp>
        <p:sp>
          <p:nvSpPr>
            <p:cNvPr id="20080" name="Rectangle 388"/>
            <p:cNvSpPr>
              <a:spLocks noChangeArrowheads="1"/>
            </p:cNvSpPr>
            <p:nvPr/>
          </p:nvSpPr>
          <p:spPr bwMode="auto">
            <a:xfrm>
              <a:off x="3720" y="1530"/>
              <a:ext cx="7" cy="4"/>
            </a:xfrm>
            <a:prstGeom prst="rect">
              <a:avLst/>
            </a:prstGeom>
            <a:solidFill>
              <a:srgbClr val="000000"/>
            </a:solidFill>
            <a:ln w="9525">
              <a:noFill/>
              <a:miter lim="800000"/>
              <a:headEnd/>
              <a:tailEnd/>
            </a:ln>
          </p:spPr>
          <p:txBody>
            <a:bodyPr/>
            <a:lstStyle/>
            <a:p>
              <a:endParaRPr lang="pt-BR"/>
            </a:p>
          </p:txBody>
        </p:sp>
        <p:sp>
          <p:nvSpPr>
            <p:cNvPr id="20081" name="Rectangle 389"/>
            <p:cNvSpPr>
              <a:spLocks noChangeArrowheads="1"/>
            </p:cNvSpPr>
            <p:nvPr/>
          </p:nvSpPr>
          <p:spPr bwMode="auto">
            <a:xfrm>
              <a:off x="3727" y="1530"/>
              <a:ext cx="7" cy="4"/>
            </a:xfrm>
            <a:prstGeom prst="rect">
              <a:avLst/>
            </a:prstGeom>
            <a:solidFill>
              <a:srgbClr val="000000"/>
            </a:solidFill>
            <a:ln w="9525">
              <a:noFill/>
              <a:miter lim="800000"/>
              <a:headEnd/>
              <a:tailEnd/>
            </a:ln>
          </p:spPr>
          <p:txBody>
            <a:bodyPr/>
            <a:lstStyle/>
            <a:p>
              <a:endParaRPr lang="pt-BR"/>
            </a:p>
          </p:txBody>
        </p:sp>
        <p:sp>
          <p:nvSpPr>
            <p:cNvPr id="20082" name="Rectangle 390"/>
            <p:cNvSpPr>
              <a:spLocks noChangeArrowheads="1"/>
            </p:cNvSpPr>
            <p:nvPr/>
          </p:nvSpPr>
          <p:spPr bwMode="auto">
            <a:xfrm>
              <a:off x="3734" y="1530"/>
              <a:ext cx="7" cy="4"/>
            </a:xfrm>
            <a:prstGeom prst="rect">
              <a:avLst/>
            </a:prstGeom>
            <a:solidFill>
              <a:srgbClr val="000000"/>
            </a:solidFill>
            <a:ln w="9525">
              <a:noFill/>
              <a:miter lim="800000"/>
              <a:headEnd/>
              <a:tailEnd/>
            </a:ln>
          </p:spPr>
          <p:txBody>
            <a:bodyPr/>
            <a:lstStyle/>
            <a:p>
              <a:endParaRPr lang="pt-BR"/>
            </a:p>
          </p:txBody>
        </p:sp>
        <p:sp>
          <p:nvSpPr>
            <p:cNvPr id="20083" name="Rectangle 391"/>
            <p:cNvSpPr>
              <a:spLocks noChangeArrowheads="1"/>
            </p:cNvSpPr>
            <p:nvPr/>
          </p:nvSpPr>
          <p:spPr bwMode="auto">
            <a:xfrm>
              <a:off x="3741" y="1530"/>
              <a:ext cx="7" cy="4"/>
            </a:xfrm>
            <a:prstGeom prst="rect">
              <a:avLst/>
            </a:prstGeom>
            <a:solidFill>
              <a:srgbClr val="000000"/>
            </a:solidFill>
            <a:ln w="9525">
              <a:noFill/>
              <a:miter lim="800000"/>
              <a:headEnd/>
              <a:tailEnd/>
            </a:ln>
          </p:spPr>
          <p:txBody>
            <a:bodyPr/>
            <a:lstStyle/>
            <a:p>
              <a:endParaRPr lang="pt-BR"/>
            </a:p>
          </p:txBody>
        </p:sp>
        <p:sp>
          <p:nvSpPr>
            <p:cNvPr id="20084" name="Rectangle 392"/>
            <p:cNvSpPr>
              <a:spLocks noChangeArrowheads="1"/>
            </p:cNvSpPr>
            <p:nvPr/>
          </p:nvSpPr>
          <p:spPr bwMode="auto">
            <a:xfrm>
              <a:off x="3748" y="1530"/>
              <a:ext cx="7" cy="4"/>
            </a:xfrm>
            <a:prstGeom prst="rect">
              <a:avLst/>
            </a:prstGeom>
            <a:solidFill>
              <a:srgbClr val="000000"/>
            </a:solidFill>
            <a:ln w="9525">
              <a:noFill/>
              <a:miter lim="800000"/>
              <a:headEnd/>
              <a:tailEnd/>
            </a:ln>
          </p:spPr>
          <p:txBody>
            <a:bodyPr/>
            <a:lstStyle/>
            <a:p>
              <a:endParaRPr lang="pt-BR"/>
            </a:p>
          </p:txBody>
        </p:sp>
        <p:sp>
          <p:nvSpPr>
            <p:cNvPr id="20085" name="Rectangle 393"/>
            <p:cNvSpPr>
              <a:spLocks noChangeArrowheads="1"/>
            </p:cNvSpPr>
            <p:nvPr/>
          </p:nvSpPr>
          <p:spPr bwMode="auto">
            <a:xfrm>
              <a:off x="3748" y="1534"/>
              <a:ext cx="7" cy="4"/>
            </a:xfrm>
            <a:prstGeom prst="rect">
              <a:avLst/>
            </a:prstGeom>
            <a:solidFill>
              <a:srgbClr val="000000"/>
            </a:solidFill>
            <a:ln w="9525">
              <a:noFill/>
              <a:miter lim="800000"/>
              <a:headEnd/>
              <a:tailEnd/>
            </a:ln>
          </p:spPr>
          <p:txBody>
            <a:bodyPr/>
            <a:lstStyle/>
            <a:p>
              <a:endParaRPr lang="pt-BR"/>
            </a:p>
          </p:txBody>
        </p:sp>
        <p:sp>
          <p:nvSpPr>
            <p:cNvPr id="20086" name="Freeform 394"/>
            <p:cNvSpPr>
              <a:spLocks/>
            </p:cNvSpPr>
            <p:nvPr/>
          </p:nvSpPr>
          <p:spPr bwMode="auto">
            <a:xfrm>
              <a:off x="3755" y="15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087" name="Rectangle 395"/>
            <p:cNvSpPr>
              <a:spLocks noChangeArrowheads="1"/>
            </p:cNvSpPr>
            <p:nvPr/>
          </p:nvSpPr>
          <p:spPr bwMode="auto">
            <a:xfrm>
              <a:off x="3762" y="1538"/>
              <a:ext cx="7" cy="3"/>
            </a:xfrm>
            <a:prstGeom prst="rect">
              <a:avLst/>
            </a:prstGeom>
            <a:solidFill>
              <a:srgbClr val="000000"/>
            </a:solidFill>
            <a:ln w="9525">
              <a:noFill/>
              <a:miter lim="800000"/>
              <a:headEnd/>
              <a:tailEnd/>
            </a:ln>
          </p:spPr>
          <p:txBody>
            <a:bodyPr/>
            <a:lstStyle/>
            <a:p>
              <a:endParaRPr lang="pt-BR"/>
            </a:p>
          </p:txBody>
        </p:sp>
        <p:sp>
          <p:nvSpPr>
            <p:cNvPr id="20088" name="Freeform 396"/>
            <p:cNvSpPr>
              <a:spLocks/>
            </p:cNvSpPr>
            <p:nvPr/>
          </p:nvSpPr>
          <p:spPr bwMode="auto">
            <a:xfrm>
              <a:off x="3762" y="153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089" name="Freeform 397"/>
            <p:cNvSpPr>
              <a:spLocks/>
            </p:cNvSpPr>
            <p:nvPr/>
          </p:nvSpPr>
          <p:spPr bwMode="auto">
            <a:xfrm>
              <a:off x="3769" y="153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090" name="Rectangle 398"/>
            <p:cNvSpPr>
              <a:spLocks noChangeArrowheads="1"/>
            </p:cNvSpPr>
            <p:nvPr/>
          </p:nvSpPr>
          <p:spPr bwMode="auto">
            <a:xfrm>
              <a:off x="3776" y="1549"/>
              <a:ext cx="7" cy="3"/>
            </a:xfrm>
            <a:prstGeom prst="rect">
              <a:avLst/>
            </a:prstGeom>
            <a:solidFill>
              <a:srgbClr val="000000"/>
            </a:solidFill>
            <a:ln w="9525">
              <a:noFill/>
              <a:miter lim="800000"/>
              <a:headEnd/>
              <a:tailEnd/>
            </a:ln>
          </p:spPr>
          <p:txBody>
            <a:bodyPr/>
            <a:lstStyle/>
            <a:p>
              <a:endParaRPr lang="pt-BR"/>
            </a:p>
          </p:txBody>
        </p:sp>
        <p:sp>
          <p:nvSpPr>
            <p:cNvPr id="20091" name="Freeform 399"/>
            <p:cNvSpPr>
              <a:spLocks/>
            </p:cNvSpPr>
            <p:nvPr/>
          </p:nvSpPr>
          <p:spPr bwMode="auto">
            <a:xfrm>
              <a:off x="3776" y="154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092" name="Freeform 400"/>
            <p:cNvSpPr>
              <a:spLocks/>
            </p:cNvSpPr>
            <p:nvPr/>
          </p:nvSpPr>
          <p:spPr bwMode="auto">
            <a:xfrm>
              <a:off x="3783" y="1549"/>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093" name="Rectangle 401"/>
            <p:cNvSpPr>
              <a:spLocks noChangeArrowheads="1"/>
            </p:cNvSpPr>
            <p:nvPr/>
          </p:nvSpPr>
          <p:spPr bwMode="auto">
            <a:xfrm>
              <a:off x="3790" y="1560"/>
              <a:ext cx="7" cy="4"/>
            </a:xfrm>
            <a:prstGeom prst="rect">
              <a:avLst/>
            </a:prstGeom>
            <a:solidFill>
              <a:srgbClr val="000000"/>
            </a:solidFill>
            <a:ln w="9525">
              <a:noFill/>
              <a:miter lim="800000"/>
              <a:headEnd/>
              <a:tailEnd/>
            </a:ln>
          </p:spPr>
          <p:txBody>
            <a:bodyPr/>
            <a:lstStyle/>
            <a:p>
              <a:endParaRPr lang="pt-BR"/>
            </a:p>
          </p:txBody>
        </p:sp>
        <p:sp>
          <p:nvSpPr>
            <p:cNvPr id="20094" name="Freeform 402"/>
            <p:cNvSpPr>
              <a:spLocks/>
            </p:cNvSpPr>
            <p:nvPr/>
          </p:nvSpPr>
          <p:spPr bwMode="auto">
            <a:xfrm>
              <a:off x="3790" y="1556"/>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20095" name="Freeform 403"/>
            <p:cNvSpPr>
              <a:spLocks/>
            </p:cNvSpPr>
            <p:nvPr/>
          </p:nvSpPr>
          <p:spPr bwMode="auto">
            <a:xfrm>
              <a:off x="3797" y="156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096" name="Rectangle 404"/>
            <p:cNvSpPr>
              <a:spLocks noChangeArrowheads="1"/>
            </p:cNvSpPr>
            <p:nvPr/>
          </p:nvSpPr>
          <p:spPr bwMode="auto">
            <a:xfrm>
              <a:off x="3804" y="1575"/>
              <a:ext cx="7" cy="7"/>
            </a:xfrm>
            <a:prstGeom prst="rect">
              <a:avLst/>
            </a:prstGeom>
            <a:solidFill>
              <a:srgbClr val="000000"/>
            </a:solidFill>
            <a:ln w="9525">
              <a:noFill/>
              <a:miter lim="800000"/>
              <a:headEnd/>
              <a:tailEnd/>
            </a:ln>
          </p:spPr>
          <p:txBody>
            <a:bodyPr/>
            <a:lstStyle/>
            <a:p>
              <a:endParaRPr lang="pt-BR"/>
            </a:p>
          </p:txBody>
        </p:sp>
        <p:sp>
          <p:nvSpPr>
            <p:cNvPr id="20097" name="Freeform 405"/>
            <p:cNvSpPr>
              <a:spLocks/>
            </p:cNvSpPr>
            <p:nvPr/>
          </p:nvSpPr>
          <p:spPr bwMode="auto">
            <a:xfrm>
              <a:off x="3804" y="1575"/>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20098" name="Freeform 406"/>
            <p:cNvSpPr>
              <a:spLocks/>
            </p:cNvSpPr>
            <p:nvPr/>
          </p:nvSpPr>
          <p:spPr bwMode="auto">
            <a:xfrm>
              <a:off x="3811" y="158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grpSp>
      <p:grpSp>
        <p:nvGrpSpPr>
          <p:cNvPr id="17413" name="Group 407"/>
          <p:cNvGrpSpPr>
            <a:grpSpLocks/>
          </p:cNvGrpSpPr>
          <p:nvPr/>
        </p:nvGrpSpPr>
        <p:grpSpPr bwMode="auto">
          <a:xfrm>
            <a:off x="4594225" y="1412875"/>
            <a:ext cx="1308100" cy="1306513"/>
            <a:chOff x="3818" y="1534"/>
            <a:chExt cx="824" cy="823"/>
          </a:xfrm>
        </p:grpSpPr>
        <p:sp>
          <p:nvSpPr>
            <p:cNvPr id="19699" name="Rectangle 408"/>
            <p:cNvSpPr>
              <a:spLocks noChangeArrowheads="1"/>
            </p:cNvSpPr>
            <p:nvPr/>
          </p:nvSpPr>
          <p:spPr bwMode="auto">
            <a:xfrm>
              <a:off x="3818" y="1593"/>
              <a:ext cx="7" cy="8"/>
            </a:xfrm>
            <a:prstGeom prst="rect">
              <a:avLst/>
            </a:prstGeom>
            <a:solidFill>
              <a:srgbClr val="000000"/>
            </a:solidFill>
            <a:ln w="9525">
              <a:noFill/>
              <a:miter lim="800000"/>
              <a:headEnd/>
              <a:tailEnd/>
            </a:ln>
          </p:spPr>
          <p:txBody>
            <a:bodyPr/>
            <a:lstStyle/>
            <a:p>
              <a:endParaRPr lang="pt-BR"/>
            </a:p>
          </p:txBody>
        </p:sp>
        <p:sp>
          <p:nvSpPr>
            <p:cNvPr id="19700" name="Freeform 409"/>
            <p:cNvSpPr>
              <a:spLocks/>
            </p:cNvSpPr>
            <p:nvPr/>
          </p:nvSpPr>
          <p:spPr bwMode="auto">
            <a:xfrm>
              <a:off x="3818" y="1593"/>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01" name="Freeform 410"/>
            <p:cNvSpPr>
              <a:spLocks/>
            </p:cNvSpPr>
            <p:nvPr/>
          </p:nvSpPr>
          <p:spPr bwMode="auto">
            <a:xfrm>
              <a:off x="3825" y="160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02" name="Rectangle 411"/>
            <p:cNvSpPr>
              <a:spLocks noChangeArrowheads="1"/>
            </p:cNvSpPr>
            <p:nvPr/>
          </p:nvSpPr>
          <p:spPr bwMode="auto">
            <a:xfrm>
              <a:off x="3832" y="1616"/>
              <a:ext cx="7" cy="3"/>
            </a:xfrm>
            <a:prstGeom prst="rect">
              <a:avLst/>
            </a:prstGeom>
            <a:solidFill>
              <a:srgbClr val="000000"/>
            </a:solidFill>
            <a:ln w="9525">
              <a:noFill/>
              <a:miter lim="800000"/>
              <a:headEnd/>
              <a:tailEnd/>
            </a:ln>
          </p:spPr>
          <p:txBody>
            <a:bodyPr/>
            <a:lstStyle/>
            <a:p>
              <a:endParaRPr lang="pt-BR"/>
            </a:p>
          </p:txBody>
        </p:sp>
        <p:sp>
          <p:nvSpPr>
            <p:cNvPr id="19703" name="Rectangle 412"/>
            <p:cNvSpPr>
              <a:spLocks noChangeArrowheads="1"/>
            </p:cNvSpPr>
            <p:nvPr/>
          </p:nvSpPr>
          <p:spPr bwMode="auto">
            <a:xfrm>
              <a:off x="3832" y="1619"/>
              <a:ext cx="7" cy="4"/>
            </a:xfrm>
            <a:prstGeom prst="rect">
              <a:avLst/>
            </a:prstGeom>
            <a:solidFill>
              <a:srgbClr val="000000"/>
            </a:solidFill>
            <a:ln w="9525">
              <a:noFill/>
              <a:miter lim="800000"/>
              <a:headEnd/>
              <a:tailEnd/>
            </a:ln>
          </p:spPr>
          <p:txBody>
            <a:bodyPr/>
            <a:lstStyle/>
            <a:p>
              <a:endParaRPr lang="pt-BR"/>
            </a:p>
          </p:txBody>
        </p:sp>
        <p:sp>
          <p:nvSpPr>
            <p:cNvPr id="19704" name="Freeform 413"/>
            <p:cNvSpPr>
              <a:spLocks/>
            </p:cNvSpPr>
            <p:nvPr/>
          </p:nvSpPr>
          <p:spPr bwMode="auto">
            <a:xfrm>
              <a:off x="3832" y="1619"/>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05" name="Freeform 414"/>
            <p:cNvSpPr>
              <a:spLocks/>
            </p:cNvSpPr>
            <p:nvPr/>
          </p:nvSpPr>
          <p:spPr bwMode="auto">
            <a:xfrm>
              <a:off x="3839" y="16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06" name="Rectangle 415"/>
            <p:cNvSpPr>
              <a:spLocks noChangeArrowheads="1"/>
            </p:cNvSpPr>
            <p:nvPr/>
          </p:nvSpPr>
          <p:spPr bwMode="auto">
            <a:xfrm>
              <a:off x="3846" y="1641"/>
              <a:ext cx="7" cy="4"/>
            </a:xfrm>
            <a:prstGeom prst="rect">
              <a:avLst/>
            </a:prstGeom>
            <a:solidFill>
              <a:srgbClr val="000000"/>
            </a:solidFill>
            <a:ln w="9525">
              <a:noFill/>
              <a:miter lim="800000"/>
              <a:headEnd/>
              <a:tailEnd/>
            </a:ln>
          </p:spPr>
          <p:txBody>
            <a:bodyPr/>
            <a:lstStyle/>
            <a:p>
              <a:endParaRPr lang="pt-BR"/>
            </a:p>
          </p:txBody>
        </p:sp>
        <p:sp>
          <p:nvSpPr>
            <p:cNvPr id="19707" name="Rectangle 416"/>
            <p:cNvSpPr>
              <a:spLocks noChangeArrowheads="1"/>
            </p:cNvSpPr>
            <p:nvPr/>
          </p:nvSpPr>
          <p:spPr bwMode="auto">
            <a:xfrm>
              <a:off x="3846" y="1645"/>
              <a:ext cx="7" cy="4"/>
            </a:xfrm>
            <a:prstGeom prst="rect">
              <a:avLst/>
            </a:prstGeom>
            <a:solidFill>
              <a:srgbClr val="000000"/>
            </a:solidFill>
            <a:ln w="9525">
              <a:noFill/>
              <a:miter lim="800000"/>
              <a:headEnd/>
              <a:tailEnd/>
            </a:ln>
          </p:spPr>
          <p:txBody>
            <a:bodyPr/>
            <a:lstStyle/>
            <a:p>
              <a:endParaRPr lang="pt-BR"/>
            </a:p>
          </p:txBody>
        </p:sp>
        <p:sp>
          <p:nvSpPr>
            <p:cNvPr id="19708" name="Freeform 417"/>
            <p:cNvSpPr>
              <a:spLocks/>
            </p:cNvSpPr>
            <p:nvPr/>
          </p:nvSpPr>
          <p:spPr bwMode="auto">
            <a:xfrm>
              <a:off x="3846" y="1645"/>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09" name="Freeform 418"/>
            <p:cNvSpPr>
              <a:spLocks/>
            </p:cNvSpPr>
            <p:nvPr/>
          </p:nvSpPr>
          <p:spPr bwMode="auto">
            <a:xfrm>
              <a:off x="3853" y="1653"/>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10" name="Rectangle 419"/>
            <p:cNvSpPr>
              <a:spLocks noChangeArrowheads="1"/>
            </p:cNvSpPr>
            <p:nvPr/>
          </p:nvSpPr>
          <p:spPr bwMode="auto">
            <a:xfrm>
              <a:off x="3860" y="1671"/>
              <a:ext cx="7" cy="8"/>
            </a:xfrm>
            <a:prstGeom prst="rect">
              <a:avLst/>
            </a:prstGeom>
            <a:solidFill>
              <a:srgbClr val="000000"/>
            </a:solidFill>
            <a:ln w="9525">
              <a:noFill/>
              <a:miter lim="800000"/>
              <a:headEnd/>
              <a:tailEnd/>
            </a:ln>
          </p:spPr>
          <p:txBody>
            <a:bodyPr/>
            <a:lstStyle/>
            <a:p>
              <a:endParaRPr lang="pt-BR"/>
            </a:p>
          </p:txBody>
        </p:sp>
        <p:sp>
          <p:nvSpPr>
            <p:cNvPr id="19711" name="Rectangle 420"/>
            <p:cNvSpPr>
              <a:spLocks noChangeArrowheads="1"/>
            </p:cNvSpPr>
            <p:nvPr/>
          </p:nvSpPr>
          <p:spPr bwMode="auto">
            <a:xfrm>
              <a:off x="3860" y="1675"/>
              <a:ext cx="7" cy="7"/>
            </a:xfrm>
            <a:prstGeom prst="rect">
              <a:avLst/>
            </a:prstGeom>
            <a:solidFill>
              <a:srgbClr val="000000"/>
            </a:solidFill>
            <a:ln w="9525">
              <a:noFill/>
              <a:miter lim="800000"/>
              <a:headEnd/>
              <a:tailEnd/>
            </a:ln>
          </p:spPr>
          <p:txBody>
            <a:bodyPr/>
            <a:lstStyle/>
            <a:p>
              <a:endParaRPr lang="pt-BR"/>
            </a:p>
          </p:txBody>
        </p:sp>
        <p:sp>
          <p:nvSpPr>
            <p:cNvPr id="19712" name="Rectangle 421"/>
            <p:cNvSpPr>
              <a:spLocks noChangeArrowheads="1"/>
            </p:cNvSpPr>
            <p:nvPr/>
          </p:nvSpPr>
          <p:spPr bwMode="auto">
            <a:xfrm>
              <a:off x="3867" y="1686"/>
              <a:ext cx="7" cy="7"/>
            </a:xfrm>
            <a:prstGeom prst="rect">
              <a:avLst/>
            </a:prstGeom>
            <a:solidFill>
              <a:srgbClr val="000000"/>
            </a:solidFill>
            <a:ln w="9525">
              <a:noFill/>
              <a:miter lim="800000"/>
              <a:headEnd/>
              <a:tailEnd/>
            </a:ln>
          </p:spPr>
          <p:txBody>
            <a:bodyPr/>
            <a:lstStyle/>
            <a:p>
              <a:endParaRPr lang="pt-BR"/>
            </a:p>
          </p:txBody>
        </p:sp>
        <p:sp>
          <p:nvSpPr>
            <p:cNvPr id="19713" name="Rectangle 422"/>
            <p:cNvSpPr>
              <a:spLocks noChangeArrowheads="1"/>
            </p:cNvSpPr>
            <p:nvPr/>
          </p:nvSpPr>
          <p:spPr bwMode="auto">
            <a:xfrm>
              <a:off x="3874" y="1701"/>
              <a:ext cx="7" cy="7"/>
            </a:xfrm>
            <a:prstGeom prst="rect">
              <a:avLst/>
            </a:prstGeom>
            <a:solidFill>
              <a:srgbClr val="000000"/>
            </a:solidFill>
            <a:ln w="9525">
              <a:noFill/>
              <a:miter lim="800000"/>
              <a:headEnd/>
              <a:tailEnd/>
            </a:ln>
          </p:spPr>
          <p:txBody>
            <a:bodyPr/>
            <a:lstStyle/>
            <a:p>
              <a:endParaRPr lang="pt-BR"/>
            </a:p>
          </p:txBody>
        </p:sp>
        <p:sp>
          <p:nvSpPr>
            <p:cNvPr id="19714" name="Rectangle 423"/>
            <p:cNvSpPr>
              <a:spLocks noChangeArrowheads="1"/>
            </p:cNvSpPr>
            <p:nvPr/>
          </p:nvSpPr>
          <p:spPr bwMode="auto">
            <a:xfrm>
              <a:off x="3874" y="1708"/>
              <a:ext cx="7" cy="8"/>
            </a:xfrm>
            <a:prstGeom prst="rect">
              <a:avLst/>
            </a:prstGeom>
            <a:solidFill>
              <a:srgbClr val="000000"/>
            </a:solidFill>
            <a:ln w="9525">
              <a:noFill/>
              <a:miter lim="800000"/>
              <a:headEnd/>
              <a:tailEnd/>
            </a:ln>
          </p:spPr>
          <p:txBody>
            <a:bodyPr/>
            <a:lstStyle/>
            <a:p>
              <a:endParaRPr lang="pt-BR"/>
            </a:p>
          </p:txBody>
        </p:sp>
        <p:sp>
          <p:nvSpPr>
            <p:cNvPr id="19715" name="Rectangle 424"/>
            <p:cNvSpPr>
              <a:spLocks noChangeArrowheads="1"/>
            </p:cNvSpPr>
            <p:nvPr/>
          </p:nvSpPr>
          <p:spPr bwMode="auto">
            <a:xfrm>
              <a:off x="3881" y="1719"/>
              <a:ext cx="7" cy="8"/>
            </a:xfrm>
            <a:prstGeom prst="rect">
              <a:avLst/>
            </a:prstGeom>
            <a:solidFill>
              <a:srgbClr val="000000"/>
            </a:solidFill>
            <a:ln w="9525">
              <a:noFill/>
              <a:miter lim="800000"/>
              <a:headEnd/>
              <a:tailEnd/>
            </a:ln>
          </p:spPr>
          <p:txBody>
            <a:bodyPr/>
            <a:lstStyle/>
            <a:p>
              <a:endParaRPr lang="pt-BR"/>
            </a:p>
          </p:txBody>
        </p:sp>
        <p:sp>
          <p:nvSpPr>
            <p:cNvPr id="19716" name="Rectangle 425"/>
            <p:cNvSpPr>
              <a:spLocks noChangeArrowheads="1"/>
            </p:cNvSpPr>
            <p:nvPr/>
          </p:nvSpPr>
          <p:spPr bwMode="auto">
            <a:xfrm>
              <a:off x="3888" y="1734"/>
              <a:ext cx="7" cy="8"/>
            </a:xfrm>
            <a:prstGeom prst="rect">
              <a:avLst/>
            </a:prstGeom>
            <a:solidFill>
              <a:srgbClr val="000000"/>
            </a:solidFill>
            <a:ln w="9525">
              <a:noFill/>
              <a:miter lim="800000"/>
              <a:headEnd/>
              <a:tailEnd/>
            </a:ln>
          </p:spPr>
          <p:txBody>
            <a:bodyPr/>
            <a:lstStyle/>
            <a:p>
              <a:endParaRPr lang="pt-BR"/>
            </a:p>
          </p:txBody>
        </p:sp>
        <p:sp>
          <p:nvSpPr>
            <p:cNvPr id="19717" name="Rectangle 426"/>
            <p:cNvSpPr>
              <a:spLocks noChangeArrowheads="1"/>
            </p:cNvSpPr>
            <p:nvPr/>
          </p:nvSpPr>
          <p:spPr bwMode="auto">
            <a:xfrm>
              <a:off x="3888" y="1742"/>
              <a:ext cx="7" cy="7"/>
            </a:xfrm>
            <a:prstGeom prst="rect">
              <a:avLst/>
            </a:prstGeom>
            <a:solidFill>
              <a:srgbClr val="000000"/>
            </a:solidFill>
            <a:ln w="9525">
              <a:noFill/>
              <a:miter lim="800000"/>
              <a:headEnd/>
              <a:tailEnd/>
            </a:ln>
          </p:spPr>
          <p:txBody>
            <a:bodyPr/>
            <a:lstStyle/>
            <a:p>
              <a:endParaRPr lang="pt-BR"/>
            </a:p>
          </p:txBody>
        </p:sp>
        <p:sp>
          <p:nvSpPr>
            <p:cNvPr id="19718" name="Rectangle 427"/>
            <p:cNvSpPr>
              <a:spLocks noChangeArrowheads="1"/>
            </p:cNvSpPr>
            <p:nvPr/>
          </p:nvSpPr>
          <p:spPr bwMode="auto">
            <a:xfrm>
              <a:off x="3895" y="1753"/>
              <a:ext cx="7" cy="7"/>
            </a:xfrm>
            <a:prstGeom prst="rect">
              <a:avLst/>
            </a:prstGeom>
            <a:solidFill>
              <a:srgbClr val="000000"/>
            </a:solidFill>
            <a:ln w="9525">
              <a:noFill/>
              <a:miter lim="800000"/>
              <a:headEnd/>
              <a:tailEnd/>
            </a:ln>
          </p:spPr>
          <p:txBody>
            <a:bodyPr/>
            <a:lstStyle/>
            <a:p>
              <a:endParaRPr lang="pt-BR"/>
            </a:p>
          </p:txBody>
        </p:sp>
        <p:sp>
          <p:nvSpPr>
            <p:cNvPr id="19719" name="Rectangle 428"/>
            <p:cNvSpPr>
              <a:spLocks noChangeArrowheads="1"/>
            </p:cNvSpPr>
            <p:nvPr/>
          </p:nvSpPr>
          <p:spPr bwMode="auto">
            <a:xfrm>
              <a:off x="3902" y="1768"/>
              <a:ext cx="7" cy="7"/>
            </a:xfrm>
            <a:prstGeom prst="rect">
              <a:avLst/>
            </a:prstGeom>
            <a:solidFill>
              <a:srgbClr val="000000"/>
            </a:solidFill>
            <a:ln w="9525">
              <a:noFill/>
              <a:miter lim="800000"/>
              <a:headEnd/>
              <a:tailEnd/>
            </a:ln>
          </p:spPr>
          <p:txBody>
            <a:bodyPr/>
            <a:lstStyle/>
            <a:p>
              <a:endParaRPr lang="pt-BR"/>
            </a:p>
          </p:txBody>
        </p:sp>
        <p:sp>
          <p:nvSpPr>
            <p:cNvPr id="19720" name="Rectangle 429"/>
            <p:cNvSpPr>
              <a:spLocks noChangeArrowheads="1"/>
            </p:cNvSpPr>
            <p:nvPr/>
          </p:nvSpPr>
          <p:spPr bwMode="auto">
            <a:xfrm>
              <a:off x="3902" y="1775"/>
              <a:ext cx="7" cy="7"/>
            </a:xfrm>
            <a:prstGeom prst="rect">
              <a:avLst/>
            </a:prstGeom>
            <a:solidFill>
              <a:srgbClr val="000000"/>
            </a:solidFill>
            <a:ln w="9525">
              <a:noFill/>
              <a:miter lim="800000"/>
              <a:headEnd/>
              <a:tailEnd/>
            </a:ln>
          </p:spPr>
          <p:txBody>
            <a:bodyPr/>
            <a:lstStyle/>
            <a:p>
              <a:endParaRPr lang="pt-BR"/>
            </a:p>
          </p:txBody>
        </p:sp>
        <p:sp>
          <p:nvSpPr>
            <p:cNvPr id="19721" name="Rectangle 430"/>
            <p:cNvSpPr>
              <a:spLocks noChangeArrowheads="1"/>
            </p:cNvSpPr>
            <p:nvPr/>
          </p:nvSpPr>
          <p:spPr bwMode="auto">
            <a:xfrm>
              <a:off x="3909" y="1786"/>
              <a:ext cx="7" cy="8"/>
            </a:xfrm>
            <a:prstGeom prst="rect">
              <a:avLst/>
            </a:prstGeom>
            <a:solidFill>
              <a:srgbClr val="000000"/>
            </a:solidFill>
            <a:ln w="9525">
              <a:noFill/>
              <a:miter lim="800000"/>
              <a:headEnd/>
              <a:tailEnd/>
            </a:ln>
          </p:spPr>
          <p:txBody>
            <a:bodyPr/>
            <a:lstStyle/>
            <a:p>
              <a:endParaRPr lang="pt-BR"/>
            </a:p>
          </p:txBody>
        </p:sp>
        <p:sp>
          <p:nvSpPr>
            <p:cNvPr id="19722" name="Rectangle 431"/>
            <p:cNvSpPr>
              <a:spLocks noChangeArrowheads="1"/>
            </p:cNvSpPr>
            <p:nvPr/>
          </p:nvSpPr>
          <p:spPr bwMode="auto">
            <a:xfrm>
              <a:off x="3916" y="1801"/>
              <a:ext cx="7" cy="7"/>
            </a:xfrm>
            <a:prstGeom prst="rect">
              <a:avLst/>
            </a:prstGeom>
            <a:solidFill>
              <a:srgbClr val="000000"/>
            </a:solidFill>
            <a:ln w="9525">
              <a:noFill/>
              <a:miter lim="800000"/>
              <a:headEnd/>
              <a:tailEnd/>
            </a:ln>
          </p:spPr>
          <p:txBody>
            <a:bodyPr/>
            <a:lstStyle/>
            <a:p>
              <a:endParaRPr lang="pt-BR"/>
            </a:p>
          </p:txBody>
        </p:sp>
        <p:sp>
          <p:nvSpPr>
            <p:cNvPr id="19723" name="Rectangle 432"/>
            <p:cNvSpPr>
              <a:spLocks noChangeArrowheads="1"/>
            </p:cNvSpPr>
            <p:nvPr/>
          </p:nvSpPr>
          <p:spPr bwMode="auto">
            <a:xfrm>
              <a:off x="3916" y="1808"/>
              <a:ext cx="7" cy="8"/>
            </a:xfrm>
            <a:prstGeom prst="rect">
              <a:avLst/>
            </a:prstGeom>
            <a:solidFill>
              <a:srgbClr val="000000"/>
            </a:solidFill>
            <a:ln w="9525">
              <a:noFill/>
              <a:miter lim="800000"/>
              <a:headEnd/>
              <a:tailEnd/>
            </a:ln>
          </p:spPr>
          <p:txBody>
            <a:bodyPr/>
            <a:lstStyle/>
            <a:p>
              <a:endParaRPr lang="pt-BR"/>
            </a:p>
          </p:txBody>
        </p:sp>
        <p:sp>
          <p:nvSpPr>
            <p:cNvPr id="19724" name="Rectangle 433"/>
            <p:cNvSpPr>
              <a:spLocks noChangeArrowheads="1"/>
            </p:cNvSpPr>
            <p:nvPr/>
          </p:nvSpPr>
          <p:spPr bwMode="auto">
            <a:xfrm>
              <a:off x="3916" y="1812"/>
              <a:ext cx="7" cy="7"/>
            </a:xfrm>
            <a:prstGeom prst="rect">
              <a:avLst/>
            </a:prstGeom>
            <a:solidFill>
              <a:srgbClr val="000000"/>
            </a:solidFill>
            <a:ln w="9525">
              <a:noFill/>
              <a:miter lim="800000"/>
              <a:headEnd/>
              <a:tailEnd/>
            </a:ln>
          </p:spPr>
          <p:txBody>
            <a:bodyPr/>
            <a:lstStyle/>
            <a:p>
              <a:endParaRPr lang="pt-BR"/>
            </a:p>
          </p:txBody>
        </p:sp>
        <p:sp>
          <p:nvSpPr>
            <p:cNvPr id="19725" name="Rectangle 434"/>
            <p:cNvSpPr>
              <a:spLocks noChangeArrowheads="1"/>
            </p:cNvSpPr>
            <p:nvPr/>
          </p:nvSpPr>
          <p:spPr bwMode="auto">
            <a:xfrm>
              <a:off x="3923" y="1823"/>
              <a:ext cx="7" cy="8"/>
            </a:xfrm>
            <a:prstGeom prst="rect">
              <a:avLst/>
            </a:prstGeom>
            <a:solidFill>
              <a:srgbClr val="000000"/>
            </a:solidFill>
            <a:ln w="9525">
              <a:noFill/>
              <a:miter lim="800000"/>
              <a:headEnd/>
              <a:tailEnd/>
            </a:ln>
          </p:spPr>
          <p:txBody>
            <a:bodyPr/>
            <a:lstStyle/>
            <a:p>
              <a:endParaRPr lang="pt-BR"/>
            </a:p>
          </p:txBody>
        </p:sp>
        <p:sp>
          <p:nvSpPr>
            <p:cNvPr id="19726" name="Rectangle 435"/>
            <p:cNvSpPr>
              <a:spLocks noChangeArrowheads="1"/>
            </p:cNvSpPr>
            <p:nvPr/>
          </p:nvSpPr>
          <p:spPr bwMode="auto">
            <a:xfrm>
              <a:off x="3930" y="1838"/>
              <a:ext cx="7" cy="7"/>
            </a:xfrm>
            <a:prstGeom prst="rect">
              <a:avLst/>
            </a:prstGeom>
            <a:solidFill>
              <a:srgbClr val="000000"/>
            </a:solidFill>
            <a:ln w="9525">
              <a:noFill/>
              <a:miter lim="800000"/>
              <a:headEnd/>
              <a:tailEnd/>
            </a:ln>
          </p:spPr>
          <p:txBody>
            <a:bodyPr/>
            <a:lstStyle/>
            <a:p>
              <a:endParaRPr lang="pt-BR"/>
            </a:p>
          </p:txBody>
        </p:sp>
        <p:sp>
          <p:nvSpPr>
            <p:cNvPr id="19727" name="Rectangle 436"/>
            <p:cNvSpPr>
              <a:spLocks noChangeArrowheads="1"/>
            </p:cNvSpPr>
            <p:nvPr/>
          </p:nvSpPr>
          <p:spPr bwMode="auto">
            <a:xfrm>
              <a:off x="3930" y="1845"/>
              <a:ext cx="7" cy="8"/>
            </a:xfrm>
            <a:prstGeom prst="rect">
              <a:avLst/>
            </a:prstGeom>
            <a:solidFill>
              <a:srgbClr val="000000"/>
            </a:solidFill>
            <a:ln w="9525">
              <a:noFill/>
              <a:miter lim="800000"/>
              <a:headEnd/>
              <a:tailEnd/>
            </a:ln>
          </p:spPr>
          <p:txBody>
            <a:bodyPr/>
            <a:lstStyle/>
            <a:p>
              <a:endParaRPr lang="pt-BR"/>
            </a:p>
          </p:txBody>
        </p:sp>
        <p:sp>
          <p:nvSpPr>
            <p:cNvPr id="19728" name="Rectangle 437"/>
            <p:cNvSpPr>
              <a:spLocks noChangeArrowheads="1"/>
            </p:cNvSpPr>
            <p:nvPr/>
          </p:nvSpPr>
          <p:spPr bwMode="auto">
            <a:xfrm>
              <a:off x="3930" y="1849"/>
              <a:ext cx="7" cy="8"/>
            </a:xfrm>
            <a:prstGeom prst="rect">
              <a:avLst/>
            </a:prstGeom>
            <a:solidFill>
              <a:srgbClr val="000000"/>
            </a:solidFill>
            <a:ln w="9525">
              <a:noFill/>
              <a:miter lim="800000"/>
              <a:headEnd/>
              <a:tailEnd/>
            </a:ln>
          </p:spPr>
          <p:txBody>
            <a:bodyPr/>
            <a:lstStyle/>
            <a:p>
              <a:endParaRPr lang="pt-BR"/>
            </a:p>
          </p:txBody>
        </p:sp>
        <p:sp>
          <p:nvSpPr>
            <p:cNvPr id="19729" name="Freeform 438"/>
            <p:cNvSpPr>
              <a:spLocks/>
            </p:cNvSpPr>
            <p:nvPr/>
          </p:nvSpPr>
          <p:spPr bwMode="auto">
            <a:xfrm>
              <a:off x="3937" y="185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30" name="Rectangle 439"/>
            <p:cNvSpPr>
              <a:spLocks noChangeArrowheads="1"/>
            </p:cNvSpPr>
            <p:nvPr/>
          </p:nvSpPr>
          <p:spPr bwMode="auto">
            <a:xfrm>
              <a:off x="3944" y="1879"/>
              <a:ext cx="7" cy="7"/>
            </a:xfrm>
            <a:prstGeom prst="rect">
              <a:avLst/>
            </a:prstGeom>
            <a:solidFill>
              <a:srgbClr val="000000"/>
            </a:solidFill>
            <a:ln w="9525">
              <a:noFill/>
              <a:miter lim="800000"/>
              <a:headEnd/>
              <a:tailEnd/>
            </a:ln>
          </p:spPr>
          <p:txBody>
            <a:bodyPr/>
            <a:lstStyle/>
            <a:p>
              <a:endParaRPr lang="pt-BR"/>
            </a:p>
          </p:txBody>
        </p:sp>
        <p:sp>
          <p:nvSpPr>
            <p:cNvPr id="19731" name="Rectangle 440"/>
            <p:cNvSpPr>
              <a:spLocks noChangeArrowheads="1"/>
            </p:cNvSpPr>
            <p:nvPr/>
          </p:nvSpPr>
          <p:spPr bwMode="auto">
            <a:xfrm>
              <a:off x="3944" y="1890"/>
              <a:ext cx="7" cy="7"/>
            </a:xfrm>
            <a:prstGeom prst="rect">
              <a:avLst/>
            </a:prstGeom>
            <a:solidFill>
              <a:srgbClr val="000000"/>
            </a:solidFill>
            <a:ln w="9525">
              <a:noFill/>
              <a:miter lim="800000"/>
              <a:headEnd/>
              <a:tailEnd/>
            </a:ln>
          </p:spPr>
          <p:txBody>
            <a:bodyPr/>
            <a:lstStyle/>
            <a:p>
              <a:endParaRPr lang="pt-BR"/>
            </a:p>
          </p:txBody>
        </p:sp>
        <p:sp>
          <p:nvSpPr>
            <p:cNvPr id="19732" name="Freeform 441"/>
            <p:cNvSpPr>
              <a:spLocks/>
            </p:cNvSpPr>
            <p:nvPr/>
          </p:nvSpPr>
          <p:spPr bwMode="auto">
            <a:xfrm>
              <a:off x="3944" y="1890"/>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33" name="Rectangle 442"/>
            <p:cNvSpPr>
              <a:spLocks noChangeArrowheads="1"/>
            </p:cNvSpPr>
            <p:nvPr/>
          </p:nvSpPr>
          <p:spPr bwMode="auto">
            <a:xfrm>
              <a:off x="3951" y="1901"/>
              <a:ext cx="7" cy="7"/>
            </a:xfrm>
            <a:prstGeom prst="rect">
              <a:avLst/>
            </a:prstGeom>
            <a:solidFill>
              <a:srgbClr val="000000"/>
            </a:solidFill>
            <a:ln w="9525">
              <a:noFill/>
              <a:miter lim="800000"/>
              <a:headEnd/>
              <a:tailEnd/>
            </a:ln>
          </p:spPr>
          <p:txBody>
            <a:bodyPr/>
            <a:lstStyle/>
            <a:p>
              <a:endParaRPr lang="pt-BR"/>
            </a:p>
          </p:txBody>
        </p:sp>
        <p:sp>
          <p:nvSpPr>
            <p:cNvPr id="19734" name="Rectangle 443"/>
            <p:cNvSpPr>
              <a:spLocks noChangeArrowheads="1"/>
            </p:cNvSpPr>
            <p:nvPr/>
          </p:nvSpPr>
          <p:spPr bwMode="auto">
            <a:xfrm>
              <a:off x="3958" y="1916"/>
              <a:ext cx="7" cy="7"/>
            </a:xfrm>
            <a:prstGeom prst="rect">
              <a:avLst/>
            </a:prstGeom>
            <a:solidFill>
              <a:srgbClr val="000000"/>
            </a:solidFill>
            <a:ln w="9525">
              <a:noFill/>
              <a:miter lim="800000"/>
              <a:headEnd/>
              <a:tailEnd/>
            </a:ln>
          </p:spPr>
          <p:txBody>
            <a:bodyPr/>
            <a:lstStyle/>
            <a:p>
              <a:endParaRPr lang="pt-BR"/>
            </a:p>
          </p:txBody>
        </p:sp>
        <p:sp>
          <p:nvSpPr>
            <p:cNvPr id="19735" name="Rectangle 444"/>
            <p:cNvSpPr>
              <a:spLocks noChangeArrowheads="1"/>
            </p:cNvSpPr>
            <p:nvPr/>
          </p:nvSpPr>
          <p:spPr bwMode="auto">
            <a:xfrm>
              <a:off x="3958" y="1923"/>
              <a:ext cx="7" cy="8"/>
            </a:xfrm>
            <a:prstGeom prst="rect">
              <a:avLst/>
            </a:prstGeom>
            <a:solidFill>
              <a:srgbClr val="000000"/>
            </a:solidFill>
            <a:ln w="9525">
              <a:noFill/>
              <a:miter lim="800000"/>
              <a:headEnd/>
              <a:tailEnd/>
            </a:ln>
          </p:spPr>
          <p:txBody>
            <a:bodyPr/>
            <a:lstStyle/>
            <a:p>
              <a:endParaRPr lang="pt-BR"/>
            </a:p>
          </p:txBody>
        </p:sp>
        <p:sp>
          <p:nvSpPr>
            <p:cNvPr id="19736" name="Rectangle 445"/>
            <p:cNvSpPr>
              <a:spLocks noChangeArrowheads="1"/>
            </p:cNvSpPr>
            <p:nvPr/>
          </p:nvSpPr>
          <p:spPr bwMode="auto">
            <a:xfrm>
              <a:off x="3958" y="1927"/>
              <a:ext cx="7" cy="7"/>
            </a:xfrm>
            <a:prstGeom prst="rect">
              <a:avLst/>
            </a:prstGeom>
            <a:solidFill>
              <a:srgbClr val="000000"/>
            </a:solidFill>
            <a:ln w="9525">
              <a:noFill/>
              <a:miter lim="800000"/>
              <a:headEnd/>
              <a:tailEnd/>
            </a:ln>
          </p:spPr>
          <p:txBody>
            <a:bodyPr/>
            <a:lstStyle/>
            <a:p>
              <a:endParaRPr lang="pt-BR"/>
            </a:p>
          </p:txBody>
        </p:sp>
        <p:sp>
          <p:nvSpPr>
            <p:cNvPr id="19737" name="Rectangle 446"/>
            <p:cNvSpPr>
              <a:spLocks noChangeArrowheads="1"/>
            </p:cNvSpPr>
            <p:nvPr/>
          </p:nvSpPr>
          <p:spPr bwMode="auto">
            <a:xfrm>
              <a:off x="3965" y="1938"/>
              <a:ext cx="7" cy="8"/>
            </a:xfrm>
            <a:prstGeom prst="rect">
              <a:avLst/>
            </a:prstGeom>
            <a:solidFill>
              <a:srgbClr val="000000"/>
            </a:solidFill>
            <a:ln w="9525">
              <a:noFill/>
              <a:miter lim="800000"/>
              <a:headEnd/>
              <a:tailEnd/>
            </a:ln>
          </p:spPr>
          <p:txBody>
            <a:bodyPr/>
            <a:lstStyle/>
            <a:p>
              <a:endParaRPr lang="pt-BR"/>
            </a:p>
          </p:txBody>
        </p:sp>
        <p:sp>
          <p:nvSpPr>
            <p:cNvPr id="19738" name="Rectangle 447"/>
            <p:cNvSpPr>
              <a:spLocks noChangeArrowheads="1"/>
            </p:cNvSpPr>
            <p:nvPr/>
          </p:nvSpPr>
          <p:spPr bwMode="auto">
            <a:xfrm>
              <a:off x="3972" y="1953"/>
              <a:ext cx="7" cy="7"/>
            </a:xfrm>
            <a:prstGeom prst="rect">
              <a:avLst/>
            </a:prstGeom>
            <a:solidFill>
              <a:srgbClr val="000000"/>
            </a:solidFill>
            <a:ln w="9525">
              <a:noFill/>
              <a:miter lim="800000"/>
              <a:headEnd/>
              <a:tailEnd/>
            </a:ln>
          </p:spPr>
          <p:txBody>
            <a:bodyPr/>
            <a:lstStyle/>
            <a:p>
              <a:endParaRPr lang="pt-BR"/>
            </a:p>
          </p:txBody>
        </p:sp>
        <p:sp>
          <p:nvSpPr>
            <p:cNvPr id="19739" name="Rectangle 448"/>
            <p:cNvSpPr>
              <a:spLocks noChangeArrowheads="1"/>
            </p:cNvSpPr>
            <p:nvPr/>
          </p:nvSpPr>
          <p:spPr bwMode="auto">
            <a:xfrm>
              <a:off x="3972" y="1960"/>
              <a:ext cx="7" cy="8"/>
            </a:xfrm>
            <a:prstGeom prst="rect">
              <a:avLst/>
            </a:prstGeom>
            <a:solidFill>
              <a:srgbClr val="000000"/>
            </a:solidFill>
            <a:ln w="9525">
              <a:noFill/>
              <a:miter lim="800000"/>
              <a:headEnd/>
              <a:tailEnd/>
            </a:ln>
          </p:spPr>
          <p:txBody>
            <a:bodyPr/>
            <a:lstStyle/>
            <a:p>
              <a:endParaRPr lang="pt-BR"/>
            </a:p>
          </p:txBody>
        </p:sp>
        <p:sp>
          <p:nvSpPr>
            <p:cNvPr id="19740" name="Rectangle 449"/>
            <p:cNvSpPr>
              <a:spLocks noChangeArrowheads="1"/>
            </p:cNvSpPr>
            <p:nvPr/>
          </p:nvSpPr>
          <p:spPr bwMode="auto">
            <a:xfrm>
              <a:off x="3972" y="1964"/>
              <a:ext cx="7" cy="8"/>
            </a:xfrm>
            <a:prstGeom prst="rect">
              <a:avLst/>
            </a:prstGeom>
            <a:solidFill>
              <a:srgbClr val="000000"/>
            </a:solidFill>
            <a:ln w="9525">
              <a:noFill/>
              <a:miter lim="800000"/>
              <a:headEnd/>
              <a:tailEnd/>
            </a:ln>
          </p:spPr>
          <p:txBody>
            <a:bodyPr/>
            <a:lstStyle/>
            <a:p>
              <a:endParaRPr lang="pt-BR"/>
            </a:p>
          </p:txBody>
        </p:sp>
        <p:sp>
          <p:nvSpPr>
            <p:cNvPr id="19741" name="Freeform 450"/>
            <p:cNvSpPr>
              <a:spLocks/>
            </p:cNvSpPr>
            <p:nvPr/>
          </p:nvSpPr>
          <p:spPr bwMode="auto">
            <a:xfrm>
              <a:off x="3979" y="1972"/>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42" name="Rectangle 451"/>
            <p:cNvSpPr>
              <a:spLocks noChangeArrowheads="1"/>
            </p:cNvSpPr>
            <p:nvPr/>
          </p:nvSpPr>
          <p:spPr bwMode="auto">
            <a:xfrm>
              <a:off x="3986" y="1994"/>
              <a:ext cx="7" cy="7"/>
            </a:xfrm>
            <a:prstGeom prst="rect">
              <a:avLst/>
            </a:prstGeom>
            <a:solidFill>
              <a:srgbClr val="000000"/>
            </a:solidFill>
            <a:ln w="9525">
              <a:noFill/>
              <a:miter lim="800000"/>
              <a:headEnd/>
              <a:tailEnd/>
            </a:ln>
          </p:spPr>
          <p:txBody>
            <a:bodyPr/>
            <a:lstStyle/>
            <a:p>
              <a:endParaRPr lang="pt-BR"/>
            </a:p>
          </p:txBody>
        </p:sp>
        <p:sp>
          <p:nvSpPr>
            <p:cNvPr id="19743" name="Rectangle 452"/>
            <p:cNvSpPr>
              <a:spLocks noChangeArrowheads="1"/>
            </p:cNvSpPr>
            <p:nvPr/>
          </p:nvSpPr>
          <p:spPr bwMode="auto">
            <a:xfrm>
              <a:off x="3986" y="2005"/>
              <a:ext cx="7" cy="7"/>
            </a:xfrm>
            <a:prstGeom prst="rect">
              <a:avLst/>
            </a:prstGeom>
            <a:solidFill>
              <a:srgbClr val="000000"/>
            </a:solidFill>
            <a:ln w="9525">
              <a:noFill/>
              <a:miter lim="800000"/>
              <a:headEnd/>
              <a:tailEnd/>
            </a:ln>
          </p:spPr>
          <p:txBody>
            <a:bodyPr/>
            <a:lstStyle/>
            <a:p>
              <a:endParaRPr lang="pt-BR"/>
            </a:p>
          </p:txBody>
        </p:sp>
        <p:sp>
          <p:nvSpPr>
            <p:cNvPr id="19744" name="Freeform 453"/>
            <p:cNvSpPr>
              <a:spLocks/>
            </p:cNvSpPr>
            <p:nvPr/>
          </p:nvSpPr>
          <p:spPr bwMode="auto">
            <a:xfrm>
              <a:off x="3986" y="200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45" name="Rectangle 454"/>
            <p:cNvSpPr>
              <a:spLocks noChangeArrowheads="1"/>
            </p:cNvSpPr>
            <p:nvPr/>
          </p:nvSpPr>
          <p:spPr bwMode="auto">
            <a:xfrm>
              <a:off x="3993" y="2016"/>
              <a:ext cx="7" cy="7"/>
            </a:xfrm>
            <a:prstGeom prst="rect">
              <a:avLst/>
            </a:prstGeom>
            <a:solidFill>
              <a:srgbClr val="000000"/>
            </a:solidFill>
            <a:ln w="9525">
              <a:noFill/>
              <a:miter lim="800000"/>
              <a:headEnd/>
              <a:tailEnd/>
            </a:ln>
          </p:spPr>
          <p:txBody>
            <a:bodyPr/>
            <a:lstStyle/>
            <a:p>
              <a:endParaRPr lang="pt-BR"/>
            </a:p>
          </p:txBody>
        </p:sp>
        <p:sp>
          <p:nvSpPr>
            <p:cNvPr id="19746" name="Rectangle 455"/>
            <p:cNvSpPr>
              <a:spLocks noChangeArrowheads="1"/>
            </p:cNvSpPr>
            <p:nvPr/>
          </p:nvSpPr>
          <p:spPr bwMode="auto">
            <a:xfrm>
              <a:off x="4000" y="2031"/>
              <a:ext cx="6" cy="7"/>
            </a:xfrm>
            <a:prstGeom prst="rect">
              <a:avLst/>
            </a:prstGeom>
            <a:solidFill>
              <a:srgbClr val="000000"/>
            </a:solidFill>
            <a:ln w="9525">
              <a:noFill/>
              <a:miter lim="800000"/>
              <a:headEnd/>
              <a:tailEnd/>
            </a:ln>
          </p:spPr>
          <p:txBody>
            <a:bodyPr/>
            <a:lstStyle/>
            <a:p>
              <a:endParaRPr lang="pt-BR"/>
            </a:p>
          </p:txBody>
        </p:sp>
        <p:sp>
          <p:nvSpPr>
            <p:cNvPr id="19747" name="Rectangle 456"/>
            <p:cNvSpPr>
              <a:spLocks noChangeArrowheads="1"/>
            </p:cNvSpPr>
            <p:nvPr/>
          </p:nvSpPr>
          <p:spPr bwMode="auto">
            <a:xfrm>
              <a:off x="4000" y="2038"/>
              <a:ext cx="6" cy="8"/>
            </a:xfrm>
            <a:prstGeom prst="rect">
              <a:avLst/>
            </a:prstGeom>
            <a:solidFill>
              <a:srgbClr val="000000"/>
            </a:solidFill>
            <a:ln w="9525">
              <a:noFill/>
              <a:miter lim="800000"/>
              <a:headEnd/>
              <a:tailEnd/>
            </a:ln>
          </p:spPr>
          <p:txBody>
            <a:bodyPr/>
            <a:lstStyle/>
            <a:p>
              <a:endParaRPr lang="pt-BR"/>
            </a:p>
          </p:txBody>
        </p:sp>
        <p:sp>
          <p:nvSpPr>
            <p:cNvPr id="19748" name="Rectangle 457"/>
            <p:cNvSpPr>
              <a:spLocks noChangeArrowheads="1"/>
            </p:cNvSpPr>
            <p:nvPr/>
          </p:nvSpPr>
          <p:spPr bwMode="auto">
            <a:xfrm>
              <a:off x="4000" y="2042"/>
              <a:ext cx="6" cy="7"/>
            </a:xfrm>
            <a:prstGeom prst="rect">
              <a:avLst/>
            </a:prstGeom>
            <a:solidFill>
              <a:srgbClr val="000000"/>
            </a:solidFill>
            <a:ln w="9525">
              <a:noFill/>
              <a:miter lim="800000"/>
              <a:headEnd/>
              <a:tailEnd/>
            </a:ln>
          </p:spPr>
          <p:txBody>
            <a:bodyPr/>
            <a:lstStyle/>
            <a:p>
              <a:endParaRPr lang="pt-BR"/>
            </a:p>
          </p:txBody>
        </p:sp>
        <p:sp>
          <p:nvSpPr>
            <p:cNvPr id="19749" name="Rectangle 458"/>
            <p:cNvSpPr>
              <a:spLocks noChangeArrowheads="1"/>
            </p:cNvSpPr>
            <p:nvPr/>
          </p:nvSpPr>
          <p:spPr bwMode="auto">
            <a:xfrm>
              <a:off x="4006" y="2053"/>
              <a:ext cx="7" cy="8"/>
            </a:xfrm>
            <a:prstGeom prst="rect">
              <a:avLst/>
            </a:prstGeom>
            <a:solidFill>
              <a:srgbClr val="000000"/>
            </a:solidFill>
            <a:ln w="9525">
              <a:noFill/>
              <a:miter lim="800000"/>
              <a:headEnd/>
              <a:tailEnd/>
            </a:ln>
          </p:spPr>
          <p:txBody>
            <a:bodyPr/>
            <a:lstStyle/>
            <a:p>
              <a:endParaRPr lang="pt-BR"/>
            </a:p>
          </p:txBody>
        </p:sp>
        <p:sp>
          <p:nvSpPr>
            <p:cNvPr id="19750" name="Rectangle 459"/>
            <p:cNvSpPr>
              <a:spLocks noChangeArrowheads="1"/>
            </p:cNvSpPr>
            <p:nvPr/>
          </p:nvSpPr>
          <p:spPr bwMode="auto">
            <a:xfrm>
              <a:off x="4013" y="2068"/>
              <a:ext cx="7" cy="7"/>
            </a:xfrm>
            <a:prstGeom prst="rect">
              <a:avLst/>
            </a:prstGeom>
            <a:solidFill>
              <a:srgbClr val="000000"/>
            </a:solidFill>
            <a:ln w="9525">
              <a:noFill/>
              <a:miter lim="800000"/>
              <a:headEnd/>
              <a:tailEnd/>
            </a:ln>
          </p:spPr>
          <p:txBody>
            <a:bodyPr/>
            <a:lstStyle/>
            <a:p>
              <a:endParaRPr lang="pt-BR"/>
            </a:p>
          </p:txBody>
        </p:sp>
        <p:sp>
          <p:nvSpPr>
            <p:cNvPr id="19751" name="Rectangle 460"/>
            <p:cNvSpPr>
              <a:spLocks noChangeArrowheads="1"/>
            </p:cNvSpPr>
            <p:nvPr/>
          </p:nvSpPr>
          <p:spPr bwMode="auto">
            <a:xfrm>
              <a:off x="4013" y="2075"/>
              <a:ext cx="7" cy="8"/>
            </a:xfrm>
            <a:prstGeom prst="rect">
              <a:avLst/>
            </a:prstGeom>
            <a:solidFill>
              <a:srgbClr val="000000"/>
            </a:solidFill>
            <a:ln w="9525">
              <a:noFill/>
              <a:miter lim="800000"/>
              <a:headEnd/>
              <a:tailEnd/>
            </a:ln>
          </p:spPr>
          <p:txBody>
            <a:bodyPr/>
            <a:lstStyle/>
            <a:p>
              <a:endParaRPr lang="pt-BR"/>
            </a:p>
          </p:txBody>
        </p:sp>
        <p:sp>
          <p:nvSpPr>
            <p:cNvPr id="19752" name="Rectangle 461"/>
            <p:cNvSpPr>
              <a:spLocks noChangeArrowheads="1"/>
            </p:cNvSpPr>
            <p:nvPr/>
          </p:nvSpPr>
          <p:spPr bwMode="auto">
            <a:xfrm>
              <a:off x="4013" y="2079"/>
              <a:ext cx="7" cy="7"/>
            </a:xfrm>
            <a:prstGeom prst="rect">
              <a:avLst/>
            </a:prstGeom>
            <a:solidFill>
              <a:srgbClr val="000000"/>
            </a:solidFill>
            <a:ln w="9525">
              <a:noFill/>
              <a:miter lim="800000"/>
              <a:headEnd/>
              <a:tailEnd/>
            </a:ln>
          </p:spPr>
          <p:txBody>
            <a:bodyPr/>
            <a:lstStyle/>
            <a:p>
              <a:endParaRPr lang="pt-BR"/>
            </a:p>
          </p:txBody>
        </p:sp>
        <p:sp>
          <p:nvSpPr>
            <p:cNvPr id="19753" name="Rectangle 462"/>
            <p:cNvSpPr>
              <a:spLocks noChangeArrowheads="1"/>
            </p:cNvSpPr>
            <p:nvPr/>
          </p:nvSpPr>
          <p:spPr bwMode="auto">
            <a:xfrm>
              <a:off x="4020" y="2090"/>
              <a:ext cx="7" cy="8"/>
            </a:xfrm>
            <a:prstGeom prst="rect">
              <a:avLst/>
            </a:prstGeom>
            <a:solidFill>
              <a:srgbClr val="000000"/>
            </a:solidFill>
            <a:ln w="9525">
              <a:noFill/>
              <a:miter lim="800000"/>
              <a:headEnd/>
              <a:tailEnd/>
            </a:ln>
          </p:spPr>
          <p:txBody>
            <a:bodyPr/>
            <a:lstStyle/>
            <a:p>
              <a:endParaRPr lang="pt-BR"/>
            </a:p>
          </p:txBody>
        </p:sp>
        <p:sp>
          <p:nvSpPr>
            <p:cNvPr id="19754" name="Rectangle 463"/>
            <p:cNvSpPr>
              <a:spLocks noChangeArrowheads="1"/>
            </p:cNvSpPr>
            <p:nvPr/>
          </p:nvSpPr>
          <p:spPr bwMode="auto">
            <a:xfrm>
              <a:off x="4027" y="2105"/>
              <a:ext cx="7" cy="7"/>
            </a:xfrm>
            <a:prstGeom prst="rect">
              <a:avLst/>
            </a:prstGeom>
            <a:solidFill>
              <a:srgbClr val="000000"/>
            </a:solidFill>
            <a:ln w="9525">
              <a:noFill/>
              <a:miter lim="800000"/>
              <a:headEnd/>
              <a:tailEnd/>
            </a:ln>
          </p:spPr>
          <p:txBody>
            <a:bodyPr/>
            <a:lstStyle/>
            <a:p>
              <a:endParaRPr lang="pt-BR"/>
            </a:p>
          </p:txBody>
        </p:sp>
        <p:sp>
          <p:nvSpPr>
            <p:cNvPr id="19755" name="Rectangle 464"/>
            <p:cNvSpPr>
              <a:spLocks noChangeArrowheads="1"/>
            </p:cNvSpPr>
            <p:nvPr/>
          </p:nvSpPr>
          <p:spPr bwMode="auto">
            <a:xfrm>
              <a:off x="4027" y="2112"/>
              <a:ext cx="7" cy="8"/>
            </a:xfrm>
            <a:prstGeom prst="rect">
              <a:avLst/>
            </a:prstGeom>
            <a:solidFill>
              <a:srgbClr val="000000"/>
            </a:solidFill>
            <a:ln w="9525">
              <a:noFill/>
              <a:miter lim="800000"/>
              <a:headEnd/>
              <a:tailEnd/>
            </a:ln>
          </p:spPr>
          <p:txBody>
            <a:bodyPr/>
            <a:lstStyle/>
            <a:p>
              <a:endParaRPr lang="pt-BR"/>
            </a:p>
          </p:txBody>
        </p:sp>
        <p:sp>
          <p:nvSpPr>
            <p:cNvPr id="19756" name="Rectangle 465"/>
            <p:cNvSpPr>
              <a:spLocks noChangeArrowheads="1"/>
            </p:cNvSpPr>
            <p:nvPr/>
          </p:nvSpPr>
          <p:spPr bwMode="auto">
            <a:xfrm>
              <a:off x="4034" y="2124"/>
              <a:ext cx="7" cy="7"/>
            </a:xfrm>
            <a:prstGeom prst="rect">
              <a:avLst/>
            </a:prstGeom>
            <a:solidFill>
              <a:srgbClr val="000000"/>
            </a:solidFill>
            <a:ln w="9525">
              <a:noFill/>
              <a:miter lim="800000"/>
              <a:headEnd/>
              <a:tailEnd/>
            </a:ln>
          </p:spPr>
          <p:txBody>
            <a:bodyPr/>
            <a:lstStyle/>
            <a:p>
              <a:endParaRPr lang="pt-BR"/>
            </a:p>
          </p:txBody>
        </p:sp>
        <p:sp>
          <p:nvSpPr>
            <p:cNvPr id="19757" name="Rectangle 466"/>
            <p:cNvSpPr>
              <a:spLocks noChangeArrowheads="1"/>
            </p:cNvSpPr>
            <p:nvPr/>
          </p:nvSpPr>
          <p:spPr bwMode="auto">
            <a:xfrm>
              <a:off x="4041" y="2138"/>
              <a:ext cx="7" cy="8"/>
            </a:xfrm>
            <a:prstGeom prst="rect">
              <a:avLst/>
            </a:prstGeom>
            <a:solidFill>
              <a:srgbClr val="000000"/>
            </a:solidFill>
            <a:ln w="9525">
              <a:noFill/>
              <a:miter lim="800000"/>
              <a:headEnd/>
              <a:tailEnd/>
            </a:ln>
          </p:spPr>
          <p:txBody>
            <a:bodyPr/>
            <a:lstStyle/>
            <a:p>
              <a:endParaRPr lang="pt-BR"/>
            </a:p>
          </p:txBody>
        </p:sp>
        <p:sp>
          <p:nvSpPr>
            <p:cNvPr id="19758" name="Rectangle 467"/>
            <p:cNvSpPr>
              <a:spLocks noChangeArrowheads="1"/>
            </p:cNvSpPr>
            <p:nvPr/>
          </p:nvSpPr>
          <p:spPr bwMode="auto">
            <a:xfrm>
              <a:off x="4041" y="2146"/>
              <a:ext cx="7" cy="7"/>
            </a:xfrm>
            <a:prstGeom prst="rect">
              <a:avLst/>
            </a:prstGeom>
            <a:solidFill>
              <a:srgbClr val="000000"/>
            </a:solidFill>
            <a:ln w="9525">
              <a:noFill/>
              <a:miter lim="800000"/>
              <a:headEnd/>
              <a:tailEnd/>
            </a:ln>
          </p:spPr>
          <p:txBody>
            <a:bodyPr/>
            <a:lstStyle/>
            <a:p>
              <a:endParaRPr lang="pt-BR"/>
            </a:p>
          </p:txBody>
        </p:sp>
        <p:sp>
          <p:nvSpPr>
            <p:cNvPr id="19759" name="Rectangle 468"/>
            <p:cNvSpPr>
              <a:spLocks noChangeArrowheads="1"/>
            </p:cNvSpPr>
            <p:nvPr/>
          </p:nvSpPr>
          <p:spPr bwMode="auto">
            <a:xfrm>
              <a:off x="4048" y="2157"/>
              <a:ext cx="7" cy="7"/>
            </a:xfrm>
            <a:prstGeom prst="rect">
              <a:avLst/>
            </a:prstGeom>
            <a:solidFill>
              <a:srgbClr val="000000"/>
            </a:solidFill>
            <a:ln w="9525">
              <a:noFill/>
              <a:miter lim="800000"/>
              <a:headEnd/>
              <a:tailEnd/>
            </a:ln>
          </p:spPr>
          <p:txBody>
            <a:bodyPr/>
            <a:lstStyle/>
            <a:p>
              <a:endParaRPr lang="pt-BR"/>
            </a:p>
          </p:txBody>
        </p:sp>
        <p:sp>
          <p:nvSpPr>
            <p:cNvPr id="19760" name="Rectangle 469"/>
            <p:cNvSpPr>
              <a:spLocks noChangeArrowheads="1"/>
            </p:cNvSpPr>
            <p:nvPr/>
          </p:nvSpPr>
          <p:spPr bwMode="auto">
            <a:xfrm>
              <a:off x="4055" y="2172"/>
              <a:ext cx="7" cy="7"/>
            </a:xfrm>
            <a:prstGeom prst="rect">
              <a:avLst/>
            </a:prstGeom>
            <a:solidFill>
              <a:srgbClr val="000000"/>
            </a:solidFill>
            <a:ln w="9525">
              <a:noFill/>
              <a:miter lim="800000"/>
              <a:headEnd/>
              <a:tailEnd/>
            </a:ln>
          </p:spPr>
          <p:txBody>
            <a:bodyPr/>
            <a:lstStyle/>
            <a:p>
              <a:endParaRPr lang="pt-BR"/>
            </a:p>
          </p:txBody>
        </p:sp>
        <p:sp>
          <p:nvSpPr>
            <p:cNvPr id="19761" name="Rectangle 470"/>
            <p:cNvSpPr>
              <a:spLocks noChangeArrowheads="1"/>
            </p:cNvSpPr>
            <p:nvPr/>
          </p:nvSpPr>
          <p:spPr bwMode="auto">
            <a:xfrm>
              <a:off x="4055" y="2179"/>
              <a:ext cx="7" cy="8"/>
            </a:xfrm>
            <a:prstGeom prst="rect">
              <a:avLst/>
            </a:prstGeom>
            <a:solidFill>
              <a:srgbClr val="000000"/>
            </a:solidFill>
            <a:ln w="9525">
              <a:noFill/>
              <a:miter lim="800000"/>
              <a:headEnd/>
              <a:tailEnd/>
            </a:ln>
          </p:spPr>
          <p:txBody>
            <a:bodyPr/>
            <a:lstStyle/>
            <a:p>
              <a:endParaRPr lang="pt-BR"/>
            </a:p>
          </p:txBody>
        </p:sp>
        <p:sp>
          <p:nvSpPr>
            <p:cNvPr id="19762" name="Rectangle 471"/>
            <p:cNvSpPr>
              <a:spLocks noChangeArrowheads="1"/>
            </p:cNvSpPr>
            <p:nvPr/>
          </p:nvSpPr>
          <p:spPr bwMode="auto">
            <a:xfrm>
              <a:off x="4062" y="2190"/>
              <a:ext cx="7" cy="8"/>
            </a:xfrm>
            <a:prstGeom prst="rect">
              <a:avLst/>
            </a:prstGeom>
            <a:solidFill>
              <a:srgbClr val="000000"/>
            </a:solidFill>
            <a:ln w="9525">
              <a:noFill/>
              <a:miter lim="800000"/>
              <a:headEnd/>
              <a:tailEnd/>
            </a:ln>
          </p:spPr>
          <p:txBody>
            <a:bodyPr/>
            <a:lstStyle/>
            <a:p>
              <a:endParaRPr lang="pt-BR"/>
            </a:p>
          </p:txBody>
        </p:sp>
        <p:sp>
          <p:nvSpPr>
            <p:cNvPr id="19763" name="Rectangle 472"/>
            <p:cNvSpPr>
              <a:spLocks noChangeArrowheads="1"/>
            </p:cNvSpPr>
            <p:nvPr/>
          </p:nvSpPr>
          <p:spPr bwMode="auto">
            <a:xfrm>
              <a:off x="4069" y="2205"/>
              <a:ext cx="7" cy="8"/>
            </a:xfrm>
            <a:prstGeom prst="rect">
              <a:avLst/>
            </a:prstGeom>
            <a:solidFill>
              <a:srgbClr val="000000"/>
            </a:solidFill>
            <a:ln w="9525">
              <a:noFill/>
              <a:miter lim="800000"/>
              <a:headEnd/>
              <a:tailEnd/>
            </a:ln>
          </p:spPr>
          <p:txBody>
            <a:bodyPr/>
            <a:lstStyle/>
            <a:p>
              <a:endParaRPr lang="pt-BR"/>
            </a:p>
          </p:txBody>
        </p:sp>
        <p:sp>
          <p:nvSpPr>
            <p:cNvPr id="19764" name="Rectangle 473"/>
            <p:cNvSpPr>
              <a:spLocks noChangeArrowheads="1"/>
            </p:cNvSpPr>
            <p:nvPr/>
          </p:nvSpPr>
          <p:spPr bwMode="auto">
            <a:xfrm>
              <a:off x="4069" y="2213"/>
              <a:ext cx="7" cy="3"/>
            </a:xfrm>
            <a:prstGeom prst="rect">
              <a:avLst/>
            </a:prstGeom>
            <a:solidFill>
              <a:srgbClr val="000000"/>
            </a:solidFill>
            <a:ln w="9525">
              <a:noFill/>
              <a:miter lim="800000"/>
              <a:headEnd/>
              <a:tailEnd/>
            </a:ln>
          </p:spPr>
          <p:txBody>
            <a:bodyPr/>
            <a:lstStyle/>
            <a:p>
              <a:endParaRPr lang="pt-BR"/>
            </a:p>
          </p:txBody>
        </p:sp>
        <p:sp>
          <p:nvSpPr>
            <p:cNvPr id="19765" name="Rectangle 474"/>
            <p:cNvSpPr>
              <a:spLocks noChangeArrowheads="1"/>
            </p:cNvSpPr>
            <p:nvPr/>
          </p:nvSpPr>
          <p:spPr bwMode="auto">
            <a:xfrm>
              <a:off x="4069" y="2213"/>
              <a:ext cx="7" cy="3"/>
            </a:xfrm>
            <a:prstGeom prst="rect">
              <a:avLst/>
            </a:prstGeom>
            <a:solidFill>
              <a:srgbClr val="000000"/>
            </a:solidFill>
            <a:ln w="9525">
              <a:noFill/>
              <a:miter lim="800000"/>
              <a:headEnd/>
              <a:tailEnd/>
            </a:ln>
          </p:spPr>
          <p:txBody>
            <a:bodyPr/>
            <a:lstStyle/>
            <a:p>
              <a:endParaRPr lang="pt-BR"/>
            </a:p>
          </p:txBody>
        </p:sp>
        <p:sp>
          <p:nvSpPr>
            <p:cNvPr id="19766" name="Freeform 475"/>
            <p:cNvSpPr>
              <a:spLocks/>
            </p:cNvSpPr>
            <p:nvPr/>
          </p:nvSpPr>
          <p:spPr bwMode="auto">
            <a:xfrm>
              <a:off x="4076" y="2216"/>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67" name="Rectangle 476"/>
            <p:cNvSpPr>
              <a:spLocks noChangeArrowheads="1"/>
            </p:cNvSpPr>
            <p:nvPr/>
          </p:nvSpPr>
          <p:spPr bwMode="auto">
            <a:xfrm>
              <a:off x="4083" y="2231"/>
              <a:ext cx="7" cy="4"/>
            </a:xfrm>
            <a:prstGeom prst="rect">
              <a:avLst/>
            </a:prstGeom>
            <a:solidFill>
              <a:srgbClr val="000000"/>
            </a:solidFill>
            <a:ln w="9525">
              <a:noFill/>
              <a:miter lim="800000"/>
              <a:headEnd/>
              <a:tailEnd/>
            </a:ln>
          </p:spPr>
          <p:txBody>
            <a:bodyPr/>
            <a:lstStyle/>
            <a:p>
              <a:endParaRPr lang="pt-BR"/>
            </a:p>
          </p:txBody>
        </p:sp>
        <p:sp>
          <p:nvSpPr>
            <p:cNvPr id="19768" name="Rectangle 477"/>
            <p:cNvSpPr>
              <a:spLocks noChangeArrowheads="1"/>
            </p:cNvSpPr>
            <p:nvPr/>
          </p:nvSpPr>
          <p:spPr bwMode="auto">
            <a:xfrm>
              <a:off x="4083" y="2235"/>
              <a:ext cx="7" cy="4"/>
            </a:xfrm>
            <a:prstGeom prst="rect">
              <a:avLst/>
            </a:prstGeom>
            <a:solidFill>
              <a:srgbClr val="000000"/>
            </a:solidFill>
            <a:ln w="9525">
              <a:noFill/>
              <a:miter lim="800000"/>
              <a:headEnd/>
              <a:tailEnd/>
            </a:ln>
          </p:spPr>
          <p:txBody>
            <a:bodyPr/>
            <a:lstStyle/>
            <a:p>
              <a:endParaRPr lang="pt-BR"/>
            </a:p>
          </p:txBody>
        </p:sp>
        <p:sp>
          <p:nvSpPr>
            <p:cNvPr id="19769" name="Freeform 478"/>
            <p:cNvSpPr>
              <a:spLocks/>
            </p:cNvSpPr>
            <p:nvPr/>
          </p:nvSpPr>
          <p:spPr bwMode="auto">
            <a:xfrm>
              <a:off x="4083" y="2235"/>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70" name="Freeform 479"/>
            <p:cNvSpPr>
              <a:spLocks/>
            </p:cNvSpPr>
            <p:nvPr/>
          </p:nvSpPr>
          <p:spPr bwMode="auto">
            <a:xfrm>
              <a:off x="4090" y="224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71" name="Rectangle 480"/>
            <p:cNvSpPr>
              <a:spLocks noChangeArrowheads="1"/>
            </p:cNvSpPr>
            <p:nvPr/>
          </p:nvSpPr>
          <p:spPr bwMode="auto">
            <a:xfrm>
              <a:off x="4097" y="2257"/>
              <a:ext cx="7" cy="4"/>
            </a:xfrm>
            <a:prstGeom prst="rect">
              <a:avLst/>
            </a:prstGeom>
            <a:solidFill>
              <a:srgbClr val="000000"/>
            </a:solidFill>
            <a:ln w="9525">
              <a:noFill/>
              <a:miter lim="800000"/>
              <a:headEnd/>
              <a:tailEnd/>
            </a:ln>
          </p:spPr>
          <p:txBody>
            <a:bodyPr/>
            <a:lstStyle/>
            <a:p>
              <a:endParaRPr lang="pt-BR"/>
            </a:p>
          </p:txBody>
        </p:sp>
        <p:sp>
          <p:nvSpPr>
            <p:cNvPr id="19772" name="Rectangle 481"/>
            <p:cNvSpPr>
              <a:spLocks noChangeArrowheads="1"/>
            </p:cNvSpPr>
            <p:nvPr/>
          </p:nvSpPr>
          <p:spPr bwMode="auto">
            <a:xfrm>
              <a:off x="4097" y="2261"/>
              <a:ext cx="7" cy="3"/>
            </a:xfrm>
            <a:prstGeom prst="rect">
              <a:avLst/>
            </a:prstGeom>
            <a:solidFill>
              <a:srgbClr val="000000"/>
            </a:solidFill>
            <a:ln w="9525">
              <a:noFill/>
              <a:miter lim="800000"/>
              <a:headEnd/>
              <a:tailEnd/>
            </a:ln>
          </p:spPr>
          <p:txBody>
            <a:bodyPr/>
            <a:lstStyle/>
            <a:p>
              <a:endParaRPr lang="pt-BR"/>
            </a:p>
          </p:txBody>
        </p:sp>
        <p:sp>
          <p:nvSpPr>
            <p:cNvPr id="19773" name="Freeform 482"/>
            <p:cNvSpPr>
              <a:spLocks/>
            </p:cNvSpPr>
            <p:nvPr/>
          </p:nvSpPr>
          <p:spPr bwMode="auto">
            <a:xfrm>
              <a:off x="4097" y="226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74" name="Freeform 483"/>
            <p:cNvSpPr>
              <a:spLocks/>
            </p:cNvSpPr>
            <p:nvPr/>
          </p:nvSpPr>
          <p:spPr bwMode="auto">
            <a:xfrm>
              <a:off x="4104" y="2268"/>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75" name="Rectangle 484"/>
            <p:cNvSpPr>
              <a:spLocks noChangeArrowheads="1"/>
            </p:cNvSpPr>
            <p:nvPr/>
          </p:nvSpPr>
          <p:spPr bwMode="auto">
            <a:xfrm>
              <a:off x="4111" y="2283"/>
              <a:ext cx="7" cy="7"/>
            </a:xfrm>
            <a:prstGeom prst="rect">
              <a:avLst/>
            </a:prstGeom>
            <a:solidFill>
              <a:srgbClr val="000000"/>
            </a:solidFill>
            <a:ln w="9525">
              <a:noFill/>
              <a:miter lim="800000"/>
              <a:headEnd/>
              <a:tailEnd/>
            </a:ln>
          </p:spPr>
          <p:txBody>
            <a:bodyPr/>
            <a:lstStyle/>
            <a:p>
              <a:endParaRPr lang="pt-BR"/>
            </a:p>
          </p:txBody>
        </p:sp>
        <p:sp>
          <p:nvSpPr>
            <p:cNvPr id="19776" name="Freeform 485"/>
            <p:cNvSpPr>
              <a:spLocks/>
            </p:cNvSpPr>
            <p:nvPr/>
          </p:nvSpPr>
          <p:spPr bwMode="auto">
            <a:xfrm>
              <a:off x="4111" y="2283"/>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77" name="Freeform 486"/>
            <p:cNvSpPr>
              <a:spLocks/>
            </p:cNvSpPr>
            <p:nvPr/>
          </p:nvSpPr>
          <p:spPr bwMode="auto">
            <a:xfrm>
              <a:off x="4118" y="228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78" name="Rectangle 487"/>
            <p:cNvSpPr>
              <a:spLocks noChangeArrowheads="1"/>
            </p:cNvSpPr>
            <p:nvPr/>
          </p:nvSpPr>
          <p:spPr bwMode="auto">
            <a:xfrm>
              <a:off x="4125" y="2302"/>
              <a:ext cx="7" cy="7"/>
            </a:xfrm>
            <a:prstGeom prst="rect">
              <a:avLst/>
            </a:prstGeom>
            <a:solidFill>
              <a:srgbClr val="000000"/>
            </a:solidFill>
            <a:ln w="9525">
              <a:noFill/>
              <a:miter lim="800000"/>
              <a:headEnd/>
              <a:tailEnd/>
            </a:ln>
          </p:spPr>
          <p:txBody>
            <a:bodyPr/>
            <a:lstStyle/>
            <a:p>
              <a:endParaRPr lang="pt-BR"/>
            </a:p>
          </p:txBody>
        </p:sp>
        <p:sp>
          <p:nvSpPr>
            <p:cNvPr id="19779" name="Freeform 488"/>
            <p:cNvSpPr>
              <a:spLocks/>
            </p:cNvSpPr>
            <p:nvPr/>
          </p:nvSpPr>
          <p:spPr bwMode="auto">
            <a:xfrm>
              <a:off x="4125" y="2302"/>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80" name="Freeform 489"/>
            <p:cNvSpPr>
              <a:spLocks/>
            </p:cNvSpPr>
            <p:nvPr/>
          </p:nvSpPr>
          <p:spPr bwMode="auto">
            <a:xfrm>
              <a:off x="4132" y="2305"/>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81" name="Rectangle 490"/>
            <p:cNvSpPr>
              <a:spLocks noChangeArrowheads="1"/>
            </p:cNvSpPr>
            <p:nvPr/>
          </p:nvSpPr>
          <p:spPr bwMode="auto">
            <a:xfrm>
              <a:off x="4139" y="2320"/>
              <a:ext cx="7" cy="4"/>
            </a:xfrm>
            <a:prstGeom prst="rect">
              <a:avLst/>
            </a:prstGeom>
            <a:solidFill>
              <a:srgbClr val="000000"/>
            </a:solidFill>
            <a:ln w="9525">
              <a:noFill/>
              <a:miter lim="800000"/>
              <a:headEnd/>
              <a:tailEnd/>
            </a:ln>
          </p:spPr>
          <p:txBody>
            <a:bodyPr/>
            <a:lstStyle/>
            <a:p>
              <a:endParaRPr lang="pt-BR"/>
            </a:p>
          </p:txBody>
        </p:sp>
        <p:sp>
          <p:nvSpPr>
            <p:cNvPr id="19782" name="Freeform 491"/>
            <p:cNvSpPr>
              <a:spLocks/>
            </p:cNvSpPr>
            <p:nvPr/>
          </p:nvSpPr>
          <p:spPr bwMode="auto">
            <a:xfrm>
              <a:off x="4139" y="2316"/>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19783" name="Freeform 492"/>
            <p:cNvSpPr>
              <a:spLocks/>
            </p:cNvSpPr>
            <p:nvPr/>
          </p:nvSpPr>
          <p:spPr bwMode="auto">
            <a:xfrm>
              <a:off x="4146" y="2320"/>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84" name="Rectangle 493"/>
            <p:cNvSpPr>
              <a:spLocks noChangeArrowheads="1"/>
            </p:cNvSpPr>
            <p:nvPr/>
          </p:nvSpPr>
          <p:spPr bwMode="auto">
            <a:xfrm>
              <a:off x="4153" y="2331"/>
              <a:ext cx="7" cy="4"/>
            </a:xfrm>
            <a:prstGeom prst="rect">
              <a:avLst/>
            </a:prstGeom>
            <a:solidFill>
              <a:srgbClr val="000000"/>
            </a:solidFill>
            <a:ln w="9525">
              <a:noFill/>
              <a:miter lim="800000"/>
              <a:headEnd/>
              <a:tailEnd/>
            </a:ln>
          </p:spPr>
          <p:txBody>
            <a:bodyPr/>
            <a:lstStyle/>
            <a:p>
              <a:endParaRPr lang="pt-BR"/>
            </a:p>
          </p:txBody>
        </p:sp>
        <p:sp>
          <p:nvSpPr>
            <p:cNvPr id="19785" name="Freeform 494"/>
            <p:cNvSpPr>
              <a:spLocks/>
            </p:cNvSpPr>
            <p:nvPr/>
          </p:nvSpPr>
          <p:spPr bwMode="auto">
            <a:xfrm>
              <a:off x="4153" y="232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86" name="Freeform 495"/>
            <p:cNvSpPr>
              <a:spLocks/>
            </p:cNvSpPr>
            <p:nvPr/>
          </p:nvSpPr>
          <p:spPr bwMode="auto">
            <a:xfrm>
              <a:off x="4160" y="2331"/>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87" name="Rectangle 496"/>
            <p:cNvSpPr>
              <a:spLocks noChangeArrowheads="1"/>
            </p:cNvSpPr>
            <p:nvPr/>
          </p:nvSpPr>
          <p:spPr bwMode="auto">
            <a:xfrm>
              <a:off x="4167" y="2342"/>
              <a:ext cx="7" cy="4"/>
            </a:xfrm>
            <a:prstGeom prst="rect">
              <a:avLst/>
            </a:prstGeom>
            <a:solidFill>
              <a:srgbClr val="000000"/>
            </a:solidFill>
            <a:ln w="9525">
              <a:noFill/>
              <a:miter lim="800000"/>
              <a:headEnd/>
              <a:tailEnd/>
            </a:ln>
          </p:spPr>
          <p:txBody>
            <a:bodyPr/>
            <a:lstStyle/>
            <a:p>
              <a:endParaRPr lang="pt-BR"/>
            </a:p>
          </p:txBody>
        </p:sp>
        <p:sp>
          <p:nvSpPr>
            <p:cNvPr id="19788" name="Freeform 497"/>
            <p:cNvSpPr>
              <a:spLocks/>
            </p:cNvSpPr>
            <p:nvPr/>
          </p:nvSpPr>
          <p:spPr bwMode="auto">
            <a:xfrm>
              <a:off x="4167" y="2339"/>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789" name="Rectangle 498"/>
            <p:cNvSpPr>
              <a:spLocks noChangeArrowheads="1"/>
            </p:cNvSpPr>
            <p:nvPr/>
          </p:nvSpPr>
          <p:spPr bwMode="auto">
            <a:xfrm>
              <a:off x="4174" y="2350"/>
              <a:ext cx="7" cy="3"/>
            </a:xfrm>
            <a:prstGeom prst="rect">
              <a:avLst/>
            </a:prstGeom>
            <a:solidFill>
              <a:srgbClr val="000000"/>
            </a:solidFill>
            <a:ln w="9525">
              <a:noFill/>
              <a:miter lim="800000"/>
              <a:headEnd/>
              <a:tailEnd/>
            </a:ln>
          </p:spPr>
          <p:txBody>
            <a:bodyPr/>
            <a:lstStyle/>
            <a:p>
              <a:endParaRPr lang="pt-BR"/>
            </a:p>
          </p:txBody>
        </p:sp>
        <p:sp>
          <p:nvSpPr>
            <p:cNvPr id="19790" name="Freeform 499"/>
            <p:cNvSpPr>
              <a:spLocks/>
            </p:cNvSpPr>
            <p:nvPr/>
          </p:nvSpPr>
          <p:spPr bwMode="auto">
            <a:xfrm>
              <a:off x="4181" y="234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791" name="Rectangle 500"/>
            <p:cNvSpPr>
              <a:spLocks noChangeArrowheads="1"/>
            </p:cNvSpPr>
            <p:nvPr/>
          </p:nvSpPr>
          <p:spPr bwMode="auto">
            <a:xfrm>
              <a:off x="4188" y="2353"/>
              <a:ext cx="7" cy="4"/>
            </a:xfrm>
            <a:prstGeom prst="rect">
              <a:avLst/>
            </a:prstGeom>
            <a:solidFill>
              <a:srgbClr val="000000"/>
            </a:solidFill>
            <a:ln w="9525">
              <a:noFill/>
              <a:miter lim="800000"/>
              <a:headEnd/>
              <a:tailEnd/>
            </a:ln>
          </p:spPr>
          <p:txBody>
            <a:bodyPr/>
            <a:lstStyle/>
            <a:p>
              <a:endParaRPr lang="pt-BR"/>
            </a:p>
          </p:txBody>
        </p:sp>
        <p:sp>
          <p:nvSpPr>
            <p:cNvPr id="19792" name="Rectangle 501"/>
            <p:cNvSpPr>
              <a:spLocks noChangeArrowheads="1"/>
            </p:cNvSpPr>
            <p:nvPr/>
          </p:nvSpPr>
          <p:spPr bwMode="auto">
            <a:xfrm>
              <a:off x="4195" y="2353"/>
              <a:ext cx="7" cy="4"/>
            </a:xfrm>
            <a:prstGeom prst="rect">
              <a:avLst/>
            </a:prstGeom>
            <a:solidFill>
              <a:srgbClr val="000000"/>
            </a:solidFill>
            <a:ln w="9525">
              <a:noFill/>
              <a:miter lim="800000"/>
              <a:headEnd/>
              <a:tailEnd/>
            </a:ln>
          </p:spPr>
          <p:txBody>
            <a:bodyPr/>
            <a:lstStyle/>
            <a:p>
              <a:endParaRPr lang="pt-BR"/>
            </a:p>
          </p:txBody>
        </p:sp>
        <p:sp>
          <p:nvSpPr>
            <p:cNvPr id="19793" name="Rectangle 502"/>
            <p:cNvSpPr>
              <a:spLocks noChangeArrowheads="1"/>
            </p:cNvSpPr>
            <p:nvPr/>
          </p:nvSpPr>
          <p:spPr bwMode="auto">
            <a:xfrm>
              <a:off x="4202" y="2353"/>
              <a:ext cx="7" cy="4"/>
            </a:xfrm>
            <a:prstGeom prst="rect">
              <a:avLst/>
            </a:prstGeom>
            <a:solidFill>
              <a:srgbClr val="000000"/>
            </a:solidFill>
            <a:ln w="9525">
              <a:noFill/>
              <a:miter lim="800000"/>
              <a:headEnd/>
              <a:tailEnd/>
            </a:ln>
          </p:spPr>
          <p:txBody>
            <a:bodyPr/>
            <a:lstStyle/>
            <a:p>
              <a:endParaRPr lang="pt-BR"/>
            </a:p>
          </p:txBody>
        </p:sp>
        <p:sp>
          <p:nvSpPr>
            <p:cNvPr id="19794" name="Rectangle 503"/>
            <p:cNvSpPr>
              <a:spLocks noChangeArrowheads="1"/>
            </p:cNvSpPr>
            <p:nvPr/>
          </p:nvSpPr>
          <p:spPr bwMode="auto">
            <a:xfrm>
              <a:off x="4209" y="2350"/>
              <a:ext cx="7" cy="3"/>
            </a:xfrm>
            <a:prstGeom prst="rect">
              <a:avLst/>
            </a:prstGeom>
            <a:solidFill>
              <a:srgbClr val="000000"/>
            </a:solidFill>
            <a:ln w="9525">
              <a:noFill/>
              <a:miter lim="800000"/>
              <a:headEnd/>
              <a:tailEnd/>
            </a:ln>
          </p:spPr>
          <p:txBody>
            <a:bodyPr/>
            <a:lstStyle/>
            <a:p>
              <a:endParaRPr lang="pt-BR"/>
            </a:p>
          </p:txBody>
        </p:sp>
        <p:sp>
          <p:nvSpPr>
            <p:cNvPr id="19795" name="Rectangle 504"/>
            <p:cNvSpPr>
              <a:spLocks noChangeArrowheads="1"/>
            </p:cNvSpPr>
            <p:nvPr/>
          </p:nvSpPr>
          <p:spPr bwMode="auto">
            <a:xfrm>
              <a:off x="4209" y="2350"/>
              <a:ext cx="7" cy="3"/>
            </a:xfrm>
            <a:prstGeom prst="rect">
              <a:avLst/>
            </a:prstGeom>
            <a:solidFill>
              <a:srgbClr val="000000"/>
            </a:solidFill>
            <a:ln w="9525">
              <a:noFill/>
              <a:miter lim="800000"/>
              <a:headEnd/>
              <a:tailEnd/>
            </a:ln>
          </p:spPr>
          <p:txBody>
            <a:bodyPr/>
            <a:lstStyle/>
            <a:p>
              <a:endParaRPr lang="pt-BR"/>
            </a:p>
          </p:txBody>
        </p:sp>
        <p:sp>
          <p:nvSpPr>
            <p:cNvPr id="19796" name="Rectangle 505"/>
            <p:cNvSpPr>
              <a:spLocks noChangeArrowheads="1"/>
            </p:cNvSpPr>
            <p:nvPr/>
          </p:nvSpPr>
          <p:spPr bwMode="auto">
            <a:xfrm>
              <a:off x="4216" y="2350"/>
              <a:ext cx="7" cy="3"/>
            </a:xfrm>
            <a:prstGeom prst="rect">
              <a:avLst/>
            </a:prstGeom>
            <a:solidFill>
              <a:srgbClr val="000000"/>
            </a:solidFill>
            <a:ln w="9525">
              <a:noFill/>
              <a:miter lim="800000"/>
              <a:headEnd/>
              <a:tailEnd/>
            </a:ln>
          </p:spPr>
          <p:txBody>
            <a:bodyPr/>
            <a:lstStyle/>
            <a:p>
              <a:endParaRPr lang="pt-BR"/>
            </a:p>
          </p:txBody>
        </p:sp>
        <p:sp>
          <p:nvSpPr>
            <p:cNvPr id="19797" name="Rectangle 506"/>
            <p:cNvSpPr>
              <a:spLocks noChangeArrowheads="1"/>
            </p:cNvSpPr>
            <p:nvPr/>
          </p:nvSpPr>
          <p:spPr bwMode="auto">
            <a:xfrm>
              <a:off x="4223" y="2346"/>
              <a:ext cx="7" cy="4"/>
            </a:xfrm>
            <a:prstGeom prst="rect">
              <a:avLst/>
            </a:prstGeom>
            <a:solidFill>
              <a:srgbClr val="000000"/>
            </a:solidFill>
            <a:ln w="9525">
              <a:noFill/>
              <a:miter lim="800000"/>
              <a:headEnd/>
              <a:tailEnd/>
            </a:ln>
          </p:spPr>
          <p:txBody>
            <a:bodyPr/>
            <a:lstStyle/>
            <a:p>
              <a:endParaRPr lang="pt-BR"/>
            </a:p>
          </p:txBody>
        </p:sp>
        <p:sp>
          <p:nvSpPr>
            <p:cNvPr id="19798" name="Freeform 507"/>
            <p:cNvSpPr>
              <a:spLocks/>
            </p:cNvSpPr>
            <p:nvPr/>
          </p:nvSpPr>
          <p:spPr bwMode="auto">
            <a:xfrm>
              <a:off x="4223" y="2339"/>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799" name="Freeform 508"/>
            <p:cNvSpPr>
              <a:spLocks/>
            </p:cNvSpPr>
            <p:nvPr/>
          </p:nvSpPr>
          <p:spPr bwMode="auto">
            <a:xfrm>
              <a:off x="4230" y="2335"/>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00" name="Rectangle 509"/>
            <p:cNvSpPr>
              <a:spLocks noChangeArrowheads="1"/>
            </p:cNvSpPr>
            <p:nvPr/>
          </p:nvSpPr>
          <p:spPr bwMode="auto">
            <a:xfrm>
              <a:off x="4237" y="2335"/>
              <a:ext cx="7" cy="4"/>
            </a:xfrm>
            <a:prstGeom prst="rect">
              <a:avLst/>
            </a:prstGeom>
            <a:solidFill>
              <a:srgbClr val="000000"/>
            </a:solidFill>
            <a:ln w="9525">
              <a:noFill/>
              <a:miter lim="800000"/>
              <a:headEnd/>
              <a:tailEnd/>
            </a:ln>
          </p:spPr>
          <p:txBody>
            <a:bodyPr/>
            <a:lstStyle/>
            <a:p>
              <a:endParaRPr lang="pt-BR"/>
            </a:p>
          </p:txBody>
        </p:sp>
        <p:sp>
          <p:nvSpPr>
            <p:cNvPr id="19801" name="Freeform 510"/>
            <p:cNvSpPr>
              <a:spLocks/>
            </p:cNvSpPr>
            <p:nvPr/>
          </p:nvSpPr>
          <p:spPr bwMode="auto">
            <a:xfrm>
              <a:off x="4237" y="2328"/>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02" name="Freeform 511"/>
            <p:cNvSpPr>
              <a:spLocks/>
            </p:cNvSpPr>
            <p:nvPr/>
          </p:nvSpPr>
          <p:spPr bwMode="auto">
            <a:xfrm>
              <a:off x="4244" y="232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03" name="Rectangle 512"/>
            <p:cNvSpPr>
              <a:spLocks noChangeArrowheads="1"/>
            </p:cNvSpPr>
            <p:nvPr/>
          </p:nvSpPr>
          <p:spPr bwMode="auto">
            <a:xfrm>
              <a:off x="4251" y="2324"/>
              <a:ext cx="7" cy="4"/>
            </a:xfrm>
            <a:prstGeom prst="rect">
              <a:avLst/>
            </a:prstGeom>
            <a:solidFill>
              <a:srgbClr val="000000"/>
            </a:solidFill>
            <a:ln w="9525">
              <a:noFill/>
              <a:miter lim="800000"/>
              <a:headEnd/>
              <a:tailEnd/>
            </a:ln>
          </p:spPr>
          <p:txBody>
            <a:bodyPr/>
            <a:lstStyle/>
            <a:p>
              <a:endParaRPr lang="pt-BR"/>
            </a:p>
          </p:txBody>
        </p:sp>
        <p:sp>
          <p:nvSpPr>
            <p:cNvPr id="19804" name="Freeform 513"/>
            <p:cNvSpPr>
              <a:spLocks/>
            </p:cNvSpPr>
            <p:nvPr/>
          </p:nvSpPr>
          <p:spPr bwMode="auto">
            <a:xfrm>
              <a:off x="4251" y="2316"/>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19805" name="Freeform 514"/>
            <p:cNvSpPr>
              <a:spLocks/>
            </p:cNvSpPr>
            <p:nvPr/>
          </p:nvSpPr>
          <p:spPr bwMode="auto">
            <a:xfrm>
              <a:off x="4258" y="2313"/>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06" name="Rectangle 515"/>
            <p:cNvSpPr>
              <a:spLocks noChangeArrowheads="1"/>
            </p:cNvSpPr>
            <p:nvPr/>
          </p:nvSpPr>
          <p:spPr bwMode="auto">
            <a:xfrm>
              <a:off x="4265" y="2309"/>
              <a:ext cx="7" cy="4"/>
            </a:xfrm>
            <a:prstGeom prst="rect">
              <a:avLst/>
            </a:prstGeom>
            <a:solidFill>
              <a:srgbClr val="000000"/>
            </a:solidFill>
            <a:ln w="9525">
              <a:noFill/>
              <a:miter lim="800000"/>
              <a:headEnd/>
              <a:tailEnd/>
            </a:ln>
          </p:spPr>
          <p:txBody>
            <a:bodyPr/>
            <a:lstStyle/>
            <a:p>
              <a:endParaRPr lang="pt-BR"/>
            </a:p>
          </p:txBody>
        </p:sp>
        <p:sp>
          <p:nvSpPr>
            <p:cNvPr id="19807" name="Freeform 516"/>
            <p:cNvSpPr>
              <a:spLocks/>
            </p:cNvSpPr>
            <p:nvPr/>
          </p:nvSpPr>
          <p:spPr bwMode="auto">
            <a:xfrm>
              <a:off x="4265" y="2302"/>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08" name="Freeform 517"/>
            <p:cNvSpPr>
              <a:spLocks/>
            </p:cNvSpPr>
            <p:nvPr/>
          </p:nvSpPr>
          <p:spPr bwMode="auto">
            <a:xfrm>
              <a:off x="4272" y="2294"/>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09" name="Rectangle 518"/>
            <p:cNvSpPr>
              <a:spLocks noChangeArrowheads="1"/>
            </p:cNvSpPr>
            <p:nvPr/>
          </p:nvSpPr>
          <p:spPr bwMode="auto">
            <a:xfrm>
              <a:off x="4279" y="2290"/>
              <a:ext cx="7" cy="4"/>
            </a:xfrm>
            <a:prstGeom prst="rect">
              <a:avLst/>
            </a:prstGeom>
            <a:solidFill>
              <a:srgbClr val="000000"/>
            </a:solidFill>
            <a:ln w="9525">
              <a:noFill/>
              <a:miter lim="800000"/>
              <a:headEnd/>
              <a:tailEnd/>
            </a:ln>
          </p:spPr>
          <p:txBody>
            <a:bodyPr/>
            <a:lstStyle/>
            <a:p>
              <a:endParaRPr lang="pt-BR"/>
            </a:p>
          </p:txBody>
        </p:sp>
        <p:sp>
          <p:nvSpPr>
            <p:cNvPr id="19810" name="Freeform 519"/>
            <p:cNvSpPr>
              <a:spLocks/>
            </p:cNvSpPr>
            <p:nvPr/>
          </p:nvSpPr>
          <p:spPr bwMode="auto">
            <a:xfrm>
              <a:off x="4279" y="2283"/>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11" name="Freeform 520"/>
            <p:cNvSpPr>
              <a:spLocks/>
            </p:cNvSpPr>
            <p:nvPr/>
          </p:nvSpPr>
          <p:spPr bwMode="auto">
            <a:xfrm>
              <a:off x="4286" y="2276"/>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12" name="Rectangle 521"/>
            <p:cNvSpPr>
              <a:spLocks noChangeArrowheads="1"/>
            </p:cNvSpPr>
            <p:nvPr/>
          </p:nvSpPr>
          <p:spPr bwMode="auto">
            <a:xfrm>
              <a:off x="4293" y="2268"/>
              <a:ext cx="7" cy="8"/>
            </a:xfrm>
            <a:prstGeom prst="rect">
              <a:avLst/>
            </a:prstGeom>
            <a:solidFill>
              <a:srgbClr val="000000"/>
            </a:solidFill>
            <a:ln w="9525">
              <a:noFill/>
              <a:miter lim="800000"/>
              <a:headEnd/>
              <a:tailEnd/>
            </a:ln>
          </p:spPr>
          <p:txBody>
            <a:bodyPr/>
            <a:lstStyle/>
            <a:p>
              <a:endParaRPr lang="pt-BR"/>
            </a:p>
          </p:txBody>
        </p:sp>
        <p:sp>
          <p:nvSpPr>
            <p:cNvPr id="19813" name="Rectangle 522"/>
            <p:cNvSpPr>
              <a:spLocks noChangeArrowheads="1"/>
            </p:cNvSpPr>
            <p:nvPr/>
          </p:nvSpPr>
          <p:spPr bwMode="auto">
            <a:xfrm>
              <a:off x="4293" y="2261"/>
              <a:ext cx="7" cy="7"/>
            </a:xfrm>
            <a:prstGeom prst="rect">
              <a:avLst/>
            </a:prstGeom>
            <a:solidFill>
              <a:srgbClr val="000000"/>
            </a:solidFill>
            <a:ln w="9525">
              <a:noFill/>
              <a:miter lim="800000"/>
              <a:headEnd/>
              <a:tailEnd/>
            </a:ln>
          </p:spPr>
          <p:txBody>
            <a:bodyPr/>
            <a:lstStyle/>
            <a:p>
              <a:endParaRPr lang="pt-BR"/>
            </a:p>
          </p:txBody>
        </p:sp>
        <p:sp>
          <p:nvSpPr>
            <p:cNvPr id="19814" name="Freeform 523"/>
            <p:cNvSpPr>
              <a:spLocks/>
            </p:cNvSpPr>
            <p:nvPr/>
          </p:nvSpPr>
          <p:spPr bwMode="auto">
            <a:xfrm>
              <a:off x="4293" y="2253"/>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15" name="Freeform 524"/>
            <p:cNvSpPr>
              <a:spLocks/>
            </p:cNvSpPr>
            <p:nvPr/>
          </p:nvSpPr>
          <p:spPr bwMode="auto">
            <a:xfrm>
              <a:off x="4300" y="2250"/>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16" name="Rectangle 525"/>
            <p:cNvSpPr>
              <a:spLocks noChangeArrowheads="1"/>
            </p:cNvSpPr>
            <p:nvPr/>
          </p:nvSpPr>
          <p:spPr bwMode="auto">
            <a:xfrm>
              <a:off x="4307" y="2242"/>
              <a:ext cx="7" cy="8"/>
            </a:xfrm>
            <a:prstGeom prst="rect">
              <a:avLst/>
            </a:prstGeom>
            <a:solidFill>
              <a:srgbClr val="000000"/>
            </a:solidFill>
            <a:ln w="9525">
              <a:noFill/>
              <a:miter lim="800000"/>
              <a:headEnd/>
              <a:tailEnd/>
            </a:ln>
          </p:spPr>
          <p:txBody>
            <a:bodyPr/>
            <a:lstStyle/>
            <a:p>
              <a:endParaRPr lang="pt-BR"/>
            </a:p>
          </p:txBody>
        </p:sp>
        <p:sp>
          <p:nvSpPr>
            <p:cNvPr id="19817" name="Rectangle 526"/>
            <p:cNvSpPr>
              <a:spLocks noChangeArrowheads="1"/>
            </p:cNvSpPr>
            <p:nvPr/>
          </p:nvSpPr>
          <p:spPr bwMode="auto">
            <a:xfrm>
              <a:off x="4307" y="2235"/>
              <a:ext cx="7" cy="7"/>
            </a:xfrm>
            <a:prstGeom prst="rect">
              <a:avLst/>
            </a:prstGeom>
            <a:solidFill>
              <a:srgbClr val="000000"/>
            </a:solidFill>
            <a:ln w="9525">
              <a:noFill/>
              <a:miter lim="800000"/>
              <a:headEnd/>
              <a:tailEnd/>
            </a:ln>
          </p:spPr>
          <p:txBody>
            <a:bodyPr/>
            <a:lstStyle/>
            <a:p>
              <a:endParaRPr lang="pt-BR"/>
            </a:p>
          </p:txBody>
        </p:sp>
        <p:sp>
          <p:nvSpPr>
            <p:cNvPr id="19818" name="Freeform 527"/>
            <p:cNvSpPr>
              <a:spLocks/>
            </p:cNvSpPr>
            <p:nvPr/>
          </p:nvSpPr>
          <p:spPr bwMode="auto">
            <a:xfrm>
              <a:off x="4307" y="2227"/>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19819" name="Freeform 528"/>
            <p:cNvSpPr>
              <a:spLocks/>
            </p:cNvSpPr>
            <p:nvPr/>
          </p:nvSpPr>
          <p:spPr bwMode="auto">
            <a:xfrm>
              <a:off x="4314" y="222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20" name="Rectangle 529"/>
            <p:cNvSpPr>
              <a:spLocks noChangeArrowheads="1"/>
            </p:cNvSpPr>
            <p:nvPr/>
          </p:nvSpPr>
          <p:spPr bwMode="auto">
            <a:xfrm>
              <a:off x="4321" y="2216"/>
              <a:ext cx="7" cy="8"/>
            </a:xfrm>
            <a:prstGeom prst="rect">
              <a:avLst/>
            </a:prstGeom>
            <a:solidFill>
              <a:srgbClr val="000000"/>
            </a:solidFill>
            <a:ln w="9525">
              <a:noFill/>
              <a:miter lim="800000"/>
              <a:headEnd/>
              <a:tailEnd/>
            </a:ln>
          </p:spPr>
          <p:txBody>
            <a:bodyPr/>
            <a:lstStyle/>
            <a:p>
              <a:endParaRPr lang="pt-BR"/>
            </a:p>
          </p:txBody>
        </p:sp>
        <p:sp>
          <p:nvSpPr>
            <p:cNvPr id="19821" name="Rectangle 530"/>
            <p:cNvSpPr>
              <a:spLocks noChangeArrowheads="1"/>
            </p:cNvSpPr>
            <p:nvPr/>
          </p:nvSpPr>
          <p:spPr bwMode="auto">
            <a:xfrm>
              <a:off x="4321" y="2213"/>
              <a:ext cx="7" cy="3"/>
            </a:xfrm>
            <a:prstGeom prst="rect">
              <a:avLst/>
            </a:prstGeom>
            <a:solidFill>
              <a:srgbClr val="000000"/>
            </a:solidFill>
            <a:ln w="9525">
              <a:noFill/>
              <a:miter lim="800000"/>
              <a:headEnd/>
              <a:tailEnd/>
            </a:ln>
          </p:spPr>
          <p:txBody>
            <a:bodyPr/>
            <a:lstStyle/>
            <a:p>
              <a:endParaRPr lang="pt-BR"/>
            </a:p>
          </p:txBody>
        </p:sp>
        <p:sp>
          <p:nvSpPr>
            <p:cNvPr id="19822" name="Freeform 531"/>
            <p:cNvSpPr>
              <a:spLocks/>
            </p:cNvSpPr>
            <p:nvPr/>
          </p:nvSpPr>
          <p:spPr bwMode="auto">
            <a:xfrm>
              <a:off x="4321" y="2205"/>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23" name="Rectangle 532"/>
            <p:cNvSpPr>
              <a:spLocks noChangeArrowheads="1"/>
            </p:cNvSpPr>
            <p:nvPr/>
          </p:nvSpPr>
          <p:spPr bwMode="auto">
            <a:xfrm>
              <a:off x="4328" y="2201"/>
              <a:ext cx="7" cy="8"/>
            </a:xfrm>
            <a:prstGeom prst="rect">
              <a:avLst/>
            </a:prstGeom>
            <a:solidFill>
              <a:srgbClr val="000000"/>
            </a:solidFill>
            <a:ln w="9525">
              <a:noFill/>
              <a:miter lim="800000"/>
              <a:headEnd/>
              <a:tailEnd/>
            </a:ln>
          </p:spPr>
          <p:txBody>
            <a:bodyPr/>
            <a:lstStyle/>
            <a:p>
              <a:endParaRPr lang="pt-BR"/>
            </a:p>
          </p:txBody>
        </p:sp>
        <p:sp>
          <p:nvSpPr>
            <p:cNvPr id="19824" name="Rectangle 533"/>
            <p:cNvSpPr>
              <a:spLocks noChangeArrowheads="1"/>
            </p:cNvSpPr>
            <p:nvPr/>
          </p:nvSpPr>
          <p:spPr bwMode="auto">
            <a:xfrm>
              <a:off x="4335" y="2187"/>
              <a:ext cx="7" cy="7"/>
            </a:xfrm>
            <a:prstGeom prst="rect">
              <a:avLst/>
            </a:prstGeom>
            <a:solidFill>
              <a:srgbClr val="000000"/>
            </a:solidFill>
            <a:ln w="9525">
              <a:noFill/>
              <a:miter lim="800000"/>
              <a:headEnd/>
              <a:tailEnd/>
            </a:ln>
          </p:spPr>
          <p:txBody>
            <a:bodyPr/>
            <a:lstStyle/>
            <a:p>
              <a:endParaRPr lang="pt-BR"/>
            </a:p>
          </p:txBody>
        </p:sp>
        <p:sp>
          <p:nvSpPr>
            <p:cNvPr id="19825" name="Rectangle 534"/>
            <p:cNvSpPr>
              <a:spLocks noChangeArrowheads="1"/>
            </p:cNvSpPr>
            <p:nvPr/>
          </p:nvSpPr>
          <p:spPr bwMode="auto">
            <a:xfrm>
              <a:off x="4335" y="2179"/>
              <a:ext cx="7" cy="8"/>
            </a:xfrm>
            <a:prstGeom prst="rect">
              <a:avLst/>
            </a:prstGeom>
            <a:solidFill>
              <a:srgbClr val="000000"/>
            </a:solidFill>
            <a:ln w="9525">
              <a:noFill/>
              <a:miter lim="800000"/>
              <a:headEnd/>
              <a:tailEnd/>
            </a:ln>
          </p:spPr>
          <p:txBody>
            <a:bodyPr/>
            <a:lstStyle/>
            <a:p>
              <a:endParaRPr lang="pt-BR"/>
            </a:p>
          </p:txBody>
        </p:sp>
        <p:sp>
          <p:nvSpPr>
            <p:cNvPr id="19826" name="Rectangle 535"/>
            <p:cNvSpPr>
              <a:spLocks noChangeArrowheads="1"/>
            </p:cNvSpPr>
            <p:nvPr/>
          </p:nvSpPr>
          <p:spPr bwMode="auto">
            <a:xfrm>
              <a:off x="4342" y="2168"/>
              <a:ext cx="7" cy="7"/>
            </a:xfrm>
            <a:prstGeom prst="rect">
              <a:avLst/>
            </a:prstGeom>
            <a:solidFill>
              <a:srgbClr val="000000"/>
            </a:solidFill>
            <a:ln w="9525">
              <a:noFill/>
              <a:miter lim="800000"/>
              <a:headEnd/>
              <a:tailEnd/>
            </a:ln>
          </p:spPr>
          <p:txBody>
            <a:bodyPr/>
            <a:lstStyle/>
            <a:p>
              <a:endParaRPr lang="pt-BR"/>
            </a:p>
          </p:txBody>
        </p:sp>
        <p:sp>
          <p:nvSpPr>
            <p:cNvPr id="19827" name="Rectangle 536"/>
            <p:cNvSpPr>
              <a:spLocks noChangeArrowheads="1"/>
            </p:cNvSpPr>
            <p:nvPr/>
          </p:nvSpPr>
          <p:spPr bwMode="auto">
            <a:xfrm>
              <a:off x="4349" y="2153"/>
              <a:ext cx="7" cy="8"/>
            </a:xfrm>
            <a:prstGeom prst="rect">
              <a:avLst/>
            </a:prstGeom>
            <a:solidFill>
              <a:srgbClr val="000000"/>
            </a:solidFill>
            <a:ln w="9525">
              <a:noFill/>
              <a:miter lim="800000"/>
              <a:headEnd/>
              <a:tailEnd/>
            </a:ln>
          </p:spPr>
          <p:txBody>
            <a:bodyPr/>
            <a:lstStyle/>
            <a:p>
              <a:endParaRPr lang="pt-BR"/>
            </a:p>
          </p:txBody>
        </p:sp>
        <p:sp>
          <p:nvSpPr>
            <p:cNvPr id="19828" name="Rectangle 537"/>
            <p:cNvSpPr>
              <a:spLocks noChangeArrowheads="1"/>
            </p:cNvSpPr>
            <p:nvPr/>
          </p:nvSpPr>
          <p:spPr bwMode="auto">
            <a:xfrm>
              <a:off x="4349" y="2146"/>
              <a:ext cx="7" cy="7"/>
            </a:xfrm>
            <a:prstGeom prst="rect">
              <a:avLst/>
            </a:prstGeom>
            <a:solidFill>
              <a:srgbClr val="000000"/>
            </a:solidFill>
            <a:ln w="9525">
              <a:noFill/>
              <a:miter lim="800000"/>
              <a:headEnd/>
              <a:tailEnd/>
            </a:ln>
          </p:spPr>
          <p:txBody>
            <a:bodyPr/>
            <a:lstStyle/>
            <a:p>
              <a:endParaRPr lang="pt-BR"/>
            </a:p>
          </p:txBody>
        </p:sp>
        <p:sp>
          <p:nvSpPr>
            <p:cNvPr id="19829" name="Rectangle 538"/>
            <p:cNvSpPr>
              <a:spLocks noChangeArrowheads="1"/>
            </p:cNvSpPr>
            <p:nvPr/>
          </p:nvSpPr>
          <p:spPr bwMode="auto">
            <a:xfrm>
              <a:off x="4356" y="2135"/>
              <a:ext cx="7" cy="7"/>
            </a:xfrm>
            <a:prstGeom prst="rect">
              <a:avLst/>
            </a:prstGeom>
            <a:solidFill>
              <a:srgbClr val="000000"/>
            </a:solidFill>
            <a:ln w="9525">
              <a:noFill/>
              <a:miter lim="800000"/>
              <a:headEnd/>
              <a:tailEnd/>
            </a:ln>
          </p:spPr>
          <p:txBody>
            <a:bodyPr/>
            <a:lstStyle/>
            <a:p>
              <a:endParaRPr lang="pt-BR"/>
            </a:p>
          </p:txBody>
        </p:sp>
        <p:sp>
          <p:nvSpPr>
            <p:cNvPr id="19830" name="Rectangle 539"/>
            <p:cNvSpPr>
              <a:spLocks noChangeArrowheads="1"/>
            </p:cNvSpPr>
            <p:nvPr/>
          </p:nvSpPr>
          <p:spPr bwMode="auto">
            <a:xfrm>
              <a:off x="4363" y="2120"/>
              <a:ext cx="7" cy="7"/>
            </a:xfrm>
            <a:prstGeom prst="rect">
              <a:avLst/>
            </a:prstGeom>
            <a:solidFill>
              <a:srgbClr val="000000"/>
            </a:solidFill>
            <a:ln w="9525">
              <a:noFill/>
              <a:miter lim="800000"/>
              <a:headEnd/>
              <a:tailEnd/>
            </a:ln>
          </p:spPr>
          <p:txBody>
            <a:bodyPr/>
            <a:lstStyle/>
            <a:p>
              <a:endParaRPr lang="pt-BR"/>
            </a:p>
          </p:txBody>
        </p:sp>
        <p:sp>
          <p:nvSpPr>
            <p:cNvPr id="19831" name="Rectangle 540"/>
            <p:cNvSpPr>
              <a:spLocks noChangeArrowheads="1"/>
            </p:cNvSpPr>
            <p:nvPr/>
          </p:nvSpPr>
          <p:spPr bwMode="auto">
            <a:xfrm>
              <a:off x="4363" y="2112"/>
              <a:ext cx="7" cy="8"/>
            </a:xfrm>
            <a:prstGeom prst="rect">
              <a:avLst/>
            </a:prstGeom>
            <a:solidFill>
              <a:srgbClr val="000000"/>
            </a:solidFill>
            <a:ln w="9525">
              <a:noFill/>
              <a:miter lim="800000"/>
              <a:headEnd/>
              <a:tailEnd/>
            </a:ln>
          </p:spPr>
          <p:txBody>
            <a:bodyPr/>
            <a:lstStyle/>
            <a:p>
              <a:endParaRPr lang="pt-BR"/>
            </a:p>
          </p:txBody>
        </p:sp>
        <p:sp>
          <p:nvSpPr>
            <p:cNvPr id="19832" name="Rectangle 541"/>
            <p:cNvSpPr>
              <a:spLocks noChangeArrowheads="1"/>
            </p:cNvSpPr>
            <p:nvPr/>
          </p:nvSpPr>
          <p:spPr bwMode="auto">
            <a:xfrm>
              <a:off x="4370" y="2101"/>
              <a:ext cx="7" cy="8"/>
            </a:xfrm>
            <a:prstGeom prst="rect">
              <a:avLst/>
            </a:prstGeom>
            <a:solidFill>
              <a:srgbClr val="000000"/>
            </a:solidFill>
            <a:ln w="9525">
              <a:noFill/>
              <a:miter lim="800000"/>
              <a:headEnd/>
              <a:tailEnd/>
            </a:ln>
          </p:spPr>
          <p:txBody>
            <a:bodyPr/>
            <a:lstStyle/>
            <a:p>
              <a:endParaRPr lang="pt-BR"/>
            </a:p>
          </p:txBody>
        </p:sp>
        <p:sp>
          <p:nvSpPr>
            <p:cNvPr id="19833" name="Rectangle 542"/>
            <p:cNvSpPr>
              <a:spLocks noChangeArrowheads="1"/>
            </p:cNvSpPr>
            <p:nvPr/>
          </p:nvSpPr>
          <p:spPr bwMode="auto">
            <a:xfrm>
              <a:off x="4377" y="2086"/>
              <a:ext cx="7" cy="8"/>
            </a:xfrm>
            <a:prstGeom prst="rect">
              <a:avLst/>
            </a:prstGeom>
            <a:solidFill>
              <a:srgbClr val="000000"/>
            </a:solidFill>
            <a:ln w="9525">
              <a:noFill/>
              <a:miter lim="800000"/>
              <a:headEnd/>
              <a:tailEnd/>
            </a:ln>
          </p:spPr>
          <p:txBody>
            <a:bodyPr/>
            <a:lstStyle/>
            <a:p>
              <a:endParaRPr lang="pt-BR"/>
            </a:p>
          </p:txBody>
        </p:sp>
        <p:sp>
          <p:nvSpPr>
            <p:cNvPr id="19834" name="Rectangle 543"/>
            <p:cNvSpPr>
              <a:spLocks noChangeArrowheads="1"/>
            </p:cNvSpPr>
            <p:nvPr/>
          </p:nvSpPr>
          <p:spPr bwMode="auto">
            <a:xfrm>
              <a:off x="4377" y="2075"/>
              <a:ext cx="7" cy="8"/>
            </a:xfrm>
            <a:prstGeom prst="rect">
              <a:avLst/>
            </a:prstGeom>
            <a:solidFill>
              <a:srgbClr val="000000"/>
            </a:solidFill>
            <a:ln w="9525">
              <a:noFill/>
              <a:miter lim="800000"/>
              <a:headEnd/>
              <a:tailEnd/>
            </a:ln>
          </p:spPr>
          <p:txBody>
            <a:bodyPr/>
            <a:lstStyle/>
            <a:p>
              <a:endParaRPr lang="pt-BR"/>
            </a:p>
          </p:txBody>
        </p:sp>
        <p:sp>
          <p:nvSpPr>
            <p:cNvPr id="19835" name="Freeform 544"/>
            <p:cNvSpPr>
              <a:spLocks/>
            </p:cNvSpPr>
            <p:nvPr/>
          </p:nvSpPr>
          <p:spPr bwMode="auto">
            <a:xfrm>
              <a:off x="4377" y="2068"/>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36" name="Rectangle 545"/>
            <p:cNvSpPr>
              <a:spLocks noChangeArrowheads="1"/>
            </p:cNvSpPr>
            <p:nvPr/>
          </p:nvSpPr>
          <p:spPr bwMode="auto">
            <a:xfrm>
              <a:off x="4384" y="2064"/>
              <a:ext cx="7" cy="8"/>
            </a:xfrm>
            <a:prstGeom prst="rect">
              <a:avLst/>
            </a:prstGeom>
            <a:solidFill>
              <a:srgbClr val="000000"/>
            </a:solidFill>
            <a:ln w="9525">
              <a:noFill/>
              <a:miter lim="800000"/>
              <a:headEnd/>
              <a:tailEnd/>
            </a:ln>
          </p:spPr>
          <p:txBody>
            <a:bodyPr/>
            <a:lstStyle/>
            <a:p>
              <a:endParaRPr lang="pt-BR"/>
            </a:p>
          </p:txBody>
        </p:sp>
        <p:sp>
          <p:nvSpPr>
            <p:cNvPr id="19837" name="Rectangle 546"/>
            <p:cNvSpPr>
              <a:spLocks noChangeArrowheads="1"/>
            </p:cNvSpPr>
            <p:nvPr/>
          </p:nvSpPr>
          <p:spPr bwMode="auto">
            <a:xfrm>
              <a:off x="4391" y="2049"/>
              <a:ext cx="7" cy="8"/>
            </a:xfrm>
            <a:prstGeom prst="rect">
              <a:avLst/>
            </a:prstGeom>
            <a:solidFill>
              <a:srgbClr val="000000"/>
            </a:solidFill>
            <a:ln w="9525">
              <a:noFill/>
              <a:miter lim="800000"/>
              <a:headEnd/>
              <a:tailEnd/>
            </a:ln>
          </p:spPr>
          <p:txBody>
            <a:bodyPr/>
            <a:lstStyle/>
            <a:p>
              <a:endParaRPr lang="pt-BR"/>
            </a:p>
          </p:txBody>
        </p:sp>
        <p:sp>
          <p:nvSpPr>
            <p:cNvPr id="19838" name="Rectangle 547"/>
            <p:cNvSpPr>
              <a:spLocks noChangeArrowheads="1"/>
            </p:cNvSpPr>
            <p:nvPr/>
          </p:nvSpPr>
          <p:spPr bwMode="auto">
            <a:xfrm>
              <a:off x="4391" y="2038"/>
              <a:ext cx="7" cy="8"/>
            </a:xfrm>
            <a:prstGeom prst="rect">
              <a:avLst/>
            </a:prstGeom>
            <a:solidFill>
              <a:srgbClr val="000000"/>
            </a:solidFill>
            <a:ln w="9525">
              <a:noFill/>
              <a:miter lim="800000"/>
              <a:headEnd/>
              <a:tailEnd/>
            </a:ln>
          </p:spPr>
          <p:txBody>
            <a:bodyPr/>
            <a:lstStyle/>
            <a:p>
              <a:endParaRPr lang="pt-BR"/>
            </a:p>
          </p:txBody>
        </p:sp>
        <p:sp>
          <p:nvSpPr>
            <p:cNvPr id="19839" name="Freeform 548"/>
            <p:cNvSpPr>
              <a:spLocks/>
            </p:cNvSpPr>
            <p:nvPr/>
          </p:nvSpPr>
          <p:spPr bwMode="auto">
            <a:xfrm>
              <a:off x="4391" y="2031"/>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40" name="Rectangle 549"/>
            <p:cNvSpPr>
              <a:spLocks noChangeArrowheads="1"/>
            </p:cNvSpPr>
            <p:nvPr/>
          </p:nvSpPr>
          <p:spPr bwMode="auto">
            <a:xfrm>
              <a:off x="4398" y="2027"/>
              <a:ext cx="7" cy="8"/>
            </a:xfrm>
            <a:prstGeom prst="rect">
              <a:avLst/>
            </a:prstGeom>
            <a:solidFill>
              <a:srgbClr val="000000"/>
            </a:solidFill>
            <a:ln w="9525">
              <a:noFill/>
              <a:miter lim="800000"/>
              <a:headEnd/>
              <a:tailEnd/>
            </a:ln>
          </p:spPr>
          <p:txBody>
            <a:bodyPr/>
            <a:lstStyle/>
            <a:p>
              <a:endParaRPr lang="pt-BR"/>
            </a:p>
          </p:txBody>
        </p:sp>
        <p:sp>
          <p:nvSpPr>
            <p:cNvPr id="19841" name="Rectangle 550"/>
            <p:cNvSpPr>
              <a:spLocks noChangeArrowheads="1"/>
            </p:cNvSpPr>
            <p:nvPr/>
          </p:nvSpPr>
          <p:spPr bwMode="auto">
            <a:xfrm>
              <a:off x="4405" y="2012"/>
              <a:ext cx="7" cy="8"/>
            </a:xfrm>
            <a:prstGeom prst="rect">
              <a:avLst/>
            </a:prstGeom>
            <a:solidFill>
              <a:srgbClr val="000000"/>
            </a:solidFill>
            <a:ln w="9525">
              <a:noFill/>
              <a:miter lim="800000"/>
              <a:headEnd/>
              <a:tailEnd/>
            </a:ln>
          </p:spPr>
          <p:txBody>
            <a:bodyPr/>
            <a:lstStyle/>
            <a:p>
              <a:endParaRPr lang="pt-BR"/>
            </a:p>
          </p:txBody>
        </p:sp>
        <p:sp>
          <p:nvSpPr>
            <p:cNvPr id="19842" name="Rectangle 551"/>
            <p:cNvSpPr>
              <a:spLocks noChangeArrowheads="1"/>
            </p:cNvSpPr>
            <p:nvPr/>
          </p:nvSpPr>
          <p:spPr bwMode="auto">
            <a:xfrm>
              <a:off x="4405" y="2005"/>
              <a:ext cx="7" cy="7"/>
            </a:xfrm>
            <a:prstGeom prst="rect">
              <a:avLst/>
            </a:prstGeom>
            <a:solidFill>
              <a:srgbClr val="000000"/>
            </a:solidFill>
            <a:ln w="9525">
              <a:noFill/>
              <a:miter lim="800000"/>
              <a:headEnd/>
              <a:tailEnd/>
            </a:ln>
          </p:spPr>
          <p:txBody>
            <a:bodyPr/>
            <a:lstStyle/>
            <a:p>
              <a:endParaRPr lang="pt-BR"/>
            </a:p>
          </p:txBody>
        </p:sp>
        <p:sp>
          <p:nvSpPr>
            <p:cNvPr id="19843" name="Rectangle 552"/>
            <p:cNvSpPr>
              <a:spLocks noChangeArrowheads="1"/>
            </p:cNvSpPr>
            <p:nvPr/>
          </p:nvSpPr>
          <p:spPr bwMode="auto">
            <a:xfrm>
              <a:off x="4405" y="2001"/>
              <a:ext cx="7" cy="8"/>
            </a:xfrm>
            <a:prstGeom prst="rect">
              <a:avLst/>
            </a:prstGeom>
            <a:solidFill>
              <a:srgbClr val="000000"/>
            </a:solidFill>
            <a:ln w="9525">
              <a:noFill/>
              <a:miter lim="800000"/>
              <a:headEnd/>
              <a:tailEnd/>
            </a:ln>
          </p:spPr>
          <p:txBody>
            <a:bodyPr/>
            <a:lstStyle/>
            <a:p>
              <a:endParaRPr lang="pt-BR"/>
            </a:p>
          </p:txBody>
        </p:sp>
        <p:sp>
          <p:nvSpPr>
            <p:cNvPr id="19844" name="Freeform 553"/>
            <p:cNvSpPr>
              <a:spLocks/>
            </p:cNvSpPr>
            <p:nvPr/>
          </p:nvSpPr>
          <p:spPr bwMode="auto">
            <a:xfrm>
              <a:off x="4412" y="198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45" name="Rectangle 554"/>
            <p:cNvSpPr>
              <a:spLocks noChangeArrowheads="1"/>
            </p:cNvSpPr>
            <p:nvPr/>
          </p:nvSpPr>
          <p:spPr bwMode="auto">
            <a:xfrm>
              <a:off x="4419" y="1972"/>
              <a:ext cx="7" cy="7"/>
            </a:xfrm>
            <a:prstGeom prst="rect">
              <a:avLst/>
            </a:prstGeom>
            <a:solidFill>
              <a:srgbClr val="000000"/>
            </a:solidFill>
            <a:ln w="9525">
              <a:noFill/>
              <a:miter lim="800000"/>
              <a:headEnd/>
              <a:tailEnd/>
            </a:ln>
          </p:spPr>
          <p:txBody>
            <a:bodyPr/>
            <a:lstStyle/>
            <a:p>
              <a:endParaRPr lang="pt-BR"/>
            </a:p>
          </p:txBody>
        </p:sp>
        <p:sp>
          <p:nvSpPr>
            <p:cNvPr id="19846" name="Rectangle 555"/>
            <p:cNvSpPr>
              <a:spLocks noChangeArrowheads="1"/>
            </p:cNvSpPr>
            <p:nvPr/>
          </p:nvSpPr>
          <p:spPr bwMode="auto">
            <a:xfrm>
              <a:off x="4419" y="1960"/>
              <a:ext cx="7" cy="8"/>
            </a:xfrm>
            <a:prstGeom prst="rect">
              <a:avLst/>
            </a:prstGeom>
            <a:solidFill>
              <a:srgbClr val="000000"/>
            </a:solidFill>
            <a:ln w="9525">
              <a:noFill/>
              <a:miter lim="800000"/>
              <a:headEnd/>
              <a:tailEnd/>
            </a:ln>
          </p:spPr>
          <p:txBody>
            <a:bodyPr/>
            <a:lstStyle/>
            <a:p>
              <a:endParaRPr lang="pt-BR"/>
            </a:p>
          </p:txBody>
        </p:sp>
        <p:sp>
          <p:nvSpPr>
            <p:cNvPr id="19847" name="Freeform 556"/>
            <p:cNvSpPr>
              <a:spLocks/>
            </p:cNvSpPr>
            <p:nvPr/>
          </p:nvSpPr>
          <p:spPr bwMode="auto">
            <a:xfrm>
              <a:off x="4419" y="1953"/>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48" name="Rectangle 557"/>
            <p:cNvSpPr>
              <a:spLocks noChangeArrowheads="1"/>
            </p:cNvSpPr>
            <p:nvPr/>
          </p:nvSpPr>
          <p:spPr bwMode="auto">
            <a:xfrm>
              <a:off x="4426" y="1949"/>
              <a:ext cx="7" cy="8"/>
            </a:xfrm>
            <a:prstGeom prst="rect">
              <a:avLst/>
            </a:prstGeom>
            <a:solidFill>
              <a:srgbClr val="000000"/>
            </a:solidFill>
            <a:ln w="9525">
              <a:noFill/>
              <a:miter lim="800000"/>
              <a:headEnd/>
              <a:tailEnd/>
            </a:ln>
          </p:spPr>
          <p:txBody>
            <a:bodyPr/>
            <a:lstStyle/>
            <a:p>
              <a:endParaRPr lang="pt-BR"/>
            </a:p>
          </p:txBody>
        </p:sp>
        <p:sp>
          <p:nvSpPr>
            <p:cNvPr id="19849" name="Rectangle 558"/>
            <p:cNvSpPr>
              <a:spLocks noChangeArrowheads="1"/>
            </p:cNvSpPr>
            <p:nvPr/>
          </p:nvSpPr>
          <p:spPr bwMode="auto">
            <a:xfrm>
              <a:off x="4433" y="1934"/>
              <a:ext cx="7" cy="8"/>
            </a:xfrm>
            <a:prstGeom prst="rect">
              <a:avLst/>
            </a:prstGeom>
            <a:solidFill>
              <a:srgbClr val="000000"/>
            </a:solidFill>
            <a:ln w="9525">
              <a:noFill/>
              <a:miter lim="800000"/>
              <a:headEnd/>
              <a:tailEnd/>
            </a:ln>
          </p:spPr>
          <p:txBody>
            <a:bodyPr/>
            <a:lstStyle/>
            <a:p>
              <a:endParaRPr lang="pt-BR"/>
            </a:p>
          </p:txBody>
        </p:sp>
        <p:sp>
          <p:nvSpPr>
            <p:cNvPr id="19850" name="Rectangle 559"/>
            <p:cNvSpPr>
              <a:spLocks noChangeArrowheads="1"/>
            </p:cNvSpPr>
            <p:nvPr/>
          </p:nvSpPr>
          <p:spPr bwMode="auto">
            <a:xfrm>
              <a:off x="4433" y="1923"/>
              <a:ext cx="7" cy="8"/>
            </a:xfrm>
            <a:prstGeom prst="rect">
              <a:avLst/>
            </a:prstGeom>
            <a:solidFill>
              <a:srgbClr val="000000"/>
            </a:solidFill>
            <a:ln w="9525">
              <a:noFill/>
              <a:miter lim="800000"/>
              <a:headEnd/>
              <a:tailEnd/>
            </a:ln>
          </p:spPr>
          <p:txBody>
            <a:bodyPr/>
            <a:lstStyle/>
            <a:p>
              <a:endParaRPr lang="pt-BR"/>
            </a:p>
          </p:txBody>
        </p:sp>
        <p:sp>
          <p:nvSpPr>
            <p:cNvPr id="19851" name="Freeform 560"/>
            <p:cNvSpPr>
              <a:spLocks/>
            </p:cNvSpPr>
            <p:nvPr/>
          </p:nvSpPr>
          <p:spPr bwMode="auto">
            <a:xfrm>
              <a:off x="4433" y="191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52" name="Rectangle 561"/>
            <p:cNvSpPr>
              <a:spLocks noChangeArrowheads="1"/>
            </p:cNvSpPr>
            <p:nvPr/>
          </p:nvSpPr>
          <p:spPr bwMode="auto">
            <a:xfrm>
              <a:off x="4440" y="1912"/>
              <a:ext cx="7" cy="8"/>
            </a:xfrm>
            <a:prstGeom prst="rect">
              <a:avLst/>
            </a:prstGeom>
            <a:solidFill>
              <a:srgbClr val="000000"/>
            </a:solidFill>
            <a:ln w="9525">
              <a:noFill/>
              <a:miter lim="800000"/>
              <a:headEnd/>
              <a:tailEnd/>
            </a:ln>
          </p:spPr>
          <p:txBody>
            <a:bodyPr/>
            <a:lstStyle/>
            <a:p>
              <a:endParaRPr lang="pt-BR"/>
            </a:p>
          </p:txBody>
        </p:sp>
        <p:sp>
          <p:nvSpPr>
            <p:cNvPr id="19853" name="Rectangle 562"/>
            <p:cNvSpPr>
              <a:spLocks noChangeArrowheads="1"/>
            </p:cNvSpPr>
            <p:nvPr/>
          </p:nvSpPr>
          <p:spPr bwMode="auto">
            <a:xfrm>
              <a:off x="4447" y="1897"/>
              <a:ext cx="7" cy="8"/>
            </a:xfrm>
            <a:prstGeom prst="rect">
              <a:avLst/>
            </a:prstGeom>
            <a:solidFill>
              <a:srgbClr val="000000"/>
            </a:solidFill>
            <a:ln w="9525">
              <a:noFill/>
              <a:miter lim="800000"/>
              <a:headEnd/>
              <a:tailEnd/>
            </a:ln>
          </p:spPr>
          <p:txBody>
            <a:bodyPr/>
            <a:lstStyle/>
            <a:p>
              <a:endParaRPr lang="pt-BR"/>
            </a:p>
          </p:txBody>
        </p:sp>
        <p:sp>
          <p:nvSpPr>
            <p:cNvPr id="19854" name="Rectangle 563"/>
            <p:cNvSpPr>
              <a:spLocks noChangeArrowheads="1"/>
            </p:cNvSpPr>
            <p:nvPr/>
          </p:nvSpPr>
          <p:spPr bwMode="auto">
            <a:xfrm>
              <a:off x="4447" y="1890"/>
              <a:ext cx="7" cy="7"/>
            </a:xfrm>
            <a:prstGeom prst="rect">
              <a:avLst/>
            </a:prstGeom>
            <a:solidFill>
              <a:srgbClr val="000000"/>
            </a:solidFill>
            <a:ln w="9525">
              <a:noFill/>
              <a:miter lim="800000"/>
              <a:headEnd/>
              <a:tailEnd/>
            </a:ln>
          </p:spPr>
          <p:txBody>
            <a:bodyPr/>
            <a:lstStyle/>
            <a:p>
              <a:endParaRPr lang="pt-BR"/>
            </a:p>
          </p:txBody>
        </p:sp>
        <p:sp>
          <p:nvSpPr>
            <p:cNvPr id="19855" name="Rectangle 564"/>
            <p:cNvSpPr>
              <a:spLocks noChangeArrowheads="1"/>
            </p:cNvSpPr>
            <p:nvPr/>
          </p:nvSpPr>
          <p:spPr bwMode="auto">
            <a:xfrm>
              <a:off x="4447" y="1886"/>
              <a:ext cx="7" cy="8"/>
            </a:xfrm>
            <a:prstGeom prst="rect">
              <a:avLst/>
            </a:prstGeom>
            <a:solidFill>
              <a:srgbClr val="000000"/>
            </a:solidFill>
            <a:ln w="9525">
              <a:noFill/>
              <a:miter lim="800000"/>
              <a:headEnd/>
              <a:tailEnd/>
            </a:ln>
          </p:spPr>
          <p:txBody>
            <a:bodyPr/>
            <a:lstStyle/>
            <a:p>
              <a:endParaRPr lang="pt-BR"/>
            </a:p>
          </p:txBody>
        </p:sp>
        <p:sp>
          <p:nvSpPr>
            <p:cNvPr id="19856" name="Freeform 565"/>
            <p:cNvSpPr>
              <a:spLocks/>
            </p:cNvSpPr>
            <p:nvPr/>
          </p:nvSpPr>
          <p:spPr bwMode="auto">
            <a:xfrm>
              <a:off x="4454" y="1871"/>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19857" name="Rectangle 566"/>
            <p:cNvSpPr>
              <a:spLocks noChangeArrowheads="1"/>
            </p:cNvSpPr>
            <p:nvPr/>
          </p:nvSpPr>
          <p:spPr bwMode="auto">
            <a:xfrm>
              <a:off x="4461" y="1857"/>
              <a:ext cx="7" cy="7"/>
            </a:xfrm>
            <a:prstGeom prst="rect">
              <a:avLst/>
            </a:prstGeom>
            <a:solidFill>
              <a:srgbClr val="000000"/>
            </a:solidFill>
            <a:ln w="9525">
              <a:noFill/>
              <a:miter lim="800000"/>
              <a:headEnd/>
              <a:tailEnd/>
            </a:ln>
          </p:spPr>
          <p:txBody>
            <a:bodyPr/>
            <a:lstStyle/>
            <a:p>
              <a:endParaRPr lang="pt-BR"/>
            </a:p>
          </p:txBody>
        </p:sp>
        <p:sp>
          <p:nvSpPr>
            <p:cNvPr id="19858" name="Rectangle 567"/>
            <p:cNvSpPr>
              <a:spLocks noChangeArrowheads="1"/>
            </p:cNvSpPr>
            <p:nvPr/>
          </p:nvSpPr>
          <p:spPr bwMode="auto">
            <a:xfrm>
              <a:off x="4461" y="1845"/>
              <a:ext cx="7" cy="8"/>
            </a:xfrm>
            <a:prstGeom prst="rect">
              <a:avLst/>
            </a:prstGeom>
            <a:solidFill>
              <a:srgbClr val="000000"/>
            </a:solidFill>
            <a:ln w="9525">
              <a:noFill/>
              <a:miter lim="800000"/>
              <a:headEnd/>
              <a:tailEnd/>
            </a:ln>
          </p:spPr>
          <p:txBody>
            <a:bodyPr/>
            <a:lstStyle/>
            <a:p>
              <a:endParaRPr lang="pt-BR"/>
            </a:p>
          </p:txBody>
        </p:sp>
        <p:sp>
          <p:nvSpPr>
            <p:cNvPr id="19859" name="Freeform 568"/>
            <p:cNvSpPr>
              <a:spLocks/>
            </p:cNvSpPr>
            <p:nvPr/>
          </p:nvSpPr>
          <p:spPr bwMode="auto">
            <a:xfrm>
              <a:off x="4461" y="1838"/>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60" name="Rectangle 569"/>
            <p:cNvSpPr>
              <a:spLocks noChangeArrowheads="1"/>
            </p:cNvSpPr>
            <p:nvPr/>
          </p:nvSpPr>
          <p:spPr bwMode="auto">
            <a:xfrm>
              <a:off x="4468" y="1834"/>
              <a:ext cx="7" cy="8"/>
            </a:xfrm>
            <a:prstGeom prst="rect">
              <a:avLst/>
            </a:prstGeom>
            <a:solidFill>
              <a:srgbClr val="000000"/>
            </a:solidFill>
            <a:ln w="9525">
              <a:noFill/>
              <a:miter lim="800000"/>
              <a:headEnd/>
              <a:tailEnd/>
            </a:ln>
          </p:spPr>
          <p:txBody>
            <a:bodyPr/>
            <a:lstStyle/>
            <a:p>
              <a:endParaRPr lang="pt-BR"/>
            </a:p>
          </p:txBody>
        </p:sp>
        <p:sp>
          <p:nvSpPr>
            <p:cNvPr id="19861" name="Rectangle 570"/>
            <p:cNvSpPr>
              <a:spLocks noChangeArrowheads="1"/>
            </p:cNvSpPr>
            <p:nvPr/>
          </p:nvSpPr>
          <p:spPr bwMode="auto">
            <a:xfrm>
              <a:off x="4475" y="1819"/>
              <a:ext cx="7" cy="8"/>
            </a:xfrm>
            <a:prstGeom prst="rect">
              <a:avLst/>
            </a:prstGeom>
            <a:solidFill>
              <a:srgbClr val="000000"/>
            </a:solidFill>
            <a:ln w="9525">
              <a:noFill/>
              <a:miter lim="800000"/>
              <a:headEnd/>
              <a:tailEnd/>
            </a:ln>
          </p:spPr>
          <p:txBody>
            <a:bodyPr/>
            <a:lstStyle/>
            <a:p>
              <a:endParaRPr lang="pt-BR"/>
            </a:p>
          </p:txBody>
        </p:sp>
        <p:sp>
          <p:nvSpPr>
            <p:cNvPr id="19862" name="Rectangle 571"/>
            <p:cNvSpPr>
              <a:spLocks noChangeArrowheads="1"/>
            </p:cNvSpPr>
            <p:nvPr/>
          </p:nvSpPr>
          <p:spPr bwMode="auto">
            <a:xfrm>
              <a:off x="4475" y="1808"/>
              <a:ext cx="7" cy="8"/>
            </a:xfrm>
            <a:prstGeom prst="rect">
              <a:avLst/>
            </a:prstGeom>
            <a:solidFill>
              <a:srgbClr val="000000"/>
            </a:solidFill>
            <a:ln w="9525">
              <a:noFill/>
              <a:miter lim="800000"/>
              <a:headEnd/>
              <a:tailEnd/>
            </a:ln>
          </p:spPr>
          <p:txBody>
            <a:bodyPr/>
            <a:lstStyle/>
            <a:p>
              <a:endParaRPr lang="pt-BR"/>
            </a:p>
          </p:txBody>
        </p:sp>
        <p:sp>
          <p:nvSpPr>
            <p:cNvPr id="19863" name="Freeform 572"/>
            <p:cNvSpPr>
              <a:spLocks/>
            </p:cNvSpPr>
            <p:nvPr/>
          </p:nvSpPr>
          <p:spPr bwMode="auto">
            <a:xfrm>
              <a:off x="4475" y="1801"/>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64" name="Rectangle 573"/>
            <p:cNvSpPr>
              <a:spLocks noChangeArrowheads="1"/>
            </p:cNvSpPr>
            <p:nvPr/>
          </p:nvSpPr>
          <p:spPr bwMode="auto">
            <a:xfrm>
              <a:off x="4482" y="1797"/>
              <a:ext cx="7" cy="8"/>
            </a:xfrm>
            <a:prstGeom prst="rect">
              <a:avLst/>
            </a:prstGeom>
            <a:solidFill>
              <a:srgbClr val="000000"/>
            </a:solidFill>
            <a:ln w="9525">
              <a:noFill/>
              <a:miter lim="800000"/>
              <a:headEnd/>
              <a:tailEnd/>
            </a:ln>
          </p:spPr>
          <p:txBody>
            <a:bodyPr/>
            <a:lstStyle/>
            <a:p>
              <a:endParaRPr lang="pt-BR"/>
            </a:p>
          </p:txBody>
        </p:sp>
        <p:sp>
          <p:nvSpPr>
            <p:cNvPr id="19865" name="Rectangle 574"/>
            <p:cNvSpPr>
              <a:spLocks noChangeArrowheads="1"/>
            </p:cNvSpPr>
            <p:nvPr/>
          </p:nvSpPr>
          <p:spPr bwMode="auto">
            <a:xfrm>
              <a:off x="4489" y="1782"/>
              <a:ext cx="7" cy="8"/>
            </a:xfrm>
            <a:prstGeom prst="rect">
              <a:avLst/>
            </a:prstGeom>
            <a:solidFill>
              <a:srgbClr val="000000"/>
            </a:solidFill>
            <a:ln w="9525">
              <a:noFill/>
              <a:miter lim="800000"/>
              <a:headEnd/>
              <a:tailEnd/>
            </a:ln>
          </p:spPr>
          <p:txBody>
            <a:bodyPr/>
            <a:lstStyle/>
            <a:p>
              <a:endParaRPr lang="pt-BR"/>
            </a:p>
          </p:txBody>
        </p:sp>
        <p:sp>
          <p:nvSpPr>
            <p:cNvPr id="19866" name="Rectangle 575"/>
            <p:cNvSpPr>
              <a:spLocks noChangeArrowheads="1"/>
            </p:cNvSpPr>
            <p:nvPr/>
          </p:nvSpPr>
          <p:spPr bwMode="auto">
            <a:xfrm>
              <a:off x="4489" y="1775"/>
              <a:ext cx="7" cy="7"/>
            </a:xfrm>
            <a:prstGeom prst="rect">
              <a:avLst/>
            </a:prstGeom>
            <a:solidFill>
              <a:srgbClr val="000000"/>
            </a:solidFill>
            <a:ln w="9525">
              <a:noFill/>
              <a:miter lim="800000"/>
              <a:headEnd/>
              <a:tailEnd/>
            </a:ln>
          </p:spPr>
          <p:txBody>
            <a:bodyPr/>
            <a:lstStyle/>
            <a:p>
              <a:endParaRPr lang="pt-BR"/>
            </a:p>
          </p:txBody>
        </p:sp>
        <p:sp>
          <p:nvSpPr>
            <p:cNvPr id="19867" name="Rectangle 576"/>
            <p:cNvSpPr>
              <a:spLocks noChangeArrowheads="1"/>
            </p:cNvSpPr>
            <p:nvPr/>
          </p:nvSpPr>
          <p:spPr bwMode="auto">
            <a:xfrm>
              <a:off x="4496" y="1764"/>
              <a:ext cx="7" cy="7"/>
            </a:xfrm>
            <a:prstGeom prst="rect">
              <a:avLst/>
            </a:prstGeom>
            <a:solidFill>
              <a:srgbClr val="000000"/>
            </a:solidFill>
            <a:ln w="9525">
              <a:noFill/>
              <a:miter lim="800000"/>
              <a:headEnd/>
              <a:tailEnd/>
            </a:ln>
          </p:spPr>
          <p:txBody>
            <a:bodyPr/>
            <a:lstStyle/>
            <a:p>
              <a:endParaRPr lang="pt-BR"/>
            </a:p>
          </p:txBody>
        </p:sp>
        <p:sp>
          <p:nvSpPr>
            <p:cNvPr id="19868" name="Rectangle 577"/>
            <p:cNvSpPr>
              <a:spLocks noChangeArrowheads="1"/>
            </p:cNvSpPr>
            <p:nvPr/>
          </p:nvSpPr>
          <p:spPr bwMode="auto">
            <a:xfrm>
              <a:off x="4503" y="1749"/>
              <a:ext cx="7" cy="7"/>
            </a:xfrm>
            <a:prstGeom prst="rect">
              <a:avLst/>
            </a:prstGeom>
            <a:solidFill>
              <a:srgbClr val="000000"/>
            </a:solidFill>
            <a:ln w="9525">
              <a:noFill/>
              <a:miter lim="800000"/>
              <a:headEnd/>
              <a:tailEnd/>
            </a:ln>
          </p:spPr>
          <p:txBody>
            <a:bodyPr/>
            <a:lstStyle/>
            <a:p>
              <a:endParaRPr lang="pt-BR"/>
            </a:p>
          </p:txBody>
        </p:sp>
        <p:sp>
          <p:nvSpPr>
            <p:cNvPr id="19869" name="Rectangle 578"/>
            <p:cNvSpPr>
              <a:spLocks noChangeArrowheads="1"/>
            </p:cNvSpPr>
            <p:nvPr/>
          </p:nvSpPr>
          <p:spPr bwMode="auto">
            <a:xfrm>
              <a:off x="4503" y="1742"/>
              <a:ext cx="7" cy="7"/>
            </a:xfrm>
            <a:prstGeom prst="rect">
              <a:avLst/>
            </a:prstGeom>
            <a:solidFill>
              <a:srgbClr val="000000"/>
            </a:solidFill>
            <a:ln w="9525">
              <a:noFill/>
              <a:miter lim="800000"/>
              <a:headEnd/>
              <a:tailEnd/>
            </a:ln>
          </p:spPr>
          <p:txBody>
            <a:bodyPr/>
            <a:lstStyle/>
            <a:p>
              <a:endParaRPr lang="pt-BR"/>
            </a:p>
          </p:txBody>
        </p:sp>
        <p:sp>
          <p:nvSpPr>
            <p:cNvPr id="19870" name="Rectangle 579"/>
            <p:cNvSpPr>
              <a:spLocks noChangeArrowheads="1"/>
            </p:cNvSpPr>
            <p:nvPr/>
          </p:nvSpPr>
          <p:spPr bwMode="auto">
            <a:xfrm>
              <a:off x="4510" y="1730"/>
              <a:ext cx="7" cy="8"/>
            </a:xfrm>
            <a:prstGeom prst="rect">
              <a:avLst/>
            </a:prstGeom>
            <a:solidFill>
              <a:srgbClr val="000000"/>
            </a:solidFill>
            <a:ln w="9525">
              <a:noFill/>
              <a:miter lim="800000"/>
              <a:headEnd/>
              <a:tailEnd/>
            </a:ln>
          </p:spPr>
          <p:txBody>
            <a:bodyPr/>
            <a:lstStyle/>
            <a:p>
              <a:endParaRPr lang="pt-BR"/>
            </a:p>
          </p:txBody>
        </p:sp>
        <p:sp>
          <p:nvSpPr>
            <p:cNvPr id="19871" name="Rectangle 580"/>
            <p:cNvSpPr>
              <a:spLocks noChangeArrowheads="1"/>
            </p:cNvSpPr>
            <p:nvPr/>
          </p:nvSpPr>
          <p:spPr bwMode="auto">
            <a:xfrm>
              <a:off x="4517" y="1716"/>
              <a:ext cx="7" cy="7"/>
            </a:xfrm>
            <a:prstGeom prst="rect">
              <a:avLst/>
            </a:prstGeom>
            <a:solidFill>
              <a:srgbClr val="000000"/>
            </a:solidFill>
            <a:ln w="9525">
              <a:noFill/>
              <a:miter lim="800000"/>
              <a:headEnd/>
              <a:tailEnd/>
            </a:ln>
          </p:spPr>
          <p:txBody>
            <a:bodyPr/>
            <a:lstStyle/>
            <a:p>
              <a:endParaRPr lang="pt-BR"/>
            </a:p>
          </p:txBody>
        </p:sp>
        <p:sp>
          <p:nvSpPr>
            <p:cNvPr id="19872" name="Rectangle 581"/>
            <p:cNvSpPr>
              <a:spLocks noChangeArrowheads="1"/>
            </p:cNvSpPr>
            <p:nvPr/>
          </p:nvSpPr>
          <p:spPr bwMode="auto">
            <a:xfrm>
              <a:off x="4517" y="1708"/>
              <a:ext cx="7" cy="8"/>
            </a:xfrm>
            <a:prstGeom prst="rect">
              <a:avLst/>
            </a:prstGeom>
            <a:solidFill>
              <a:srgbClr val="000000"/>
            </a:solidFill>
            <a:ln w="9525">
              <a:noFill/>
              <a:miter lim="800000"/>
              <a:headEnd/>
              <a:tailEnd/>
            </a:ln>
          </p:spPr>
          <p:txBody>
            <a:bodyPr/>
            <a:lstStyle/>
            <a:p>
              <a:endParaRPr lang="pt-BR"/>
            </a:p>
          </p:txBody>
        </p:sp>
        <p:sp>
          <p:nvSpPr>
            <p:cNvPr id="19873" name="Rectangle 582"/>
            <p:cNvSpPr>
              <a:spLocks noChangeArrowheads="1"/>
            </p:cNvSpPr>
            <p:nvPr/>
          </p:nvSpPr>
          <p:spPr bwMode="auto">
            <a:xfrm>
              <a:off x="4524" y="1697"/>
              <a:ext cx="7" cy="8"/>
            </a:xfrm>
            <a:prstGeom prst="rect">
              <a:avLst/>
            </a:prstGeom>
            <a:solidFill>
              <a:srgbClr val="000000"/>
            </a:solidFill>
            <a:ln w="9525">
              <a:noFill/>
              <a:miter lim="800000"/>
              <a:headEnd/>
              <a:tailEnd/>
            </a:ln>
          </p:spPr>
          <p:txBody>
            <a:bodyPr/>
            <a:lstStyle/>
            <a:p>
              <a:endParaRPr lang="pt-BR"/>
            </a:p>
          </p:txBody>
        </p:sp>
        <p:sp>
          <p:nvSpPr>
            <p:cNvPr id="19874" name="Rectangle 583"/>
            <p:cNvSpPr>
              <a:spLocks noChangeArrowheads="1"/>
            </p:cNvSpPr>
            <p:nvPr/>
          </p:nvSpPr>
          <p:spPr bwMode="auto">
            <a:xfrm>
              <a:off x="4531" y="1682"/>
              <a:ext cx="7" cy="8"/>
            </a:xfrm>
            <a:prstGeom prst="rect">
              <a:avLst/>
            </a:prstGeom>
            <a:solidFill>
              <a:srgbClr val="000000"/>
            </a:solidFill>
            <a:ln w="9525">
              <a:noFill/>
              <a:miter lim="800000"/>
              <a:headEnd/>
              <a:tailEnd/>
            </a:ln>
          </p:spPr>
          <p:txBody>
            <a:bodyPr/>
            <a:lstStyle/>
            <a:p>
              <a:endParaRPr lang="pt-BR"/>
            </a:p>
          </p:txBody>
        </p:sp>
        <p:sp>
          <p:nvSpPr>
            <p:cNvPr id="19875" name="Freeform 584"/>
            <p:cNvSpPr>
              <a:spLocks/>
            </p:cNvSpPr>
            <p:nvPr/>
          </p:nvSpPr>
          <p:spPr bwMode="auto">
            <a:xfrm>
              <a:off x="4531" y="167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76" name="Freeform 585"/>
            <p:cNvSpPr>
              <a:spLocks/>
            </p:cNvSpPr>
            <p:nvPr/>
          </p:nvSpPr>
          <p:spPr bwMode="auto">
            <a:xfrm>
              <a:off x="4538" y="1664"/>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77" name="Rectangle 586"/>
            <p:cNvSpPr>
              <a:spLocks noChangeArrowheads="1"/>
            </p:cNvSpPr>
            <p:nvPr/>
          </p:nvSpPr>
          <p:spPr bwMode="auto">
            <a:xfrm>
              <a:off x="4545" y="1653"/>
              <a:ext cx="7" cy="7"/>
            </a:xfrm>
            <a:prstGeom prst="rect">
              <a:avLst/>
            </a:prstGeom>
            <a:solidFill>
              <a:srgbClr val="000000"/>
            </a:solidFill>
            <a:ln w="9525">
              <a:noFill/>
              <a:miter lim="800000"/>
              <a:headEnd/>
              <a:tailEnd/>
            </a:ln>
          </p:spPr>
          <p:txBody>
            <a:bodyPr/>
            <a:lstStyle/>
            <a:p>
              <a:endParaRPr lang="pt-BR"/>
            </a:p>
          </p:txBody>
        </p:sp>
        <p:sp>
          <p:nvSpPr>
            <p:cNvPr id="19878" name="Rectangle 587"/>
            <p:cNvSpPr>
              <a:spLocks noChangeArrowheads="1"/>
            </p:cNvSpPr>
            <p:nvPr/>
          </p:nvSpPr>
          <p:spPr bwMode="auto">
            <a:xfrm>
              <a:off x="4545" y="1645"/>
              <a:ext cx="7" cy="8"/>
            </a:xfrm>
            <a:prstGeom prst="rect">
              <a:avLst/>
            </a:prstGeom>
            <a:solidFill>
              <a:srgbClr val="000000"/>
            </a:solidFill>
            <a:ln w="9525">
              <a:noFill/>
              <a:miter lim="800000"/>
              <a:headEnd/>
              <a:tailEnd/>
            </a:ln>
          </p:spPr>
          <p:txBody>
            <a:bodyPr/>
            <a:lstStyle/>
            <a:p>
              <a:endParaRPr lang="pt-BR"/>
            </a:p>
          </p:txBody>
        </p:sp>
        <p:sp>
          <p:nvSpPr>
            <p:cNvPr id="19879" name="Freeform 588"/>
            <p:cNvSpPr>
              <a:spLocks/>
            </p:cNvSpPr>
            <p:nvPr/>
          </p:nvSpPr>
          <p:spPr bwMode="auto">
            <a:xfrm>
              <a:off x="4545" y="1638"/>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80" name="Freeform 589"/>
            <p:cNvSpPr>
              <a:spLocks/>
            </p:cNvSpPr>
            <p:nvPr/>
          </p:nvSpPr>
          <p:spPr bwMode="auto">
            <a:xfrm>
              <a:off x="4552" y="1634"/>
              <a:ext cx="13" cy="11"/>
            </a:xfrm>
            <a:custGeom>
              <a:avLst/>
              <a:gdLst>
                <a:gd name="T0" fmla="*/ 0 w 13"/>
                <a:gd name="T1" fmla="*/ 7 h 11"/>
                <a:gd name="T2" fmla="*/ 7 w 13"/>
                <a:gd name="T3" fmla="*/ 0 h 11"/>
                <a:gd name="T4" fmla="*/ 13 w 13"/>
                <a:gd name="T5" fmla="*/ 4 h 11"/>
                <a:gd name="T6" fmla="*/ 7 w 13"/>
                <a:gd name="T7" fmla="*/ 11 h 11"/>
                <a:gd name="T8" fmla="*/ 0 w 13"/>
                <a:gd name="T9" fmla="*/ 7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0" y="7"/>
                  </a:moveTo>
                  <a:lnTo>
                    <a:pt x="7" y="0"/>
                  </a:lnTo>
                  <a:lnTo>
                    <a:pt x="13" y="4"/>
                  </a:lnTo>
                  <a:lnTo>
                    <a:pt x="7" y="11"/>
                  </a:lnTo>
                  <a:lnTo>
                    <a:pt x="0" y="7"/>
                  </a:lnTo>
                  <a:close/>
                </a:path>
              </a:pathLst>
            </a:custGeom>
            <a:solidFill>
              <a:srgbClr val="000000"/>
            </a:solidFill>
            <a:ln w="9525">
              <a:noFill/>
              <a:round/>
              <a:headEnd/>
              <a:tailEnd/>
            </a:ln>
          </p:spPr>
          <p:txBody>
            <a:bodyPr/>
            <a:lstStyle/>
            <a:p>
              <a:endParaRPr lang="pt-BR"/>
            </a:p>
          </p:txBody>
        </p:sp>
        <p:sp>
          <p:nvSpPr>
            <p:cNvPr id="19881" name="Rectangle 590"/>
            <p:cNvSpPr>
              <a:spLocks noChangeArrowheads="1"/>
            </p:cNvSpPr>
            <p:nvPr/>
          </p:nvSpPr>
          <p:spPr bwMode="auto">
            <a:xfrm>
              <a:off x="4559" y="1627"/>
              <a:ext cx="6" cy="7"/>
            </a:xfrm>
            <a:prstGeom prst="rect">
              <a:avLst/>
            </a:prstGeom>
            <a:solidFill>
              <a:srgbClr val="000000"/>
            </a:solidFill>
            <a:ln w="9525">
              <a:noFill/>
              <a:miter lim="800000"/>
              <a:headEnd/>
              <a:tailEnd/>
            </a:ln>
          </p:spPr>
          <p:txBody>
            <a:bodyPr/>
            <a:lstStyle/>
            <a:p>
              <a:endParaRPr lang="pt-BR"/>
            </a:p>
          </p:txBody>
        </p:sp>
        <p:sp>
          <p:nvSpPr>
            <p:cNvPr id="19882" name="Rectangle 591"/>
            <p:cNvSpPr>
              <a:spLocks noChangeArrowheads="1"/>
            </p:cNvSpPr>
            <p:nvPr/>
          </p:nvSpPr>
          <p:spPr bwMode="auto">
            <a:xfrm>
              <a:off x="4559" y="1619"/>
              <a:ext cx="6" cy="8"/>
            </a:xfrm>
            <a:prstGeom prst="rect">
              <a:avLst/>
            </a:prstGeom>
            <a:solidFill>
              <a:srgbClr val="000000"/>
            </a:solidFill>
            <a:ln w="9525">
              <a:noFill/>
              <a:miter lim="800000"/>
              <a:headEnd/>
              <a:tailEnd/>
            </a:ln>
          </p:spPr>
          <p:txBody>
            <a:bodyPr/>
            <a:lstStyle/>
            <a:p>
              <a:endParaRPr lang="pt-BR"/>
            </a:p>
          </p:txBody>
        </p:sp>
        <p:sp>
          <p:nvSpPr>
            <p:cNvPr id="19883" name="Freeform 592"/>
            <p:cNvSpPr>
              <a:spLocks/>
            </p:cNvSpPr>
            <p:nvPr/>
          </p:nvSpPr>
          <p:spPr bwMode="auto">
            <a:xfrm>
              <a:off x="4559" y="1612"/>
              <a:ext cx="13" cy="11"/>
            </a:xfrm>
            <a:custGeom>
              <a:avLst/>
              <a:gdLst>
                <a:gd name="T0" fmla="*/ 0 w 13"/>
                <a:gd name="T1" fmla="*/ 7 h 11"/>
                <a:gd name="T2" fmla="*/ 6 w 13"/>
                <a:gd name="T3" fmla="*/ 0 h 11"/>
                <a:gd name="T4" fmla="*/ 13 w 13"/>
                <a:gd name="T5" fmla="*/ 4 h 11"/>
                <a:gd name="T6" fmla="*/ 6 w 13"/>
                <a:gd name="T7" fmla="*/ 11 h 11"/>
                <a:gd name="T8" fmla="*/ 0 w 13"/>
                <a:gd name="T9" fmla="*/ 7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0" y="7"/>
                  </a:moveTo>
                  <a:lnTo>
                    <a:pt x="6" y="0"/>
                  </a:lnTo>
                  <a:lnTo>
                    <a:pt x="13" y="4"/>
                  </a:lnTo>
                  <a:lnTo>
                    <a:pt x="6" y="11"/>
                  </a:lnTo>
                  <a:lnTo>
                    <a:pt x="0" y="7"/>
                  </a:lnTo>
                  <a:close/>
                </a:path>
              </a:pathLst>
            </a:custGeom>
            <a:solidFill>
              <a:srgbClr val="000000"/>
            </a:solidFill>
            <a:ln w="9525">
              <a:noFill/>
              <a:round/>
              <a:headEnd/>
              <a:tailEnd/>
            </a:ln>
          </p:spPr>
          <p:txBody>
            <a:bodyPr/>
            <a:lstStyle/>
            <a:p>
              <a:endParaRPr lang="pt-BR"/>
            </a:p>
          </p:txBody>
        </p:sp>
        <p:sp>
          <p:nvSpPr>
            <p:cNvPr id="19884" name="Freeform 593"/>
            <p:cNvSpPr>
              <a:spLocks/>
            </p:cNvSpPr>
            <p:nvPr/>
          </p:nvSpPr>
          <p:spPr bwMode="auto">
            <a:xfrm>
              <a:off x="4565" y="1608"/>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85" name="Rectangle 594"/>
            <p:cNvSpPr>
              <a:spLocks noChangeArrowheads="1"/>
            </p:cNvSpPr>
            <p:nvPr/>
          </p:nvSpPr>
          <p:spPr bwMode="auto">
            <a:xfrm>
              <a:off x="4572" y="1601"/>
              <a:ext cx="7" cy="7"/>
            </a:xfrm>
            <a:prstGeom prst="rect">
              <a:avLst/>
            </a:prstGeom>
            <a:solidFill>
              <a:srgbClr val="000000"/>
            </a:solidFill>
            <a:ln w="9525">
              <a:noFill/>
              <a:miter lim="800000"/>
              <a:headEnd/>
              <a:tailEnd/>
            </a:ln>
          </p:spPr>
          <p:txBody>
            <a:bodyPr/>
            <a:lstStyle/>
            <a:p>
              <a:endParaRPr lang="pt-BR"/>
            </a:p>
          </p:txBody>
        </p:sp>
        <p:sp>
          <p:nvSpPr>
            <p:cNvPr id="19886" name="Freeform 595"/>
            <p:cNvSpPr>
              <a:spLocks/>
            </p:cNvSpPr>
            <p:nvPr/>
          </p:nvSpPr>
          <p:spPr bwMode="auto">
            <a:xfrm>
              <a:off x="4572" y="1593"/>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87" name="Freeform 596"/>
            <p:cNvSpPr>
              <a:spLocks/>
            </p:cNvSpPr>
            <p:nvPr/>
          </p:nvSpPr>
          <p:spPr bwMode="auto">
            <a:xfrm>
              <a:off x="4579" y="1586"/>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88" name="Rectangle 597"/>
            <p:cNvSpPr>
              <a:spLocks noChangeArrowheads="1"/>
            </p:cNvSpPr>
            <p:nvPr/>
          </p:nvSpPr>
          <p:spPr bwMode="auto">
            <a:xfrm>
              <a:off x="4586" y="1582"/>
              <a:ext cx="7" cy="8"/>
            </a:xfrm>
            <a:prstGeom prst="rect">
              <a:avLst/>
            </a:prstGeom>
            <a:solidFill>
              <a:srgbClr val="000000"/>
            </a:solidFill>
            <a:ln w="9525">
              <a:noFill/>
              <a:miter lim="800000"/>
              <a:headEnd/>
              <a:tailEnd/>
            </a:ln>
          </p:spPr>
          <p:txBody>
            <a:bodyPr/>
            <a:lstStyle/>
            <a:p>
              <a:endParaRPr lang="pt-BR"/>
            </a:p>
          </p:txBody>
        </p:sp>
        <p:sp>
          <p:nvSpPr>
            <p:cNvPr id="19889" name="Freeform 598"/>
            <p:cNvSpPr>
              <a:spLocks/>
            </p:cNvSpPr>
            <p:nvPr/>
          </p:nvSpPr>
          <p:spPr bwMode="auto">
            <a:xfrm>
              <a:off x="4586" y="1575"/>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890" name="Freeform 599"/>
            <p:cNvSpPr>
              <a:spLocks/>
            </p:cNvSpPr>
            <p:nvPr/>
          </p:nvSpPr>
          <p:spPr bwMode="auto">
            <a:xfrm>
              <a:off x="4593" y="1567"/>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91" name="Rectangle 600"/>
            <p:cNvSpPr>
              <a:spLocks noChangeArrowheads="1"/>
            </p:cNvSpPr>
            <p:nvPr/>
          </p:nvSpPr>
          <p:spPr bwMode="auto">
            <a:xfrm>
              <a:off x="4600" y="1564"/>
              <a:ext cx="7" cy="7"/>
            </a:xfrm>
            <a:prstGeom prst="rect">
              <a:avLst/>
            </a:prstGeom>
            <a:solidFill>
              <a:srgbClr val="000000"/>
            </a:solidFill>
            <a:ln w="9525">
              <a:noFill/>
              <a:miter lim="800000"/>
              <a:headEnd/>
              <a:tailEnd/>
            </a:ln>
          </p:spPr>
          <p:txBody>
            <a:bodyPr/>
            <a:lstStyle/>
            <a:p>
              <a:endParaRPr lang="pt-BR"/>
            </a:p>
          </p:txBody>
        </p:sp>
        <p:sp>
          <p:nvSpPr>
            <p:cNvPr id="19892" name="Freeform 601"/>
            <p:cNvSpPr>
              <a:spLocks/>
            </p:cNvSpPr>
            <p:nvPr/>
          </p:nvSpPr>
          <p:spPr bwMode="auto">
            <a:xfrm>
              <a:off x="4600" y="1556"/>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93" name="Freeform 602"/>
            <p:cNvSpPr>
              <a:spLocks/>
            </p:cNvSpPr>
            <p:nvPr/>
          </p:nvSpPr>
          <p:spPr bwMode="auto">
            <a:xfrm>
              <a:off x="4607" y="1552"/>
              <a:ext cx="14" cy="12"/>
            </a:xfrm>
            <a:custGeom>
              <a:avLst/>
              <a:gdLst>
                <a:gd name="T0" fmla="*/ 0 w 14"/>
                <a:gd name="T1" fmla="*/ 8 h 12"/>
                <a:gd name="T2" fmla="*/ 7 w 14"/>
                <a:gd name="T3" fmla="*/ 0 h 12"/>
                <a:gd name="T4" fmla="*/ 14 w 14"/>
                <a:gd name="T5" fmla="*/ 4 h 12"/>
                <a:gd name="T6" fmla="*/ 7 w 14"/>
                <a:gd name="T7" fmla="*/ 12 h 12"/>
                <a:gd name="T8" fmla="*/ 0 w 14"/>
                <a:gd name="T9" fmla="*/ 8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8"/>
                  </a:moveTo>
                  <a:lnTo>
                    <a:pt x="7" y="0"/>
                  </a:lnTo>
                  <a:lnTo>
                    <a:pt x="14" y="4"/>
                  </a:lnTo>
                  <a:lnTo>
                    <a:pt x="7" y="12"/>
                  </a:lnTo>
                  <a:lnTo>
                    <a:pt x="0" y="8"/>
                  </a:lnTo>
                  <a:close/>
                </a:path>
              </a:pathLst>
            </a:custGeom>
            <a:solidFill>
              <a:srgbClr val="000000"/>
            </a:solidFill>
            <a:ln w="9525">
              <a:noFill/>
              <a:round/>
              <a:headEnd/>
              <a:tailEnd/>
            </a:ln>
          </p:spPr>
          <p:txBody>
            <a:bodyPr/>
            <a:lstStyle/>
            <a:p>
              <a:endParaRPr lang="pt-BR"/>
            </a:p>
          </p:txBody>
        </p:sp>
        <p:sp>
          <p:nvSpPr>
            <p:cNvPr id="19894" name="Rectangle 603"/>
            <p:cNvSpPr>
              <a:spLocks noChangeArrowheads="1"/>
            </p:cNvSpPr>
            <p:nvPr/>
          </p:nvSpPr>
          <p:spPr bwMode="auto">
            <a:xfrm>
              <a:off x="4614" y="1552"/>
              <a:ext cx="7" cy="4"/>
            </a:xfrm>
            <a:prstGeom prst="rect">
              <a:avLst/>
            </a:prstGeom>
            <a:solidFill>
              <a:srgbClr val="000000"/>
            </a:solidFill>
            <a:ln w="9525">
              <a:noFill/>
              <a:miter lim="800000"/>
              <a:headEnd/>
              <a:tailEnd/>
            </a:ln>
          </p:spPr>
          <p:txBody>
            <a:bodyPr/>
            <a:lstStyle/>
            <a:p>
              <a:endParaRPr lang="pt-BR"/>
            </a:p>
          </p:txBody>
        </p:sp>
        <p:sp>
          <p:nvSpPr>
            <p:cNvPr id="19895" name="Freeform 604"/>
            <p:cNvSpPr>
              <a:spLocks/>
            </p:cNvSpPr>
            <p:nvPr/>
          </p:nvSpPr>
          <p:spPr bwMode="auto">
            <a:xfrm>
              <a:off x="4614" y="1545"/>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sp>
          <p:nvSpPr>
            <p:cNvPr id="19896" name="Freeform 605"/>
            <p:cNvSpPr>
              <a:spLocks/>
            </p:cNvSpPr>
            <p:nvPr/>
          </p:nvSpPr>
          <p:spPr bwMode="auto">
            <a:xfrm>
              <a:off x="4621" y="1541"/>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897" name="Rectangle 606"/>
            <p:cNvSpPr>
              <a:spLocks noChangeArrowheads="1"/>
            </p:cNvSpPr>
            <p:nvPr/>
          </p:nvSpPr>
          <p:spPr bwMode="auto">
            <a:xfrm>
              <a:off x="4628" y="1541"/>
              <a:ext cx="7" cy="4"/>
            </a:xfrm>
            <a:prstGeom prst="rect">
              <a:avLst/>
            </a:prstGeom>
            <a:solidFill>
              <a:srgbClr val="000000"/>
            </a:solidFill>
            <a:ln w="9525">
              <a:noFill/>
              <a:miter lim="800000"/>
              <a:headEnd/>
              <a:tailEnd/>
            </a:ln>
          </p:spPr>
          <p:txBody>
            <a:bodyPr/>
            <a:lstStyle/>
            <a:p>
              <a:endParaRPr lang="pt-BR"/>
            </a:p>
          </p:txBody>
        </p:sp>
        <p:sp>
          <p:nvSpPr>
            <p:cNvPr id="19898" name="Freeform 607"/>
            <p:cNvSpPr>
              <a:spLocks/>
            </p:cNvSpPr>
            <p:nvPr/>
          </p:nvSpPr>
          <p:spPr bwMode="auto">
            <a:xfrm>
              <a:off x="4628" y="1534"/>
              <a:ext cx="14" cy="11"/>
            </a:xfrm>
            <a:custGeom>
              <a:avLst/>
              <a:gdLst>
                <a:gd name="T0" fmla="*/ 0 w 14"/>
                <a:gd name="T1" fmla="*/ 7 h 11"/>
                <a:gd name="T2" fmla="*/ 7 w 14"/>
                <a:gd name="T3" fmla="*/ 0 h 11"/>
                <a:gd name="T4" fmla="*/ 14 w 14"/>
                <a:gd name="T5" fmla="*/ 4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4"/>
                  </a:lnTo>
                  <a:lnTo>
                    <a:pt x="7" y="11"/>
                  </a:lnTo>
                  <a:lnTo>
                    <a:pt x="0" y="7"/>
                  </a:lnTo>
                  <a:close/>
                </a:path>
              </a:pathLst>
            </a:custGeom>
            <a:solidFill>
              <a:srgbClr val="000000"/>
            </a:solidFill>
            <a:ln w="9525">
              <a:noFill/>
              <a:round/>
              <a:headEnd/>
              <a:tailEnd/>
            </a:ln>
          </p:spPr>
          <p:txBody>
            <a:bodyPr/>
            <a:lstStyle/>
            <a:p>
              <a:endParaRPr lang="pt-BR"/>
            </a:p>
          </p:txBody>
        </p:sp>
      </p:grpSp>
      <p:grpSp>
        <p:nvGrpSpPr>
          <p:cNvPr id="17414" name="Group 608"/>
          <p:cNvGrpSpPr>
            <a:grpSpLocks/>
          </p:cNvGrpSpPr>
          <p:nvPr/>
        </p:nvGrpSpPr>
        <p:grpSpPr bwMode="auto">
          <a:xfrm>
            <a:off x="1865313" y="1395413"/>
            <a:ext cx="4448175" cy="666750"/>
            <a:chOff x="2099" y="1523"/>
            <a:chExt cx="2802" cy="420"/>
          </a:xfrm>
        </p:grpSpPr>
        <p:sp>
          <p:nvSpPr>
            <p:cNvPr id="19499" name="Freeform 609"/>
            <p:cNvSpPr>
              <a:spLocks/>
            </p:cNvSpPr>
            <p:nvPr/>
          </p:nvSpPr>
          <p:spPr bwMode="auto">
            <a:xfrm>
              <a:off x="4635" y="1530"/>
              <a:ext cx="14" cy="11"/>
            </a:xfrm>
            <a:custGeom>
              <a:avLst/>
              <a:gdLst>
                <a:gd name="T0" fmla="*/ 0 w 14"/>
                <a:gd name="T1" fmla="*/ 8 h 11"/>
                <a:gd name="T2" fmla="*/ 7 w 14"/>
                <a:gd name="T3" fmla="*/ 0 h 11"/>
                <a:gd name="T4" fmla="*/ 14 w 14"/>
                <a:gd name="T5" fmla="*/ 4 h 11"/>
                <a:gd name="T6" fmla="*/ 7 w 14"/>
                <a:gd name="T7" fmla="*/ 11 h 11"/>
                <a:gd name="T8" fmla="*/ 0 w 14"/>
                <a:gd name="T9" fmla="*/ 8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8"/>
                  </a:moveTo>
                  <a:lnTo>
                    <a:pt x="7" y="0"/>
                  </a:lnTo>
                  <a:lnTo>
                    <a:pt x="14" y="4"/>
                  </a:lnTo>
                  <a:lnTo>
                    <a:pt x="7" y="11"/>
                  </a:lnTo>
                  <a:lnTo>
                    <a:pt x="0" y="8"/>
                  </a:lnTo>
                  <a:close/>
                </a:path>
              </a:pathLst>
            </a:custGeom>
            <a:solidFill>
              <a:srgbClr val="000000"/>
            </a:solidFill>
            <a:ln w="9525">
              <a:noFill/>
              <a:round/>
              <a:headEnd/>
              <a:tailEnd/>
            </a:ln>
          </p:spPr>
          <p:txBody>
            <a:bodyPr/>
            <a:lstStyle/>
            <a:p>
              <a:endParaRPr lang="pt-BR"/>
            </a:p>
          </p:txBody>
        </p:sp>
        <p:sp>
          <p:nvSpPr>
            <p:cNvPr id="19500" name="Rectangle 610"/>
            <p:cNvSpPr>
              <a:spLocks noChangeArrowheads="1"/>
            </p:cNvSpPr>
            <p:nvPr/>
          </p:nvSpPr>
          <p:spPr bwMode="auto">
            <a:xfrm>
              <a:off x="4642" y="1534"/>
              <a:ext cx="7" cy="4"/>
            </a:xfrm>
            <a:prstGeom prst="rect">
              <a:avLst/>
            </a:prstGeom>
            <a:solidFill>
              <a:srgbClr val="000000"/>
            </a:solidFill>
            <a:ln w="9525">
              <a:noFill/>
              <a:miter lim="800000"/>
              <a:headEnd/>
              <a:tailEnd/>
            </a:ln>
          </p:spPr>
          <p:txBody>
            <a:bodyPr/>
            <a:lstStyle/>
            <a:p>
              <a:endParaRPr lang="pt-BR"/>
            </a:p>
          </p:txBody>
        </p:sp>
        <p:sp>
          <p:nvSpPr>
            <p:cNvPr id="19501" name="Freeform 611"/>
            <p:cNvSpPr>
              <a:spLocks/>
            </p:cNvSpPr>
            <p:nvPr/>
          </p:nvSpPr>
          <p:spPr bwMode="auto">
            <a:xfrm>
              <a:off x="4649" y="1527"/>
              <a:ext cx="14" cy="11"/>
            </a:xfrm>
            <a:custGeom>
              <a:avLst/>
              <a:gdLst>
                <a:gd name="T0" fmla="*/ 0 w 14"/>
                <a:gd name="T1" fmla="*/ 7 h 11"/>
                <a:gd name="T2" fmla="*/ 7 w 14"/>
                <a:gd name="T3" fmla="*/ 0 h 11"/>
                <a:gd name="T4" fmla="*/ 14 w 14"/>
                <a:gd name="T5" fmla="*/ 3 h 11"/>
                <a:gd name="T6" fmla="*/ 7 w 14"/>
                <a:gd name="T7" fmla="*/ 11 h 11"/>
                <a:gd name="T8" fmla="*/ 0 w 14"/>
                <a:gd name="T9" fmla="*/ 7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7"/>
                  </a:moveTo>
                  <a:lnTo>
                    <a:pt x="7" y="0"/>
                  </a:lnTo>
                  <a:lnTo>
                    <a:pt x="14" y="3"/>
                  </a:lnTo>
                  <a:lnTo>
                    <a:pt x="7" y="11"/>
                  </a:lnTo>
                  <a:lnTo>
                    <a:pt x="0" y="7"/>
                  </a:lnTo>
                  <a:close/>
                </a:path>
              </a:pathLst>
            </a:custGeom>
            <a:solidFill>
              <a:srgbClr val="000000"/>
            </a:solidFill>
            <a:ln w="9525">
              <a:noFill/>
              <a:round/>
              <a:headEnd/>
              <a:tailEnd/>
            </a:ln>
          </p:spPr>
          <p:txBody>
            <a:bodyPr/>
            <a:lstStyle/>
            <a:p>
              <a:endParaRPr lang="pt-BR"/>
            </a:p>
          </p:txBody>
        </p:sp>
        <p:sp>
          <p:nvSpPr>
            <p:cNvPr id="19502" name="Rectangle 612"/>
            <p:cNvSpPr>
              <a:spLocks noChangeArrowheads="1"/>
            </p:cNvSpPr>
            <p:nvPr/>
          </p:nvSpPr>
          <p:spPr bwMode="auto">
            <a:xfrm>
              <a:off x="4656" y="1530"/>
              <a:ext cx="7" cy="4"/>
            </a:xfrm>
            <a:prstGeom prst="rect">
              <a:avLst/>
            </a:prstGeom>
            <a:solidFill>
              <a:srgbClr val="000000"/>
            </a:solidFill>
            <a:ln w="9525">
              <a:noFill/>
              <a:miter lim="800000"/>
              <a:headEnd/>
              <a:tailEnd/>
            </a:ln>
          </p:spPr>
          <p:txBody>
            <a:bodyPr/>
            <a:lstStyle/>
            <a:p>
              <a:endParaRPr lang="pt-BR"/>
            </a:p>
          </p:txBody>
        </p:sp>
        <p:sp>
          <p:nvSpPr>
            <p:cNvPr id="19503" name="Rectangle 613"/>
            <p:cNvSpPr>
              <a:spLocks noChangeArrowheads="1"/>
            </p:cNvSpPr>
            <p:nvPr/>
          </p:nvSpPr>
          <p:spPr bwMode="auto">
            <a:xfrm>
              <a:off x="4663" y="1530"/>
              <a:ext cx="7" cy="4"/>
            </a:xfrm>
            <a:prstGeom prst="rect">
              <a:avLst/>
            </a:prstGeom>
            <a:solidFill>
              <a:srgbClr val="000000"/>
            </a:solidFill>
            <a:ln w="9525">
              <a:noFill/>
              <a:miter lim="800000"/>
              <a:headEnd/>
              <a:tailEnd/>
            </a:ln>
          </p:spPr>
          <p:txBody>
            <a:bodyPr/>
            <a:lstStyle/>
            <a:p>
              <a:endParaRPr lang="pt-BR"/>
            </a:p>
          </p:txBody>
        </p:sp>
        <p:sp>
          <p:nvSpPr>
            <p:cNvPr id="19504" name="Freeform 614"/>
            <p:cNvSpPr>
              <a:spLocks/>
            </p:cNvSpPr>
            <p:nvPr/>
          </p:nvSpPr>
          <p:spPr bwMode="auto">
            <a:xfrm>
              <a:off x="4670" y="1523"/>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05" name="Rectangle 615"/>
            <p:cNvSpPr>
              <a:spLocks noChangeArrowheads="1"/>
            </p:cNvSpPr>
            <p:nvPr/>
          </p:nvSpPr>
          <p:spPr bwMode="auto">
            <a:xfrm>
              <a:off x="4677" y="1534"/>
              <a:ext cx="7" cy="4"/>
            </a:xfrm>
            <a:prstGeom prst="rect">
              <a:avLst/>
            </a:prstGeom>
            <a:solidFill>
              <a:srgbClr val="000000"/>
            </a:solidFill>
            <a:ln w="9525">
              <a:noFill/>
              <a:miter lim="800000"/>
              <a:headEnd/>
              <a:tailEnd/>
            </a:ln>
          </p:spPr>
          <p:txBody>
            <a:bodyPr/>
            <a:lstStyle/>
            <a:p>
              <a:endParaRPr lang="pt-BR"/>
            </a:p>
          </p:txBody>
        </p:sp>
        <p:sp>
          <p:nvSpPr>
            <p:cNvPr id="19506" name="Freeform 616"/>
            <p:cNvSpPr>
              <a:spLocks/>
            </p:cNvSpPr>
            <p:nvPr/>
          </p:nvSpPr>
          <p:spPr bwMode="auto">
            <a:xfrm>
              <a:off x="4684" y="15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07" name="Freeform 617"/>
            <p:cNvSpPr>
              <a:spLocks/>
            </p:cNvSpPr>
            <p:nvPr/>
          </p:nvSpPr>
          <p:spPr bwMode="auto">
            <a:xfrm>
              <a:off x="4691" y="1530"/>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08" name="Rectangle 618"/>
            <p:cNvSpPr>
              <a:spLocks noChangeArrowheads="1"/>
            </p:cNvSpPr>
            <p:nvPr/>
          </p:nvSpPr>
          <p:spPr bwMode="auto">
            <a:xfrm>
              <a:off x="4698" y="1541"/>
              <a:ext cx="7" cy="4"/>
            </a:xfrm>
            <a:prstGeom prst="rect">
              <a:avLst/>
            </a:prstGeom>
            <a:solidFill>
              <a:srgbClr val="000000"/>
            </a:solidFill>
            <a:ln w="9525">
              <a:noFill/>
              <a:miter lim="800000"/>
              <a:headEnd/>
              <a:tailEnd/>
            </a:ln>
          </p:spPr>
          <p:txBody>
            <a:bodyPr/>
            <a:lstStyle/>
            <a:p>
              <a:endParaRPr lang="pt-BR"/>
            </a:p>
          </p:txBody>
        </p:sp>
        <p:sp>
          <p:nvSpPr>
            <p:cNvPr id="19509" name="Freeform 619"/>
            <p:cNvSpPr>
              <a:spLocks/>
            </p:cNvSpPr>
            <p:nvPr/>
          </p:nvSpPr>
          <p:spPr bwMode="auto">
            <a:xfrm>
              <a:off x="4698" y="1538"/>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10" name="Freeform 620"/>
            <p:cNvSpPr>
              <a:spLocks/>
            </p:cNvSpPr>
            <p:nvPr/>
          </p:nvSpPr>
          <p:spPr bwMode="auto">
            <a:xfrm>
              <a:off x="4705" y="1541"/>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11" name="Rectangle 621"/>
            <p:cNvSpPr>
              <a:spLocks noChangeArrowheads="1"/>
            </p:cNvSpPr>
            <p:nvPr/>
          </p:nvSpPr>
          <p:spPr bwMode="auto">
            <a:xfrm>
              <a:off x="4712" y="1552"/>
              <a:ext cx="7" cy="4"/>
            </a:xfrm>
            <a:prstGeom prst="rect">
              <a:avLst/>
            </a:prstGeom>
            <a:solidFill>
              <a:srgbClr val="000000"/>
            </a:solidFill>
            <a:ln w="9525">
              <a:noFill/>
              <a:miter lim="800000"/>
              <a:headEnd/>
              <a:tailEnd/>
            </a:ln>
          </p:spPr>
          <p:txBody>
            <a:bodyPr/>
            <a:lstStyle/>
            <a:p>
              <a:endParaRPr lang="pt-BR"/>
            </a:p>
          </p:txBody>
        </p:sp>
        <p:sp>
          <p:nvSpPr>
            <p:cNvPr id="19512" name="Freeform 622"/>
            <p:cNvSpPr>
              <a:spLocks/>
            </p:cNvSpPr>
            <p:nvPr/>
          </p:nvSpPr>
          <p:spPr bwMode="auto">
            <a:xfrm>
              <a:off x="4712" y="1549"/>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13" name="Freeform 623"/>
            <p:cNvSpPr>
              <a:spLocks/>
            </p:cNvSpPr>
            <p:nvPr/>
          </p:nvSpPr>
          <p:spPr bwMode="auto">
            <a:xfrm>
              <a:off x="4719" y="1552"/>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19514" name="Rectangle 624"/>
            <p:cNvSpPr>
              <a:spLocks noChangeArrowheads="1"/>
            </p:cNvSpPr>
            <p:nvPr/>
          </p:nvSpPr>
          <p:spPr bwMode="auto">
            <a:xfrm>
              <a:off x="4726" y="1564"/>
              <a:ext cx="7" cy="7"/>
            </a:xfrm>
            <a:prstGeom prst="rect">
              <a:avLst/>
            </a:prstGeom>
            <a:solidFill>
              <a:srgbClr val="000000"/>
            </a:solidFill>
            <a:ln w="9525">
              <a:noFill/>
              <a:miter lim="800000"/>
              <a:headEnd/>
              <a:tailEnd/>
            </a:ln>
          </p:spPr>
          <p:txBody>
            <a:bodyPr/>
            <a:lstStyle/>
            <a:p>
              <a:endParaRPr lang="pt-BR"/>
            </a:p>
          </p:txBody>
        </p:sp>
        <p:sp>
          <p:nvSpPr>
            <p:cNvPr id="19515" name="Freeform 625"/>
            <p:cNvSpPr>
              <a:spLocks/>
            </p:cNvSpPr>
            <p:nvPr/>
          </p:nvSpPr>
          <p:spPr bwMode="auto">
            <a:xfrm>
              <a:off x="4726" y="156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16" name="Freeform 626"/>
            <p:cNvSpPr>
              <a:spLocks/>
            </p:cNvSpPr>
            <p:nvPr/>
          </p:nvSpPr>
          <p:spPr bwMode="auto">
            <a:xfrm>
              <a:off x="4733" y="1567"/>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17" name="Rectangle 627"/>
            <p:cNvSpPr>
              <a:spLocks noChangeArrowheads="1"/>
            </p:cNvSpPr>
            <p:nvPr/>
          </p:nvSpPr>
          <p:spPr bwMode="auto">
            <a:xfrm>
              <a:off x="4740" y="1582"/>
              <a:ext cx="7" cy="8"/>
            </a:xfrm>
            <a:prstGeom prst="rect">
              <a:avLst/>
            </a:prstGeom>
            <a:solidFill>
              <a:srgbClr val="000000"/>
            </a:solidFill>
            <a:ln w="9525">
              <a:noFill/>
              <a:miter lim="800000"/>
              <a:headEnd/>
              <a:tailEnd/>
            </a:ln>
          </p:spPr>
          <p:txBody>
            <a:bodyPr/>
            <a:lstStyle/>
            <a:p>
              <a:endParaRPr lang="pt-BR"/>
            </a:p>
          </p:txBody>
        </p:sp>
        <p:sp>
          <p:nvSpPr>
            <p:cNvPr id="19518" name="Freeform 628"/>
            <p:cNvSpPr>
              <a:spLocks/>
            </p:cNvSpPr>
            <p:nvPr/>
          </p:nvSpPr>
          <p:spPr bwMode="auto">
            <a:xfrm>
              <a:off x="4740" y="1582"/>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19" name="Freeform 629"/>
            <p:cNvSpPr>
              <a:spLocks/>
            </p:cNvSpPr>
            <p:nvPr/>
          </p:nvSpPr>
          <p:spPr bwMode="auto">
            <a:xfrm>
              <a:off x="4747" y="1586"/>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20" name="Rectangle 630"/>
            <p:cNvSpPr>
              <a:spLocks noChangeArrowheads="1"/>
            </p:cNvSpPr>
            <p:nvPr/>
          </p:nvSpPr>
          <p:spPr bwMode="auto">
            <a:xfrm>
              <a:off x="4754" y="1601"/>
              <a:ext cx="7" cy="7"/>
            </a:xfrm>
            <a:prstGeom prst="rect">
              <a:avLst/>
            </a:prstGeom>
            <a:solidFill>
              <a:srgbClr val="000000"/>
            </a:solidFill>
            <a:ln w="9525">
              <a:noFill/>
              <a:miter lim="800000"/>
              <a:headEnd/>
              <a:tailEnd/>
            </a:ln>
          </p:spPr>
          <p:txBody>
            <a:bodyPr/>
            <a:lstStyle/>
            <a:p>
              <a:endParaRPr lang="pt-BR"/>
            </a:p>
          </p:txBody>
        </p:sp>
        <p:sp>
          <p:nvSpPr>
            <p:cNvPr id="19521" name="Freeform 631"/>
            <p:cNvSpPr>
              <a:spLocks/>
            </p:cNvSpPr>
            <p:nvPr/>
          </p:nvSpPr>
          <p:spPr bwMode="auto">
            <a:xfrm>
              <a:off x="4754" y="160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22" name="Freeform 632"/>
            <p:cNvSpPr>
              <a:spLocks/>
            </p:cNvSpPr>
            <p:nvPr/>
          </p:nvSpPr>
          <p:spPr bwMode="auto">
            <a:xfrm>
              <a:off x="4761" y="1608"/>
              <a:ext cx="14" cy="11"/>
            </a:xfrm>
            <a:custGeom>
              <a:avLst/>
              <a:gdLst>
                <a:gd name="T0" fmla="*/ 0 w 14"/>
                <a:gd name="T1" fmla="*/ 0 h 11"/>
                <a:gd name="T2" fmla="*/ 7 w 14"/>
                <a:gd name="T3" fmla="*/ 8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8"/>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23" name="Rectangle 633"/>
            <p:cNvSpPr>
              <a:spLocks noChangeArrowheads="1"/>
            </p:cNvSpPr>
            <p:nvPr/>
          </p:nvSpPr>
          <p:spPr bwMode="auto">
            <a:xfrm>
              <a:off x="4768" y="1627"/>
              <a:ext cx="7" cy="7"/>
            </a:xfrm>
            <a:prstGeom prst="rect">
              <a:avLst/>
            </a:prstGeom>
            <a:solidFill>
              <a:srgbClr val="000000"/>
            </a:solidFill>
            <a:ln w="9525">
              <a:noFill/>
              <a:miter lim="800000"/>
              <a:headEnd/>
              <a:tailEnd/>
            </a:ln>
          </p:spPr>
          <p:txBody>
            <a:bodyPr/>
            <a:lstStyle/>
            <a:p>
              <a:endParaRPr lang="pt-BR"/>
            </a:p>
          </p:txBody>
        </p:sp>
        <p:sp>
          <p:nvSpPr>
            <p:cNvPr id="19524" name="Freeform 634"/>
            <p:cNvSpPr>
              <a:spLocks/>
            </p:cNvSpPr>
            <p:nvPr/>
          </p:nvSpPr>
          <p:spPr bwMode="auto">
            <a:xfrm>
              <a:off x="4768" y="1627"/>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25" name="Freeform 635"/>
            <p:cNvSpPr>
              <a:spLocks/>
            </p:cNvSpPr>
            <p:nvPr/>
          </p:nvSpPr>
          <p:spPr bwMode="auto">
            <a:xfrm>
              <a:off x="4775" y="163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26" name="Rectangle 636"/>
            <p:cNvSpPr>
              <a:spLocks noChangeArrowheads="1"/>
            </p:cNvSpPr>
            <p:nvPr/>
          </p:nvSpPr>
          <p:spPr bwMode="auto">
            <a:xfrm>
              <a:off x="4782" y="1653"/>
              <a:ext cx="7" cy="7"/>
            </a:xfrm>
            <a:prstGeom prst="rect">
              <a:avLst/>
            </a:prstGeom>
            <a:solidFill>
              <a:srgbClr val="000000"/>
            </a:solidFill>
            <a:ln w="9525">
              <a:noFill/>
              <a:miter lim="800000"/>
              <a:headEnd/>
              <a:tailEnd/>
            </a:ln>
          </p:spPr>
          <p:txBody>
            <a:bodyPr/>
            <a:lstStyle/>
            <a:p>
              <a:endParaRPr lang="pt-BR"/>
            </a:p>
          </p:txBody>
        </p:sp>
        <p:sp>
          <p:nvSpPr>
            <p:cNvPr id="19527" name="Rectangle 637"/>
            <p:cNvSpPr>
              <a:spLocks noChangeArrowheads="1"/>
            </p:cNvSpPr>
            <p:nvPr/>
          </p:nvSpPr>
          <p:spPr bwMode="auto">
            <a:xfrm>
              <a:off x="4782" y="1660"/>
              <a:ext cx="7" cy="4"/>
            </a:xfrm>
            <a:prstGeom prst="rect">
              <a:avLst/>
            </a:prstGeom>
            <a:solidFill>
              <a:srgbClr val="000000"/>
            </a:solidFill>
            <a:ln w="9525">
              <a:noFill/>
              <a:miter lim="800000"/>
              <a:headEnd/>
              <a:tailEnd/>
            </a:ln>
          </p:spPr>
          <p:txBody>
            <a:bodyPr/>
            <a:lstStyle/>
            <a:p>
              <a:endParaRPr lang="pt-BR"/>
            </a:p>
          </p:txBody>
        </p:sp>
        <p:sp>
          <p:nvSpPr>
            <p:cNvPr id="19528" name="Rectangle 638"/>
            <p:cNvSpPr>
              <a:spLocks noChangeArrowheads="1"/>
            </p:cNvSpPr>
            <p:nvPr/>
          </p:nvSpPr>
          <p:spPr bwMode="auto">
            <a:xfrm>
              <a:off x="4782" y="1660"/>
              <a:ext cx="7" cy="4"/>
            </a:xfrm>
            <a:prstGeom prst="rect">
              <a:avLst/>
            </a:prstGeom>
            <a:solidFill>
              <a:srgbClr val="000000"/>
            </a:solidFill>
            <a:ln w="9525">
              <a:noFill/>
              <a:miter lim="800000"/>
              <a:headEnd/>
              <a:tailEnd/>
            </a:ln>
          </p:spPr>
          <p:txBody>
            <a:bodyPr/>
            <a:lstStyle/>
            <a:p>
              <a:endParaRPr lang="pt-BR"/>
            </a:p>
          </p:txBody>
        </p:sp>
        <p:sp>
          <p:nvSpPr>
            <p:cNvPr id="19529" name="Freeform 639"/>
            <p:cNvSpPr>
              <a:spLocks/>
            </p:cNvSpPr>
            <p:nvPr/>
          </p:nvSpPr>
          <p:spPr bwMode="auto">
            <a:xfrm>
              <a:off x="4789" y="166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30" name="Rectangle 640"/>
            <p:cNvSpPr>
              <a:spLocks noChangeArrowheads="1"/>
            </p:cNvSpPr>
            <p:nvPr/>
          </p:nvSpPr>
          <p:spPr bwMode="auto">
            <a:xfrm>
              <a:off x="4796" y="1679"/>
              <a:ext cx="7" cy="7"/>
            </a:xfrm>
            <a:prstGeom prst="rect">
              <a:avLst/>
            </a:prstGeom>
            <a:solidFill>
              <a:srgbClr val="000000"/>
            </a:solidFill>
            <a:ln w="9525">
              <a:noFill/>
              <a:miter lim="800000"/>
              <a:headEnd/>
              <a:tailEnd/>
            </a:ln>
          </p:spPr>
          <p:txBody>
            <a:bodyPr/>
            <a:lstStyle/>
            <a:p>
              <a:endParaRPr lang="pt-BR"/>
            </a:p>
          </p:txBody>
        </p:sp>
        <p:sp>
          <p:nvSpPr>
            <p:cNvPr id="19531" name="Rectangle 641"/>
            <p:cNvSpPr>
              <a:spLocks noChangeArrowheads="1"/>
            </p:cNvSpPr>
            <p:nvPr/>
          </p:nvSpPr>
          <p:spPr bwMode="auto">
            <a:xfrm>
              <a:off x="4796" y="1686"/>
              <a:ext cx="7" cy="7"/>
            </a:xfrm>
            <a:prstGeom prst="rect">
              <a:avLst/>
            </a:prstGeom>
            <a:solidFill>
              <a:srgbClr val="000000"/>
            </a:solidFill>
            <a:ln w="9525">
              <a:noFill/>
              <a:miter lim="800000"/>
              <a:headEnd/>
              <a:tailEnd/>
            </a:ln>
          </p:spPr>
          <p:txBody>
            <a:bodyPr/>
            <a:lstStyle/>
            <a:p>
              <a:endParaRPr lang="pt-BR"/>
            </a:p>
          </p:txBody>
        </p:sp>
        <p:sp>
          <p:nvSpPr>
            <p:cNvPr id="19532" name="Rectangle 642"/>
            <p:cNvSpPr>
              <a:spLocks noChangeArrowheads="1"/>
            </p:cNvSpPr>
            <p:nvPr/>
          </p:nvSpPr>
          <p:spPr bwMode="auto">
            <a:xfrm>
              <a:off x="4803" y="1697"/>
              <a:ext cx="7" cy="8"/>
            </a:xfrm>
            <a:prstGeom prst="rect">
              <a:avLst/>
            </a:prstGeom>
            <a:solidFill>
              <a:srgbClr val="000000"/>
            </a:solidFill>
            <a:ln w="9525">
              <a:noFill/>
              <a:miter lim="800000"/>
              <a:headEnd/>
              <a:tailEnd/>
            </a:ln>
          </p:spPr>
          <p:txBody>
            <a:bodyPr/>
            <a:lstStyle/>
            <a:p>
              <a:endParaRPr lang="pt-BR"/>
            </a:p>
          </p:txBody>
        </p:sp>
        <p:sp>
          <p:nvSpPr>
            <p:cNvPr id="19533" name="Rectangle 643"/>
            <p:cNvSpPr>
              <a:spLocks noChangeArrowheads="1"/>
            </p:cNvSpPr>
            <p:nvPr/>
          </p:nvSpPr>
          <p:spPr bwMode="auto">
            <a:xfrm>
              <a:off x="4810" y="1712"/>
              <a:ext cx="7" cy="7"/>
            </a:xfrm>
            <a:prstGeom prst="rect">
              <a:avLst/>
            </a:prstGeom>
            <a:solidFill>
              <a:srgbClr val="000000"/>
            </a:solidFill>
            <a:ln w="9525">
              <a:noFill/>
              <a:miter lim="800000"/>
              <a:headEnd/>
              <a:tailEnd/>
            </a:ln>
          </p:spPr>
          <p:txBody>
            <a:bodyPr/>
            <a:lstStyle/>
            <a:p>
              <a:endParaRPr lang="pt-BR"/>
            </a:p>
          </p:txBody>
        </p:sp>
        <p:sp>
          <p:nvSpPr>
            <p:cNvPr id="19534" name="Rectangle 644"/>
            <p:cNvSpPr>
              <a:spLocks noChangeArrowheads="1"/>
            </p:cNvSpPr>
            <p:nvPr/>
          </p:nvSpPr>
          <p:spPr bwMode="auto">
            <a:xfrm>
              <a:off x="4810" y="1719"/>
              <a:ext cx="7" cy="8"/>
            </a:xfrm>
            <a:prstGeom prst="rect">
              <a:avLst/>
            </a:prstGeom>
            <a:solidFill>
              <a:srgbClr val="000000"/>
            </a:solidFill>
            <a:ln w="9525">
              <a:noFill/>
              <a:miter lim="800000"/>
              <a:headEnd/>
              <a:tailEnd/>
            </a:ln>
          </p:spPr>
          <p:txBody>
            <a:bodyPr/>
            <a:lstStyle/>
            <a:p>
              <a:endParaRPr lang="pt-BR"/>
            </a:p>
          </p:txBody>
        </p:sp>
        <p:sp>
          <p:nvSpPr>
            <p:cNvPr id="19535" name="Rectangle 645"/>
            <p:cNvSpPr>
              <a:spLocks noChangeArrowheads="1"/>
            </p:cNvSpPr>
            <p:nvPr/>
          </p:nvSpPr>
          <p:spPr bwMode="auto">
            <a:xfrm>
              <a:off x="4817" y="1730"/>
              <a:ext cx="7" cy="8"/>
            </a:xfrm>
            <a:prstGeom prst="rect">
              <a:avLst/>
            </a:prstGeom>
            <a:solidFill>
              <a:srgbClr val="000000"/>
            </a:solidFill>
            <a:ln w="9525">
              <a:noFill/>
              <a:miter lim="800000"/>
              <a:headEnd/>
              <a:tailEnd/>
            </a:ln>
          </p:spPr>
          <p:txBody>
            <a:bodyPr/>
            <a:lstStyle/>
            <a:p>
              <a:endParaRPr lang="pt-BR"/>
            </a:p>
          </p:txBody>
        </p:sp>
        <p:sp>
          <p:nvSpPr>
            <p:cNvPr id="19536" name="Rectangle 646"/>
            <p:cNvSpPr>
              <a:spLocks noChangeArrowheads="1"/>
            </p:cNvSpPr>
            <p:nvPr/>
          </p:nvSpPr>
          <p:spPr bwMode="auto">
            <a:xfrm>
              <a:off x="4824" y="1745"/>
              <a:ext cx="7" cy="8"/>
            </a:xfrm>
            <a:prstGeom prst="rect">
              <a:avLst/>
            </a:prstGeom>
            <a:solidFill>
              <a:srgbClr val="000000"/>
            </a:solidFill>
            <a:ln w="9525">
              <a:noFill/>
              <a:miter lim="800000"/>
              <a:headEnd/>
              <a:tailEnd/>
            </a:ln>
          </p:spPr>
          <p:txBody>
            <a:bodyPr/>
            <a:lstStyle/>
            <a:p>
              <a:endParaRPr lang="pt-BR"/>
            </a:p>
          </p:txBody>
        </p:sp>
        <p:sp>
          <p:nvSpPr>
            <p:cNvPr id="19537" name="Rectangle 647"/>
            <p:cNvSpPr>
              <a:spLocks noChangeArrowheads="1"/>
            </p:cNvSpPr>
            <p:nvPr/>
          </p:nvSpPr>
          <p:spPr bwMode="auto">
            <a:xfrm>
              <a:off x="4824" y="1753"/>
              <a:ext cx="7" cy="7"/>
            </a:xfrm>
            <a:prstGeom prst="rect">
              <a:avLst/>
            </a:prstGeom>
            <a:solidFill>
              <a:srgbClr val="000000"/>
            </a:solidFill>
            <a:ln w="9525">
              <a:noFill/>
              <a:miter lim="800000"/>
              <a:headEnd/>
              <a:tailEnd/>
            </a:ln>
          </p:spPr>
          <p:txBody>
            <a:bodyPr/>
            <a:lstStyle/>
            <a:p>
              <a:endParaRPr lang="pt-BR"/>
            </a:p>
          </p:txBody>
        </p:sp>
        <p:sp>
          <p:nvSpPr>
            <p:cNvPr id="19538" name="Rectangle 648"/>
            <p:cNvSpPr>
              <a:spLocks noChangeArrowheads="1"/>
            </p:cNvSpPr>
            <p:nvPr/>
          </p:nvSpPr>
          <p:spPr bwMode="auto">
            <a:xfrm>
              <a:off x="4831" y="1764"/>
              <a:ext cx="7" cy="7"/>
            </a:xfrm>
            <a:prstGeom prst="rect">
              <a:avLst/>
            </a:prstGeom>
            <a:solidFill>
              <a:srgbClr val="000000"/>
            </a:solidFill>
            <a:ln w="9525">
              <a:noFill/>
              <a:miter lim="800000"/>
              <a:headEnd/>
              <a:tailEnd/>
            </a:ln>
          </p:spPr>
          <p:txBody>
            <a:bodyPr/>
            <a:lstStyle/>
            <a:p>
              <a:endParaRPr lang="pt-BR"/>
            </a:p>
          </p:txBody>
        </p:sp>
        <p:sp>
          <p:nvSpPr>
            <p:cNvPr id="19539" name="Rectangle 649"/>
            <p:cNvSpPr>
              <a:spLocks noChangeArrowheads="1"/>
            </p:cNvSpPr>
            <p:nvPr/>
          </p:nvSpPr>
          <p:spPr bwMode="auto">
            <a:xfrm>
              <a:off x="4838" y="1779"/>
              <a:ext cx="7" cy="7"/>
            </a:xfrm>
            <a:prstGeom prst="rect">
              <a:avLst/>
            </a:prstGeom>
            <a:solidFill>
              <a:srgbClr val="000000"/>
            </a:solidFill>
            <a:ln w="9525">
              <a:noFill/>
              <a:miter lim="800000"/>
              <a:headEnd/>
              <a:tailEnd/>
            </a:ln>
          </p:spPr>
          <p:txBody>
            <a:bodyPr/>
            <a:lstStyle/>
            <a:p>
              <a:endParaRPr lang="pt-BR"/>
            </a:p>
          </p:txBody>
        </p:sp>
        <p:sp>
          <p:nvSpPr>
            <p:cNvPr id="19540" name="Rectangle 650"/>
            <p:cNvSpPr>
              <a:spLocks noChangeArrowheads="1"/>
            </p:cNvSpPr>
            <p:nvPr/>
          </p:nvSpPr>
          <p:spPr bwMode="auto">
            <a:xfrm>
              <a:off x="4838" y="1786"/>
              <a:ext cx="7" cy="8"/>
            </a:xfrm>
            <a:prstGeom prst="rect">
              <a:avLst/>
            </a:prstGeom>
            <a:solidFill>
              <a:srgbClr val="000000"/>
            </a:solidFill>
            <a:ln w="9525">
              <a:noFill/>
              <a:miter lim="800000"/>
              <a:headEnd/>
              <a:tailEnd/>
            </a:ln>
          </p:spPr>
          <p:txBody>
            <a:bodyPr/>
            <a:lstStyle/>
            <a:p>
              <a:endParaRPr lang="pt-BR"/>
            </a:p>
          </p:txBody>
        </p:sp>
        <p:sp>
          <p:nvSpPr>
            <p:cNvPr id="19541" name="Freeform 651"/>
            <p:cNvSpPr>
              <a:spLocks/>
            </p:cNvSpPr>
            <p:nvPr/>
          </p:nvSpPr>
          <p:spPr bwMode="auto">
            <a:xfrm>
              <a:off x="4845" y="1794"/>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42" name="Rectangle 652"/>
            <p:cNvSpPr>
              <a:spLocks noChangeArrowheads="1"/>
            </p:cNvSpPr>
            <p:nvPr/>
          </p:nvSpPr>
          <p:spPr bwMode="auto">
            <a:xfrm>
              <a:off x="4852" y="1816"/>
              <a:ext cx="7" cy="7"/>
            </a:xfrm>
            <a:prstGeom prst="rect">
              <a:avLst/>
            </a:prstGeom>
            <a:solidFill>
              <a:srgbClr val="000000"/>
            </a:solidFill>
            <a:ln w="9525">
              <a:noFill/>
              <a:miter lim="800000"/>
              <a:headEnd/>
              <a:tailEnd/>
            </a:ln>
          </p:spPr>
          <p:txBody>
            <a:bodyPr/>
            <a:lstStyle/>
            <a:p>
              <a:endParaRPr lang="pt-BR"/>
            </a:p>
          </p:txBody>
        </p:sp>
        <p:sp>
          <p:nvSpPr>
            <p:cNvPr id="19543" name="Rectangle 653"/>
            <p:cNvSpPr>
              <a:spLocks noChangeArrowheads="1"/>
            </p:cNvSpPr>
            <p:nvPr/>
          </p:nvSpPr>
          <p:spPr bwMode="auto">
            <a:xfrm>
              <a:off x="4852" y="1823"/>
              <a:ext cx="7" cy="8"/>
            </a:xfrm>
            <a:prstGeom prst="rect">
              <a:avLst/>
            </a:prstGeom>
            <a:solidFill>
              <a:srgbClr val="000000"/>
            </a:solidFill>
            <a:ln w="9525">
              <a:noFill/>
              <a:miter lim="800000"/>
              <a:headEnd/>
              <a:tailEnd/>
            </a:ln>
          </p:spPr>
          <p:txBody>
            <a:bodyPr/>
            <a:lstStyle/>
            <a:p>
              <a:endParaRPr lang="pt-BR"/>
            </a:p>
          </p:txBody>
        </p:sp>
        <p:sp>
          <p:nvSpPr>
            <p:cNvPr id="19544" name="Freeform 654"/>
            <p:cNvSpPr>
              <a:spLocks/>
            </p:cNvSpPr>
            <p:nvPr/>
          </p:nvSpPr>
          <p:spPr bwMode="auto">
            <a:xfrm>
              <a:off x="4859" y="1831"/>
              <a:ext cx="14" cy="11"/>
            </a:xfrm>
            <a:custGeom>
              <a:avLst/>
              <a:gdLst>
                <a:gd name="T0" fmla="*/ 0 w 14"/>
                <a:gd name="T1" fmla="*/ 0 h 11"/>
                <a:gd name="T2" fmla="*/ 7 w 14"/>
                <a:gd name="T3" fmla="*/ 7 h 11"/>
                <a:gd name="T4" fmla="*/ 14 w 14"/>
                <a:gd name="T5" fmla="*/ 11 h 11"/>
                <a:gd name="T6" fmla="*/ 7 w 14"/>
                <a:gd name="T7" fmla="*/ 3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3"/>
                  </a:lnTo>
                  <a:lnTo>
                    <a:pt x="0" y="0"/>
                  </a:lnTo>
                  <a:close/>
                </a:path>
              </a:pathLst>
            </a:custGeom>
            <a:solidFill>
              <a:srgbClr val="000000"/>
            </a:solidFill>
            <a:ln w="9525">
              <a:noFill/>
              <a:round/>
              <a:headEnd/>
              <a:tailEnd/>
            </a:ln>
          </p:spPr>
          <p:txBody>
            <a:bodyPr/>
            <a:lstStyle/>
            <a:p>
              <a:endParaRPr lang="pt-BR"/>
            </a:p>
          </p:txBody>
        </p:sp>
        <p:sp>
          <p:nvSpPr>
            <p:cNvPr id="19545" name="Rectangle 655"/>
            <p:cNvSpPr>
              <a:spLocks noChangeArrowheads="1"/>
            </p:cNvSpPr>
            <p:nvPr/>
          </p:nvSpPr>
          <p:spPr bwMode="auto">
            <a:xfrm>
              <a:off x="4866" y="1853"/>
              <a:ext cx="7" cy="7"/>
            </a:xfrm>
            <a:prstGeom prst="rect">
              <a:avLst/>
            </a:prstGeom>
            <a:solidFill>
              <a:srgbClr val="000000"/>
            </a:solidFill>
            <a:ln w="9525">
              <a:noFill/>
              <a:miter lim="800000"/>
              <a:headEnd/>
              <a:tailEnd/>
            </a:ln>
          </p:spPr>
          <p:txBody>
            <a:bodyPr/>
            <a:lstStyle/>
            <a:p>
              <a:endParaRPr lang="pt-BR"/>
            </a:p>
          </p:txBody>
        </p:sp>
        <p:sp>
          <p:nvSpPr>
            <p:cNvPr id="19546" name="Rectangle 656"/>
            <p:cNvSpPr>
              <a:spLocks noChangeArrowheads="1"/>
            </p:cNvSpPr>
            <p:nvPr/>
          </p:nvSpPr>
          <p:spPr bwMode="auto">
            <a:xfrm>
              <a:off x="4866" y="1864"/>
              <a:ext cx="7" cy="7"/>
            </a:xfrm>
            <a:prstGeom prst="rect">
              <a:avLst/>
            </a:prstGeom>
            <a:solidFill>
              <a:srgbClr val="000000"/>
            </a:solidFill>
            <a:ln w="9525">
              <a:noFill/>
              <a:miter lim="800000"/>
              <a:headEnd/>
              <a:tailEnd/>
            </a:ln>
          </p:spPr>
          <p:txBody>
            <a:bodyPr/>
            <a:lstStyle/>
            <a:p>
              <a:endParaRPr lang="pt-BR"/>
            </a:p>
          </p:txBody>
        </p:sp>
        <p:sp>
          <p:nvSpPr>
            <p:cNvPr id="19547" name="Freeform 657"/>
            <p:cNvSpPr>
              <a:spLocks/>
            </p:cNvSpPr>
            <p:nvPr/>
          </p:nvSpPr>
          <p:spPr bwMode="auto">
            <a:xfrm>
              <a:off x="4866" y="1864"/>
              <a:ext cx="14" cy="11"/>
            </a:xfrm>
            <a:custGeom>
              <a:avLst/>
              <a:gdLst>
                <a:gd name="T0" fmla="*/ 0 w 14"/>
                <a:gd name="T1" fmla="*/ 0 h 11"/>
                <a:gd name="T2" fmla="*/ 7 w 14"/>
                <a:gd name="T3" fmla="*/ 7 h 11"/>
                <a:gd name="T4" fmla="*/ 14 w 14"/>
                <a:gd name="T5" fmla="*/ 11 h 11"/>
                <a:gd name="T6" fmla="*/ 7 w 14"/>
                <a:gd name="T7" fmla="*/ 4 h 11"/>
                <a:gd name="T8" fmla="*/ 0 w 14"/>
                <a:gd name="T9" fmla="*/ 0 h 11"/>
                <a:gd name="T10" fmla="*/ 0 60000 65536"/>
                <a:gd name="T11" fmla="*/ 0 60000 65536"/>
                <a:gd name="T12" fmla="*/ 0 60000 65536"/>
                <a:gd name="T13" fmla="*/ 0 60000 65536"/>
                <a:gd name="T14" fmla="*/ 0 60000 65536"/>
                <a:gd name="T15" fmla="*/ 0 w 14"/>
                <a:gd name="T16" fmla="*/ 0 h 11"/>
                <a:gd name="T17" fmla="*/ 14 w 14"/>
                <a:gd name="T18" fmla="*/ 11 h 11"/>
              </a:gdLst>
              <a:ahLst/>
              <a:cxnLst>
                <a:cxn ang="T10">
                  <a:pos x="T0" y="T1"/>
                </a:cxn>
                <a:cxn ang="T11">
                  <a:pos x="T2" y="T3"/>
                </a:cxn>
                <a:cxn ang="T12">
                  <a:pos x="T4" y="T5"/>
                </a:cxn>
                <a:cxn ang="T13">
                  <a:pos x="T6" y="T7"/>
                </a:cxn>
                <a:cxn ang="T14">
                  <a:pos x="T8" y="T9"/>
                </a:cxn>
              </a:cxnLst>
              <a:rect l="T15" t="T16" r="T17" b="T18"/>
              <a:pathLst>
                <a:path w="14" h="11">
                  <a:moveTo>
                    <a:pt x="0" y="0"/>
                  </a:moveTo>
                  <a:lnTo>
                    <a:pt x="7" y="7"/>
                  </a:lnTo>
                  <a:lnTo>
                    <a:pt x="14" y="11"/>
                  </a:lnTo>
                  <a:lnTo>
                    <a:pt x="7" y="4"/>
                  </a:lnTo>
                  <a:lnTo>
                    <a:pt x="0" y="0"/>
                  </a:lnTo>
                  <a:close/>
                </a:path>
              </a:pathLst>
            </a:custGeom>
            <a:solidFill>
              <a:srgbClr val="000000"/>
            </a:solidFill>
            <a:ln w="9525">
              <a:noFill/>
              <a:round/>
              <a:headEnd/>
              <a:tailEnd/>
            </a:ln>
          </p:spPr>
          <p:txBody>
            <a:bodyPr/>
            <a:lstStyle/>
            <a:p>
              <a:endParaRPr lang="pt-BR"/>
            </a:p>
          </p:txBody>
        </p:sp>
        <p:sp>
          <p:nvSpPr>
            <p:cNvPr id="19548" name="Rectangle 658"/>
            <p:cNvSpPr>
              <a:spLocks noChangeArrowheads="1"/>
            </p:cNvSpPr>
            <p:nvPr/>
          </p:nvSpPr>
          <p:spPr bwMode="auto">
            <a:xfrm>
              <a:off x="4873" y="1875"/>
              <a:ext cx="7" cy="8"/>
            </a:xfrm>
            <a:prstGeom prst="rect">
              <a:avLst/>
            </a:prstGeom>
            <a:solidFill>
              <a:srgbClr val="000000"/>
            </a:solidFill>
            <a:ln w="9525">
              <a:noFill/>
              <a:miter lim="800000"/>
              <a:headEnd/>
              <a:tailEnd/>
            </a:ln>
          </p:spPr>
          <p:txBody>
            <a:bodyPr/>
            <a:lstStyle/>
            <a:p>
              <a:endParaRPr lang="pt-BR"/>
            </a:p>
          </p:txBody>
        </p:sp>
        <p:sp>
          <p:nvSpPr>
            <p:cNvPr id="19549" name="Rectangle 659"/>
            <p:cNvSpPr>
              <a:spLocks noChangeArrowheads="1"/>
            </p:cNvSpPr>
            <p:nvPr/>
          </p:nvSpPr>
          <p:spPr bwMode="auto">
            <a:xfrm>
              <a:off x="4880" y="1890"/>
              <a:ext cx="7" cy="7"/>
            </a:xfrm>
            <a:prstGeom prst="rect">
              <a:avLst/>
            </a:prstGeom>
            <a:solidFill>
              <a:srgbClr val="000000"/>
            </a:solidFill>
            <a:ln w="9525">
              <a:noFill/>
              <a:miter lim="800000"/>
              <a:headEnd/>
              <a:tailEnd/>
            </a:ln>
          </p:spPr>
          <p:txBody>
            <a:bodyPr/>
            <a:lstStyle/>
            <a:p>
              <a:endParaRPr lang="pt-BR"/>
            </a:p>
          </p:txBody>
        </p:sp>
        <p:sp>
          <p:nvSpPr>
            <p:cNvPr id="19550" name="Rectangle 660"/>
            <p:cNvSpPr>
              <a:spLocks noChangeArrowheads="1"/>
            </p:cNvSpPr>
            <p:nvPr/>
          </p:nvSpPr>
          <p:spPr bwMode="auto">
            <a:xfrm>
              <a:off x="4880" y="1897"/>
              <a:ext cx="7" cy="8"/>
            </a:xfrm>
            <a:prstGeom prst="rect">
              <a:avLst/>
            </a:prstGeom>
            <a:solidFill>
              <a:srgbClr val="000000"/>
            </a:solidFill>
            <a:ln w="9525">
              <a:noFill/>
              <a:miter lim="800000"/>
              <a:headEnd/>
              <a:tailEnd/>
            </a:ln>
          </p:spPr>
          <p:txBody>
            <a:bodyPr/>
            <a:lstStyle/>
            <a:p>
              <a:endParaRPr lang="pt-BR"/>
            </a:p>
          </p:txBody>
        </p:sp>
        <p:sp>
          <p:nvSpPr>
            <p:cNvPr id="19551" name="Rectangle 661"/>
            <p:cNvSpPr>
              <a:spLocks noChangeArrowheads="1"/>
            </p:cNvSpPr>
            <p:nvPr/>
          </p:nvSpPr>
          <p:spPr bwMode="auto">
            <a:xfrm>
              <a:off x="4880" y="1901"/>
              <a:ext cx="7" cy="7"/>
            </a:xfrm>
            <a:prstGeom prst="rect">
              <a:avLst/>
            </a:prstGeom>
            <a:solidFill>
              <a:srgbClr val="000000"/>
            </a:solidFill>
            <a:ln w="9525">
              <a:noFill/>
              <a:miter lim="800000"/>
              <a:headEnd/>
              <a:tailEnd/>
            </a:ln>
          </p:spPr>
          <p:txBody>
            <a:bodyPr/>
            <a:lstStyle/>
            <a:p>
              <a:endParaRPr lang="pt-BR"/>
            </a:p>
          </p:txBody>
        </p:sp>
        <p:sp>
          <p:nvSpPr>
            <p:cNvPr id="19552" name="Freeform 662"/>
            <p:cNvSpPr>
              <a:spLocks/>
            </p:cNvSpPr>
            <p:nvPr/>
          </p:nvSpPr>
          <p:spPr bwMode="auto">
            <a:xfrm>
              <a:off x="4887" y="1908"/>
              <a:ext cx="14" cy="12"/>
            </a:xfrm>
            <a:custGeom>
              <a:avLst/>
              <a:gdLst>
                <a:gd name="T0" fmla="*/ 0 w 14"/>
                <a:gd name="T1" fmla="*/ 0 h 12"/>
                <a:gd name="T2" fmla="*/ 7 w 14"/>
                <a:gd name="T3" fmla="*/ 8 h 12"/>
                <a:gd name="T4" fmla="*/ 14 w 14"/>
                <a:gd name="T5" fmla="*/ 12 h 12"/>
                <a:gd name="T6" fmla="*/ 7 w 14"/>
                <a:gd name="T7" fmla="*/ 4 h 12"/>
                <a:gd name="T8" fmla="*/ 0 w 14"/>
                <a:gd name="T9" fmla="*/ 0 h 12"/>
                <a:gd name="T10" fmla="*/ 0 60000 65536"/>
                <a:gd name="T11" fmla="*/ 0 60000 65536"/>
                <a:gd name="T12" fmla="*/ 0 60000 65536"/>
                <a:gd name="T13" fmla="*/ 0 60000 65536"/>
                <a:gd name="T14" fmla="*/ 0 60000 65536"/>
                <a:gd name="T15" fmla="*/ 0 w 14"/>
                <a:gd name="T16" fmla="*/ 0 h 12"/>
                <a:gd name="T17" fmla="*/ 14 w 14"/>
                <a:gd name="T18" fmla="*/ 12 h 12"/>
              </a:gdLst>
              <a:ahLst/>
              <a:cxnLst>
                <a:cxn ang="T10">
                  <a:pos x="T0" y="T1"/>
                </a:cxn>
                <a:cxn ang="T11">
                  <a:pos x="T2" y="T3"/>
                </a:cxn>
                <a:cxn ang="T12">
                  <a:pos x="T4" y="T5"/>
                </a:cxn>
                <a:cxn ang="T13">
                  <a:pos x="T6" y="T7"/>
                </a:cxn>
                <a:cxn ang="T14">
                  <a:pos x="T8" y="T9"/>
                </a:cxn>
              </a:cxnLst>
              <a:rect l="T15" t="T16" r="T17" b="T18"/>
              <a:pathLst>
                <a:path w="14" h="12">
                  <a:moveTo>
                    <a:pt x="0" y="0"/>
                  </a:moveTo>
                  <a:lnTo>
                    <a:pt x="7" y="8"/>
                  </a:lnTo>
                  <a:lnTo>
                    <a:pt x="14" y="12"/>
                  </a:lnTo>
                  <a:lnTo>
                    <a:pt x="7" y="4"/>
                  </a:lnTo>
                  <a:lnTo>
                    <a:pt x="0" y="0"/>
                  </a:lnTo>
                  <a:close/>
                </a:path>
              </a:pathLst>
            </a:custGeom>
            <a:solidFill>
              <a:srgbClr val="000000"/>
            </a:solidFill>
            <a:ln w="9525">
              <a:noFill/>
              <a:round/>
              <a:headEnd/>
              <a:tailEnd/>
            </a:ln>
          </p:spPr>
          <p:txBody>
            <a:bodyPr/>
            <a:lstStyle/>
            <a:p>
              <a:endParaRPr lang="pt-BR"/>
            </a:p>
          </p:txBody>
        </p:sp>
        <p:sp>
          <p:nvSpPr>
            <p:cNvPr id="19553" name="Rectangle 663"/>
            <p:cNvSpPr>
              <a:spLocks noChangeArrowheads="1"/>
            </p:cNvSpPr>
            <p:nvPr/>
          </p:nvSpPr>
          <p:spPr bwMode="auto">
            <a:xfrm>
              <a:off x="4894" y="1931"/>
              <a:ext cx="7" cy="7"/>
            </a:xfrm>
            <a:prstGeom prst="rect">
              <a:avLst/>
            </a:prstGeom>
            <a:solidFill>
              <a:srgbClr val="000000"/>
            </a:solidFill>
            <a:ln w="9525">
              <a:noFill/>
              <a:miter lim="800000"/>
              <a:headEnd/>
              <a:tailEnd/>
            </a:ln>
          </p:spPr>
          <p:txBody>
            <a:bodyPr/>
            <a:lstStyle/>
            <a:p>
              <a:endParaRPr lang="pt-BR"/>
            </a:p>
          </p:txBody>
        </p:sp>
        <p:sp>
          <p:nvSpPr>
            <p:cNvPr id="19554" name="Line 664"/>
            <p:cNvSpPr>
              <a:spLocks noChangeShapeType="1"/>
            </p:cNvSpPr>
            <p:nvPr/>
          </p:nvSpPr>
          <p:spPr bwMode="auto">
            <a:xfrm>
              <a:off x="2099" y="1942"/>
              <a:ext cx="7" cy="1"/>
            </a:xfrm>
            <a:prstGeom prst="line">
              <a:avLst/>
            </a:prstGeom>
            <a:noFill/>
            <a:ln w="33338">
              <a:solidFill>
                <a:srgbClr val="000080"/>
              </a:solidFill>
              <a:round/>
              <a:headEnd/>
              <a:tailEnd/>
            </a:ln>
          </p:spPr>
          <p:txBody>
            <a:bodyPr/>
            <a:lstStyle/>
            <a:p>
              <a:endParaRPr lang="pt-BR"/>
            </a:p>
          </p:txBody>
        </p:sp>
        <p:sp>
          <p:nvSpPr>
            <p:cNvPr id="19555" name="Line 665"/>
            <p:cNvSpPr>
              <a:spLocks noChangeShapeType="1"/>
            </p:cNvSpPr>
            <p:nvPr/>
          </p:nvSpPr>
          <p:spPr bwMode="auto">
            <a:xfrm>
              <a:off x="2106" y="1942"/>
              <a:ext cx="1" cy="1"/>
            </a:xfrm>
            <a:prstGeom prst="line">
              <a:avLst/>
            </a:prstGeom>
            <a:noFill/>
            <a:ln w="33338">
              <a:solidFill>
                <a:srgbClr val="000080"/>
              </a:solidFill>
              <a:round/>
              <a:headEnd/>
              <a:tailEnd/>
            </a:ln>
          </p:spPr>
          <p:txBody>
            <a:bodyPr/>
            <a:lstStyle/>
            <a:p>
              <a:endParaRPr lang="pt-BR"/>
            </a:p>
          </p:txBody>
        </p:sp>
        <p:sp>
          <p:nvSpPr>
            <p:cNvPr id="19556" name="Line 666"/>
            <p:cNvSpPr>
              <a:spLocks noChangeShapeType="1"/>
            </p:cNvSpPr>
            <p:nvPr/>
          </p:nvSpPr>
          <p:spPr bwMode="auto">
            <a:xfrm>
              <a:off x="2106" y="1942"/>
              <a:ext cx="7" cy="1"/>
            </a:xfrm>
            <a:prstGeom prst="line">
              <a:avLst/>
            </a:prstGeom>
            <a:noFill/>
            <a:ln w="33338">
              <a:solidFill>
                <a:srgbClr val="000080"/>
              </a:solidFill>
              <a:round/>
              <a:headEnd/>
              <a:tailEnd/>
            </a:ln>
          </p:spPr>
          <p:txBody>
            <a:bodyPr/>
            <a:lstStyle/>
            <a:p>
              <a:endParaRPr lang="pt-BR"/>
            </a:p>
          </p:txBody>
        </p:sp>
        <p:sp>
          <p:nvSpPr>
            <p:cNvPr id="19557" name="Line 667"/>
            <p:cNvSpPr>
              <a:spLocks noChangeShapeType="1"/>
            </p:cNvSpPr>
            <p:nvPr/>
          </p:nvSpPr>
          <p:spPr bwMode="auto">
            <a:xfrm>
              <a:off x="2113" y="1942"/>
              <a:ext cx="7" cy="1"/>
            </a:xfrm>
            <a:prstGeom prst="line">
              <a:avLst/>
            </a:prstGeom>
            <a:noFill/>
            <a:ln w="33338">
              <a:solidFill>
                <a:srgbClr val="000080"/>
              </a:solidFill>
              <a:round/>
              <a:headEnd/>
              <a:tailEnd/>
            </a:ln>
          </p:spPr>
          <p:txBody>
            <a:bodyPr/>
            <a:lstStyle/>
            <a:p>
              <a:endParaRPr lang="pt-BR"/>
            </a:p>
          </p:txBody>
        </p:sp>
        <p:sp>
          <p:nvSpPr>
            <p:cNvPr id="19558" name="Line 668"/>
            <p:cNvSpPr>
              <a:spLocks noChangeShapeType="1"/>
            </p:cNvSpPr>
            <p:nvPr/>
          </p:nvSpPr>
          <p:spPr bwMode="auto">
            <a:xfrm>
              <a:off x="2120" y="1942"/>
              <a:ext cx="1" cy="1"/>
            </a:xfrm>
            <a:prstGeom prst="line">
              <a:avLst/>
            </a:prstGeom>
            <a:noFill/>
            <a:ln w="33338">
              <a:solidFill>
                <a:srgbClr val="000080"/>
              </a:solidFill>
              <a:round/>
              <a:headEnd/>
              <a:tailEnd/>
            </a:ln>
          </p:spPr>
          <p:txBody>
            <a:bodyPr/>
            <a:lstStyle/>
            <a:p>
              <a:endParaRPr lang="pt-BR"/>
            </a:p>
          </p:txBody>
        </p:sp>
        <p:sp>
          <p:nvSpPr>
            <p:cNvPr id="19559" name="Line 669"/>
            <p:cNvSpPr>
              <a:spLocks noChangeShapeType="1"/>
            </p:cNvSpPr>
            <p:nvPr/>
          </p:nvSpPr>
          <p:spPr bwMode="auto">
            <a:xfrm>
              <a:off x="2120" y="1942"/>
              <a:ext cx="7" cy="1"/>
            </a:xfrm>
            <a:prstGeom prst="line">
              <a:avLst/>
            </a:prstGeom>
            <a:noFill/>
            <a:ln w="33338">
              <a:solidFill>
                <a:srgbClr val="000080"/>
              </a:solidFill>
              <a:round/>
              <a:headEnd/>
              <a:tailEnd/>
            </a:ln>
          </p:spPr>
          <p:txBody>
            <a:bodyPr/>
            <a:lstStyle/>
            <a:p>
              <a:endParaRPr lang="pt-BR"/>
            </a:p>
          </p:txBody>
        </p:sp>
        <p:sp>
          <p:nvSpPr>
            <p:cNvPr id="19560" name="Line 670"/>
            <p:cNvSpPr>
              <a:spLocks noChangeShapeType="1"/>
            </p:cNvSpPr>
            <p:nvPr/>
          </p:nvSpPr>
          <p:spPr bwMode="auto">
            <a:xfrm>
              <a:off x="2127" y="1942"/>
              <a:ext cx="7" cy="1"/>
            </a:xfrm>
            <a:prstGeom prst="line">
              <a:avLst/>
            </a:prstGeom>
            <a:noFill/>
            <a:ln w="33338">
              <a:solidFill>
                <a:srgbClr val="000080"/>
              </a:solidFill>
              <a:round/>
              <a:headEnd/>
              <a:tailEnd/>
            </a:ln>
          </p:spPr>
          <p:txBody>
            <a:bodyPr/>
            <a:lstStyle/>
            <a:p>
              <a:endParaRPr lang="pt-BR"/>
            </a:p>
          </p:txBody>
        </p:sp>
        <p:sp>
          <p:nvSpPr>
            <p:cNvPr id="19561" name="Line 671"/>
            <p:cNvSpPr>
              <a:spLocks noChangeShapeType="1"/>
            </p:cNvSpPr>
            <p:nvPr/>
          </p:nvSpPr>
          <p:spPr bwMode="auto">
            <a:xfrm>
              <a:off x="2134" y="1942"/>
              <a:ext cx="1" cy="1"/>
            </a:xfrm>
            <a:prstGeom prst="line">
              <a:avLst/>
            </a:prstGeom>
            <a:noFill/>
            <a:ln w="33338">
              <a:solidFill>
                <a:srgbClr val="000080"/>
              </a:solidFill>
              <a:round/>
              <a:headEnd/>
              <a:tailEnd/>
            </a:ln>
          </p:spPr>
          <p:txBody>
            <a:bodyPr/>
            <a:lstStyle/>
            <a:p>
              <a:endParaRPr lang="pt-BR"/>
            </a:p>
          </p:txBody>
        </p:sp>
        <p:sp>
          <p:nvSpPr>
            <p:cNvPr id="19562" name="Line 672"/>
            <p:cNvSpPr>
              <a:spLocks noChangeShapeType="1"/>
            </p:cNvSpPr>
            <p:nvPr/>
          </p:nvSpPr>
          <p:spPr bwMode="auto">
            <a:xfrm>
              <a:off x="2134" y="1942"/>
              <a:ext cx="7" cy="1"/>
            </a:xfrm>
            <a:prstGeom prst="line">
              <a:avLst/>
            </a:prstGeom>
            <a:noFill/>
            <a:ln w="33338">
              <a:solidFill>
                <a:srgbClr val="000080"/>
              </a:solidFill>
              <a:round/>
              <a:headEnd/>
              <a:tailEnd/>
            </a:ln>
          </p:spPr>
          <p:txBody>
            <a:bodyPr/>
            <a:lstStyle/>
            <a:p>
              <a:endParaRPr lang="pt-BR"/>
            </a:p>
          </p:txBody>
        </p:sp>
        <p:sp>
          <p:nvSpPr>
            <p:cNvPr id="19563" name="Line 673"/>
            <p:cNvSpPr>
              <a:spLocks noChangeShapeType="1"/>
            </p:cNvSpPr>
            <p:nvPr/>
          </p:nvSpPr>
          <p:spPr bwMode="auto">
            <a:xfrm>
              <a:off x="2141" y="1942"/>
              <a:ext cx="7" cy="1"/>
            </a:xfrm>
            <a:prstGeom prst="line">
              <a:avLst/>
            </a:prstGeom>
            <a:noFill/>
            <a:ln w="33338">
              <a:solidFill>
                <a:srgbClr val="000080"/>
              </a:solidFill>
              <a:round/>
              <a:headEnd/>
              <a:tailEnd/>
            </a:ln>
          </p:spPr>
          <p:txBody>
            <a:bodyPr/>
            <a:lstStyle/>
            <a:p>
              <a:endParaRPr lang="pt-BR"/>
            </a:p>
          </p:txBody>
        </p:sp>
        <p:sp>
          <p:nvSpPr>
            <p:cNvPr id="19564" name="Line 674"/>
            <p:cNvSpPr>
              <a:spLocks noChangeShapeType="1"/>
            </p:cNvSpPr>
            <p:nvPr/>
          </p:nvSpPr>
          <p:spPr bwMode="auto">
            <a:xfrm>
              <a:off x="2148" y="1942"/>
              <a:ext cx="1" cy="1"/>
            </a:xfrm>
            <a:prstGeom prst="line">
              <a:avLst/>
            </a:prstGeom>
            <a:noFill/>
            <a:ln w="33338">
              <a:solidFill>
                <a:srgbClr val="000080"/>
              </a:solidFill>
              <a:round/>
              <a:headEnd/>
              <a:tailEnd/>
            </a:ln>
          </p:spPr>
          <p:txBody>
            <a:bodyPr/>
            <a:lstStyle/>
            <a:p>
              <a:endParaRPr lang="pt-BR"/>
            </a:p>
          </p:txBody>
        </p:sp>
        <p:sp>
          <p:nvSpPr>
            <p:cNvPr id="19565" name="Line 675"/>
            <p:cNvSpPr>
              <a:spLocks noChangeShapeType="1"/>
            </p:cNvSpPr>
            <p:nvPr/>
          </p:nvSpPr>
          <p:spPr bwMode="auto">
            <a:xfrm>
              <a:off x="2148" y="1942"/>
              <a:ext cx="7" cy="1"/>
            </a:xfrm>
            <a:prstGeom prst="line">
              <a:avLst/>
            </a:prstGeom>
            <a:noFill/>
            <a:ln w="33338">
              <a:solidFill>
                <a:srgbClr val="000080"/>
              </a:solidFill>
              <a:round/>
              <a:headEnd/>
              <a:tailEnd/>
            </a:ln>
          </p:spPr>
          <p:txBody>
            <a:bodyPr/>
            <a:lstStyle/>
            <a:p>
              <a:endParaRPr lang="pt-BR"/>
            </a:p>
          </p:txBody>
        </p:sp>
        <p:sp>
          <p:nvSpPr>
            <p:cNvPr id="19566" name="Line 676"/>
            <p:cNvSpPr>
              <a:spLocks noChangeShapeType="1"/>
            </p:cNvSpPr>
            <p:nvPr/>
          </p:nvSpPr>
          <p:spPr bwMode="auto">
            <a:xfrm>
              <a:off x="2155" y="1942"/>
              <a:ext cx="7" cy="1"/>
            </a:xfrm>
            <a:prstGeom prst="line">
              <a:avLst/>
            </a:prstGeom>
            <a:noFill/>
            <a:ln w="33338">
              <a:solidFill>
                <a:srgbClr val="000080"/>
              </a:solidFill>
              <a:round/>
              <a:headEnd/>
              <a:tailEnd/>
            </a:ln>
          </p:spPr>
          <p:txBody>
            <a:bodyPr/>
            <a:lstStyle/>
            <a:p>
              <a:endParaRPr lang="pt-BR"/>
            </a:p>
          </p:txBody>
        </p:sp>
        <p:sp>
          <p:nvSpPr>
            <p:cNvPr id="19567" name="Line 677"/>
            <p:cNvSpPr>
              <a:spLocks noChangeShapeType="1"/>
            </p:cNvSpPr>
            <p:nvPr/>
          </p:nvSpPr>
          <p:spPr bwMode="auto">
            <a:xfrm>
              <a:off x="2162" y="1942"/>
              <a:ext cx="1" cy="1"/>
            </a:xfrm>
            <a:prstGeom prst="line">
              <a:avLst/>
            </a:prstGeom>
            <a:noFill/>
            <a:ln w="33338">
              <a:solidFill>
                <a:srgbClr val="000080"/>
              </a:solidFill>
              <a:round/>
              <a:headEnd/>
              <a:tailEnd/>
            </a:ln>
          </p:spPr>
          <p:txBody>
            <a:bodyPr/>
            <a:lstStyle/>
            <a:p>
              <a:endParaRPr lang="pt-BR"/>
            </a:p>
          </p:txBody>
        </p:sp>
        <p:sp>
          <p:nvSpPr>
            <p:cNvPr id="19568" name="Line 678"/>
            <p:cNvSpPr>
              <a:spLocks noChangeShapeType="1"/>
            </p:cNvSpPr>
            <p:nvPr/>
          </p:nvSpPr>
          <p:spPr bwMode="auto">
            <a:xfrm>
              <a:off x="2162" y="1942"/>
              <a:ext cx="7" cy="1"/>
            </a:xfrm>
            <a:prstGeom prst="line">
              <a:avLst/>
            </a:prstGeom>
            <a:noFill/>
            <a:ln w="33338">
              <a:solidFill>
                <a:srgbClr val="000080"/>
              </a:solidFill>
              <a:round/>
              <a:headEnd/>
              <a:tailEnd/>
            </a:ln>
          </p:spPr>
          <p:txBody>
            <a:bodyPr/>
            <a:lstStyle/>
            <a:p>
              <a:endParaRPr lang="pt-BR"/>
            </a:p>
          </p:txBody>
        </p:sp>
        <p:sp>
          <p:nvSpPr>
            <p:cNvPr id="19569" name="Line 679"/>
            <p:cNvSpPr>
              <a:spLocks noChangeShapeType="1"/>
            </p:cNvSpPr>
            <p:nvPr/>
          </p:nvSpPr>
          <p:spPr bwMode="auto">
            <a:xfrm>
              <a:off x="2169" y="1942"/>
              <a:ext cx="7" cy="1"/>
            </a:xfrm>
            <a:prstGeom prst="line">
              <a:avLst/>
            </a:prstGeom>
            <a:noFill/>
            <a:ln w="33338">
              <a:solidFill>
                <a:srgbClr val="000080"/>
              </a:solidFill>
              <a:round/>
              <a:headEnd/>
              <a:tailEnd/>
            </a:ln>
          </p:spPr>
          <p:txBody>
            <a:bodyPr/>
            <a:lstStyle/>
            <a:p>
              <a:endParaRPr lang="pt-BR"/>
            </a:p>
          </p:txBody>
        </p:sp>
        <p:sp>
          <p:nvSpPr>
            <p:cNvPr id="19570" name="Line 680"/>
            <p:cNvSpPr>
              <a:spLocks noChangeShapeType="1"/>
            </p:cNvSpPr>
            <p:nvPr/>
          </p:nvSpPr>
          <p:spPr bwMode="auto">
            <a:xfrm>
              <a:off x="2176" y="1942"/>
              <a:ext cx="1" cy="1"/>
            </a:xfrm>
            <a:prstGeom prst="line">
              <a:avLst/>
            </a:prstGeom>
            <a:noFill/>
            <a:ln w="33338">
              <a:solidFill>
                <a:srgbClr val="000080"/>
              </a:solidFill>
              <a:round/>
              <a:headEnd/>
              <a:tailEnd/>
            </a:ln>
          </p:spPr>
          <p:txBody>
            <a:bodyPr/>
            <a:lstStyle/>
            <a:p>
              <a:endParaRPr lang="pt-BR"/>
            </a:p>
          </p:txBody>
        </p:sp>
        <p:sp>
          <p:nvSpPr>
            <p:cNvPr id="19571" name="Line 681"/>
            <p:cNvSpPr>
              <a:spLocks noChangeShapeType="1"/>
            </p:cNvSpPr>
            <p:nvPr/>
          </p:nvSpPr>
          <p:spPr bwMode="auto">
            <a:xfrm>
              <a:off x="2176" y="1942"/>
              <a:ext cx="7" cy="1"/>
            </a:xfrm>
            <a:prstGeom prst="line">
              <a:avLst/>
            </a:prstGeom>
            <a:noFill/>
            <a:ln w="33338">
              <a:solidFill>
                <a:srgbClr val="000080"/>
              </a:solidFill>
              <a:round/>
              <a:headEnd/>
              <a:tailEnd/>
            </a:ln>
          </p:spPr>
          <p:txBody>
            <a:bodyPr/>
            <a:lstStyle/>
            <a:p>
              <a:endParaRPr lang="pt-BR"/>
            </a:p>
          </p:txBody>
        </p:sp>
        <p:sp>
          <p:nvSpPr>
            <p:cNvPr id="19572" name="Line 682"/>
            <p:cNvSpPr>
              <a:spLocks noChangeShapeType="1"/>
            </p:cNvSpPr>
            <p:nvPr/>
          </p:nvSpPr>
          <p:spPr bwMode="auto">
            <a:xfrm>
              <a:off x="2183" y="1942"/>
              <a:ext cx="7" cy="1"/>
            </a:xfrm>
            <a:prstGeom prst="line">
              <a:avLst/>
            </a:prstGeom>
            <a:noFill/>
            <a:ln w="33338">
              <a:solidFill>
                <a:srgbClr val="000080"/>
              </a:solidFill>
              <a:round/>
              <a:headEnd/>
              <a:tailEnd/>
            </a:ln>
          </p:spPr>
          <p:txBody>
            <a:bodyPr/>
            <a:lstStyle/>
            <a:p>
              <a:endParaRPr lang="pt-BR"/>
            </a:p>
          </p:txBody>
        </p:sp>
        <p:sp>
          <p:nvSpPr>
            <p:cNvPr id="19573" name="Line 683"/>
            <p:cNvSpPr>
              <a:spLocks noChangeShapeType="1"/>
            </p:cNvSpPr>
            <p:nvPr/>
          </p:nvSpPr>
          <p:spPr bwMode="auto">
            <a:xfrm>
              <a:off x="2190" y="1942"/>
              <a:ext cx="1" cy="1"/>
            </a:xfrm>
            <a:prstGeom prst="line">
              <a:avLst/>
            </a:prstGeom>
            <a:noFill/>
            <a:ln w="33338">
              <a:solidFill>
                <a:srgbClr val="000080"/>
              </a:solidFill>
              <a:round/>
              <a:headEnd/>
              <a:tailEnd/>
            </a:ln>
          </p:spPr>
          <p:txBody>
            <a:bodyPr/>
            <a:lstStyle/>
            <a:p>
              <a:endParaRPr lang="pt-BR"/>
            </a:p>
          </p:txBody>
        </p:sp>
        <p:sp>
          <p:nvSpPr>
            <p:cNvPr id="19574" name="Line 684"/>
            <p:cNvSpPr>
              <a:spLocks noChangeShapeType="1"/>
            </p:cNvSpPr>
            <p:nvPr/>
          </p:nvSpPr>
          <p:spPr bwMode="auto">
            <a:xfrm>
              <a:off x="2190" y="1942"/>
              <a:ext cx="7" cy="1"/>
            </a:xfrm>
            <a:prstGeom prst="line">
              <a:avLst/>
            </a:prstGeom>
            <a:noFill/>
            <a:ln w="33338">
              <a:solidFill>
                <a:srgbClr val="000080"/>
              </a:solidFill>
              <a:round/>
              <a:headEnd/>
              <a:tailEnd/>
            </a:ln>
          </p:spPr>
          <p:txBody>
            <a:bodyPr/>
            <a:lstStyle/>
            <a:p>
              <a:endParaRPr lang="pt-BR"/>
            </a:p>
          </p:txBody>
        </p:sp>
        <p:sp>
          <p:nvSpPr>
            <p:cNvPr id="19575" name="Line 685"/>
            <p:cNvSpPr>
              <a:spLocks noChangeShapeType="1"/>
            </p:cNvSpPr>
            <p:nvPr/>
          </p:nvSpPr>
          <p:spPr bwMode="auto">
            <a:xfrm>
              <a:off x="2197" y="1942"/>
              <a:ext cx="7" cy="1"/>
            </a:xfrm>
            <a:prstGeom prst="line">
              <a:avLst/>
            </a:prstGeom>
            <a:noFill/>
            <a:ln w="33338">
              <a:solidFill>
                <a:srgbClr val="000080"/>
              </a:solidFill>
              <a:round/>
              <a:headEnd/>
              <a:tailEnd/>
            </a:ln>
          </p:spPr>
          <p:txBody>
            <a:bodyPr/>
            <a:lstStyle/>
            <a:p>
              <a:endParaRPr lang="pt-BR"/>
            </a:p>
          </p:txBody>
        </p:sp>
        <p:sp>
          <p:nvSpPr>
            <p:cNvPr id="19576" name="Line 686"/>
            <p:cNvSpPr>
              <a:spLocks noChangeShapeType="1"/>
            </p:cNvSpPr>
            <p:nvPr/>
          </p:nvSpPr>
          <p:spPr bwMode="auto">
            <a:xfrm>
              <a:off x="2204" y="1942"/>
              <a:ext cx="1" cy="1"/>
            </a:xfrm>
            <a:prstGeom prst="line">
              <a:avLst/>
            </a:prstGeom>
            <a:noFill/>
            <a:ln w="33338">
              <a:solidFill>
                <a:srgbClr val="000080"/>
              </a:solidFill>
              <a:round/>
              <a:headEnd/>
              <a:tailEnd/>
            </a:ln>
          </p:spPr>
          <p:txBody>
            <a:bodyPr/>
            <a:lstStyle/>
            <a:p>
              <a:endParaRPr lang="pt-BR"/>
            </a:p>
          </p:txBody>
        </p:sp>
        <p:sp>
          <p:nvSpPr>
            <p:cNvPr id="19577" name="Line 687"/>
            <p:cNvSpPr>
              <a:spLocks noChangeShapeType="1"/>
            </p:cNvSpPr>
            <p:nvPr/>
          </p:nvSpPr>
          <p:spPr bwMode="auto">
            <a:xfrm>
              <a:off x="2204" y="1942"/>
              <a:ext cx="7" cy="1"/>
            </a:xfrm>
            <a:prstGeom prst="line">
              <a:avLst/>
            </a:prstGeom>
            <a:noFill/>
            <a:ln w="33338">
              <a:solidFill>
                <a:srgbClr val="000080"/>
              </a:solidFill>
              <a:round/>
              <a:headEnd/>
              <a:tailEnd/>
            </a:ln>
          </p:spPr>
          <p:txBody>
            <a:bodyPr/>
            <a:lstStyle/>
            <a:p>
              <a:endParaRPr lang="pt-BR"/>
            </a:p>
          </p:txBody>
        </p:sp>
        <p:sp>
          <p:nvSpPr>
            <p:cNvPr id="19578" name="Line 688"/>
            <p:cNvSpPr>
              <a:spLocks noChangeShapeType="1"/>
            </p:cNvSpPr>
            <p:nvPr/>
          </p:nvSpPr>
          <p:spPr bwMode="auto">
            <a:xfrm>
              <a:off x="2211" y="1942"/>
              <a:ext cx="7" cy="1"/>
            </a:xfrm>
            <a:prstGeom prst="line">
              <a:avLst/>
            </a:prstGeom>
            <a:noFill/>
            <a:ln w="33338">
              <a:solidFill>
                <a:srgbClr val="000080"/>
              </a:solidFill>
              <a:round/>
              <a:headEnd/>
              <a:tailEnd/>
            </a:ln>
          </p:spPr>
          <p:txBody>
            <a:bodyPr/>
            <a:lstStyle/>
            <a:p>
              <a:endParaRPr lang="pt-BR"/>
            </a:p>
          </p:txBody>
        </p:sp>
        <p:sp>
          <p:nvSpPr>
            <p:cNvPr id="19579" name="Line 689"/>
            <p:cNvSpPr>
              <a:spLocks noChangeShapeType="1"/>
            </p:cNvSpPr>
            <p:nvPr/>
          </p:nvSpPr>
          <p:spPr bwMode="auto">
            <a:xfrm>
              <a:off x="2218" y="1942"/>
              <a:ext cx="1" cy="1"/>
            </a:xfrm>
            <a:prstGeom prst="line">
              <a:avLst/>
            </a:prstGeom>
            <a:noFill/>
            <a:ln w="33338">
              <a:solidFill>
                <a:srgbClr val="000080"/>
              </a:solidFill>
              <a:round/>
              <a:headEnd/>
              <a:tailEnd/>
            </a:ln>
          </p:spPr>
          <p:txBody>
            <a:bodyPr/>
            <a:lstStyle/>
            <a:p>
              <a:endParaRPr lang="pt-BR"/>
            </a:p>
          </p:txBody>
        </p:sp>
        <p:sp>
          <p:nvSpPr>
            <p:cNvPr id="19580" name="Line 690"/>
            <p:cNvSpPr>
              <a:spLocks noChangeShapeType="1"/>
            </p:cNvSpPr>
            <p:nvPr/>
          </p:nvSpPr>
          <p:spPr bwMode="auto">
            <a:xfrm>
              <a:off x="2218" y="1942"/>
              <a:ext cx="7" cy="1"/>
            </a:xfrm>
            <a:prstGeom prst="line">
              <a:avLst/>
            </a:prstGeom>
            <a:noFill/>
            <a:ln w="33338">
              <a:solidFill>
                <a:srgbClr val="000080"/>
              </a:solidFill>
              <a:round/>
              <a:headEnd/>
              <a:tailEnd/>
            </a:ln>
          </p:spPr>
          <p:txBody>
            <a:bodyPr/>
            <a:lstStyle/>
            <a:p>
              <a:endParaRPr lang="pt-BR"/>
            </a:p>
          </p:txBody>
        </p:sp>
        <p:sp>
          <p:nvSpPr>
            <p:cNvPr id="19581" name="Line 691"/>
            <p:cNvSpPr>
              <a:spLocks noChangeShapeType="1"/>
            </p:cNvSpPr>
            <p:nvPr/>
          </p:nvSpPr>
          <p:spPr bwMode="auto">
            <a:xfrm>
              <a:off x="2225" y="1942"/>
              <a:ext cx="7" cy="1"/>
            </a:xfrm>
            <a:prstGeom prst="line">
              <a:avLst/>
            </a:prstGeom>
            <a:noFill/>
            <a:ln w="33338">
              <a:solidFill>
                <a:srgbClr val="000080"/>
              </a:solidFill>
              <a:round/>
              <a:headEnd/>
              <a:tailEnd/>
            </a:ln>
          </p:spPr>
          <p:txBody>
            <a:bodyPr/>
            <a:lstStyle/>
            <a:p>
              <a:endParaRPr lang="pt-BR"/>
            </a:p>
          </p:txBody>
        </p:sp>
        <p:sp>
          <p:nvSpPr>
            <p:cNvPr id="19582" name="Line 692"/>
            <p:cNvSpPr>
              <a:spLocks noChangeShapeType="1"/>
            </p:cNvSpPr>
            <p:nvPr/>
          </p:nvSpPr>
          <p:spPr bwMode="auto">
            <a:xfrm>
              <a:off x="2232" y="1942"/>
              <a:ext cx="1" cy="1"/>
            </a:xfrm>
            <a:prstGeom prst="line">
              <a:avLst/>
            </a:prstGeom>
            <a:noFill/>
            <a:ln w="33338">
              <a:solidFill>
                <a:srgbClr val="000080"/>
              </a:solidFill>
              <a:round/>
              <a:headEnd/>
              <a:tailEnd/>
            </a:ln>
          </p:spPr>
          <p:txBody>
            <a:bodyPr/>
            <a:lstStyle/>
            <a:p>
              <a:endParaRPr lang="pt-BR"/>
            </a:p>
          </p:txBody>
        </p:sp>
        <p:sp>
          <p:nvSpPr>
            <p:cNvPr id="19583" name="Line 693"/>
            <p:cNvSpPr>
              <a:spLocks noChangeShapeType="1"/>
            </p:cNvSpPr>
            <p:nvPr/>
          </p:nvSpPr>
          <p:spPr bwMode="auto">
            <a:xfrm>
              <a:off x="2232" y="1942"/>
              <a:ext cx="7" cy="1"/>
            </a:xfrm>
            <a:prstGeom prst="line">
              <a:avLst/>
            </a:prstGeom>
            <a:noFill/>
            <a:ln w="33338">
              <a:solidFill>
                <a:srgbClr val="000080"/>
              </a:solidFill>
              <a:round/>
              <a:headEnd/>
              <a:tailEnd/>
            </a:ln>
          </p:spPr>
          <p:txBody>
            <a:bodyPr/>
            <a:lstStyle/>
            <a:p>
              <a:endParaRPr lang="pt-BR"/>
            </a:p>
          </p:txBody>
        </p:sp>
        <p:sp>
          <p:nvSpPr>
            <p:cNvPr id="19584" name="Line 694"/>
            <p:cNvSpPr>
              <a:spLocks noChangeShapeType="1"/>
            </p:cNvSpPr>
            <p:nvPr/>
          </p:nvSpPr>
          <p:spPr bwMode="auto">
            <a:xfrm>
              <a:off x="2239" y="1942"/>
              <a:ext cx="7" cy="1"/>
            </a:xfrm>
            <a:prstGeom prst="line">
              <a:avLst/>
            </a:prstGeom>
            <a:noFill/>
            <a:ln w="33338">
              <a:solidFill>
                <a:srgbClr val="000080"/>
              </a:solidFill>
              <a:round/>
              <a:headEnd/>
              <a:tailEnd/>
            </a:ln>
          </p:spPr>
          <p:txBody>
            <a:bodyPr/>
            <a:lstStyle/>
            <a:p>
              <a:endParaRPr lang="pt-BR"/>
            </a:p>
          </p:txBody>
        </p:sp>
        <p:sp>
          <p:nvSpPr>
            <p:cNvPr id="19585" name="Line 695"/>
            <p:cNvSpPr>
              <a:spLocks noChangeShapeType="1"/>
            </p:cNvSpPr>
            <p:nvPr/>
          </p:nvSpPr>
          <p:spPr bwMode="auto">
            <a:xfrm>
              <a:off x="2246" y="1942"/>
              <a:ext cx="1" cy="1"/>
            </a:xfrm>
            <a:prstGeom prst="line">
              <a:avLst/>
            </a:prstGeom>
            <a:noFill/>
            <a:ln w="33338">
              <a:solidFill>
                <a:srgbClr val="000080"/>
              </a:solidFill>
              <a:round/>
              <a:headEnd/>
              <a:tailEnd/>
            </a:ln>
          </p:spPr>
          <p:txBody>
            <a:bodyPr/>
            <a:lstStyle/>
            <a:p>
              <a:endParaRPr lang="pt-BR"/>
            </a:p>
          </p:txBody>
        </p:sp>
        <p:sp>
          <p:nvSpPr>
            <p:cNvPr id="19586" name="Line 696"/>
            <p:cNvSpPr>
              <a:spLocks noChangeShapeType="1"/>
            </p:cNvSpPr>
            <p:nvPr/>
          </p:nvSpPr>
          <p:spPr bwMode="auto">
            <a:xfrm>
              <a:off x="2246" y="1942"/>
              <a:ext cx="7" cy="1"/>
            </a:xfrm>
            <a:prstGeom prst="line">
              <a:avLst/>
            </a:prstGeom>
            <a:noFill/>
            <a:ln w="33338">
              <a:solidFill>
                <a:srgbClr val="000080"/>
              </a:solidFill>
              <a:round/>
              <a:headEnd/>
              <a:tailEnd/>
            </a:ln>
          </p:spPr>
          <p:txBody>
            <a:bodyPr/>
            <a:lstStyle/>
            <a:p>
              <a:endParaRPr lang="pt-BR"/>
            </a:p>
          </p:txBody>
        </p:sp>
        <p:sp>
          <p:nvSpPr>
            <p:cNvPr id="19587" name="Line 697"/>
            <p:cNvSpPr>
              <a:spLocks noChangeShapeType="1"/>
            </p:cNvSpPr>
            <p:nvPr/>
          </p:nvSpPr>
          <p:spPr bwMode="auto">
            <a:xfrm>
              <a:off x="2253" y="1942"/>
              <a:ext cx="7" cy="1"/>
            </a:xfrm>
            <a:prstGeom prst="line">
              <a:avLst/>
            </a:prstGeom>
            <a:noFill/>
            <a:ln w="33338">
              <a:solidFill>
                <a:srgbClr val="000080"/>
              </a:solidFill>
              <a:round/>
              <a:headEnd/>
              <a:tailEnd/>
            </a:ln>
          </p:spPr>
          <p:txBody>
            <a:bodyPr/>
            <a:lstStyle/>
            <a:p>
              <a:endParaRPr lang="pt-BR"/>
            </a:p>
          </p:txBody>
        </p:sp>
        <p:sp>
          <p:nvSpPr>
            <p:cNvPr id="19588" name="Line 698"/>
            <p:cNvSpPr>
              <a:spLocks noChangeShapeType="1"/>
            </p:cNvSpPr>
            <p:nvPr/>
          </p:nvSpPr>
          <p:spPr bwMode="auto">
            <a:xfrm>
              <a:off x="2260" y="1942"/>
              <a:ext cx="1" cy="1"/>
            </a:xfrm>
            <a:prstGeom prst="line">
              <a:avLst/>
            </a:prstGeom>
            <a:noFill/>
            <a:ln w="33338">
              <a:solidFill>
                <a:srgbClr val="000080"/>
              </a:solidFill>
              <a:round/>
              <a:headEnd/>
              <a:tailEnd/>
            </a:ln>
          </p:spPr>
          <p:txBody>
            <a:bodyPr/>
            <a:lstStyle/>
            <a:p>
              <a:endParaRPr lang="pt-BR"/>
            </a:p>
          </p:txBody>
        </p:sp>
        <p:sp>
          <p:nvSpPr>
            <p:cNvPr id="19589" name="Line 699"/>
            <p:cNvSpPr>
              <a:spLocks noChangeShapeType="1"/>
            </p:cNvSpPr>
            <p:nvPr/>
          </p:nvSpPr>
          <p:spPr bwMode="auto">
            <a:xfrm>
              <a:off x="2260" y="1942"/>
              <a:ext cx="7" cy="1"/>
            </a:xfrm>
            <a:prstGeom prst="line">
              <a:avLst/>
            </a:prstGeom>
            <a:noFill/>
            <a:ln w="33338">
              <a:solidFill>
                <a:srgbClr val="000080"/>
              </a:solidFill>
              <a:round/>
              <a:headEnd/>
              <a:tailEnd/>
            </a:ln>
          </p:spPr>
          <p:txBody>
            <a:bodyPr/>
            <a:lstStyle/>
            <a:p>
              <a:endParaRPr lang="pt-BR"/>
            </a:p>
          </p:txBody>
        </p:sp>
        <p:sp>
          <p:nvSpPr>
            <p:cNvPr id="19590" name="Line 700"/>
            <p:cNvSpPr>
              <a:spLocks noChangeShapeType="1"/>
            </p:cNvSpPr>
            <p:nvPr/>
          </p:nvSpPr>
          <p:spPr bwMode="auto">
            <a:xfrm>
              <a:off x="2267" y="1942"/>
              <a:ext cx="7" cy="1"/>
            </a:xfrm>
            <a:prstGeom prst="line">
              <a:avLst/>
            </a:prstGeom>
            <a:noFill/>
            <a:ln w="33338">
              <a:solidFill>
                <a:srgbClr val="000080"/>
              </a:solidFill>
              <a:round/>
              <a:headEnd/>
              <a:tailEnd/>
            </a:ln>
          </p:spPr>
          <p:txBody>
            <a:bodyPr/>
            <a:lstStyle/>
            <a:p>
              <a:endParaRPr lang="pt-BR"/>
            </a:p>
          </p:txBody>
        </p:sp>
        <p:sp>
          <p:nvSpPr>
            <p:cNvPr id="19591" name="Line 701"/>
            <p:cNvSpPr>
              <a:spLocks noChangeShapeType="1"/>
            </p:cNvSpPr>
            <p:nvPr/>
          </p:nvSpPr>
          <p:spPr bwMode="auto">
            <a:xfrm>
              <a:off x="2274" y="1942"/>
              <a:ext cx="1" cy="1"/>
            </a:xfrm>
            <a:prstGeom prst="line">
              <a:avLst/>
            </a:prstGeom>
            <a:noFill/>
            <a:ln w="33338">
              <a:solidFill>
                <a:srgbClr val="000080"/>
              </a:solidFill>
              <a:round/>
              <a:headEnd/>
              <a:tailEnd/>
            </a:ln>
          </p:spPr>
          <p:txBody>
            <a:bodyPr/>
            <a:lstStyle/>
            <a:p>
              <a:endParaRPr lang="pt-BR"/>
            </a:p>
          </p:txBody>
        </p:sp>
        <p:sp>
          <p:nvSpPr>
            <p:cNvPr id="19592" name="Line 702"/>
            <p:cNvSpPr>
              <a:spLocks noChangeShapeType="1"/>
            </p:cNvSpPr>
            <p:nvPr/>
          </p:nvSpPr>
          <p:spPr bwMode="auto">
            <a:xfrm>
              <a:off x="2274" y="1942"/>
              <a:ext cx="7" cy="1"/>
            </a:xfrm>
            <a:prstGeom prst="line">
              <a:avLst/>
            </a:prstGeom>
            <a:noFill/>
            <a:ln w="33338">
              <a:solidFill>
                <a:srgbClr val="000080"/>
              </a:solidFill>
              <a:round/>
              <a:headEnd/>
              <a:tailEnd/>
            </a:ln>
          </p:spPr>
          <p:txBody>
            <a:bodyPr/>
            <a:lstStyle/>
            <a:p>
              <a:endParaRPr lang="pt-BR"/>
            </a:p>
          </p:txBody>
        </p:sp>
        <p:sp>
          <p:nvSpPr>
            <p:cNvPr id="19593" name="Line 703"/>
            <p:cNvSpPr>
              <a:spLocks noChangeShapeType="1"/>
            </p:cNvSpPr>
            <p:nvPr/>
          </p:nvSpPr>
          <p:spPr bwMode="auto">
            <a:xfrm>
              <a:off x="2281" y="1942"/>
              <a:ext cx="7" cy="1"/>
            </a:xfrm>
            <a:prstGeom prst="line">
              <a:avLst/>
            </a:prstGeom>
            <a:noFill/>
            <a:ln w="33338">
              <a:solidFill>
                <a:srgbClr val="000080"/>
              </a:solidFill>
              <a:round/>
              <a:headEnd/>
              <a:tailEnd/>
            </a:ln>
          </p:spPr>
          <p:txBody>
            <a:bodyPr/>
            <a:lstStyle/>
            <a:p>
              <a:endParaRPr lang="pt-BR"/>
            </a:p>
          </p:txBody>
        </p:sp>
        <p:sp>
          <p:nvSpPr>
            <p:cNvPr id="19594" name="Line 704"/>
            <p:cNvSpPr>
              <a:spLocks noChangeShapeType="1"/>
            </p:cNvSpPr>
            <p:nvPr/>
          </p:nvSpPr>
          <p:spPr bwMode="auto">
            <a:xfrm>
              <a:off x="2288" y="1942"/>
              <a:ext cx="1" cy="1"/>
            </a:xfrm>
            <a:prstGeom prst="line">
              <a:avLst/>
            </a:prstGeom>
            <a:noFill/>
            <a:ln w="33338">
              <a:solidFill>
                <a:srgbClr val="000080"/>
              </a:solidFill>
              <a:round/>
              <a:headEnd/>
              <a:tailEnd/>
            </a:ln>
          </p:spPr>
          <p:txBody>
            <a:bodyPr/>
            <a:lstStyle/>
            <a:p>
              <a:endParaRPr lang="pt-BR"/>
            </a:p>
          </p:txBody>
        </p:sp>
        <p:sp>
          <p:nvSpPr>
            <p:cNvPr id="19595" name="Line 705"/>
            <p:cNvSpPr>
              <a:spLocks noChangeShapeType="1"/>
            </p:cNvSpPr>
            <p:nvPr/>
          </p:nvSpPr>
          <p:spPr bwMode="auto">
            <a:xfrm>
              <a:off x="2288" y="1942"/>
              <a:ext cx="7" cy="1"/>
            </a:xfrm>
            <a:prstGeom prst="line">
              <a:avLst/>
            </a:prstGeom>
            <a:noFill/>
            <a:ln w="33338">
              <a:solidFill>
                <a:srgbClr val="000080"/>
              </a:solidFill>
              <a:round/>
              <a:headEnd/>
              <a:tailEnd/>
            </a:ln>
          </p:spPr>
          <p:txBody>
            <a:bodyPr/>
            <a:lstStyle/>
            <a:p>
              <a:endParaRPr lang="pt-BR"/>
            </a:p>
          </p:txBody>
        </p:sp>
        <p:sp>
          <p:nvSpPr>
            <p:cNvPr id="19596" name="Line 706"/>
            <p:cNvSpPr>
              <a:spLocks noChangeShapeType="1"/>
            </p:cNvSpPr>
            <p:nvPr/>
          </p:nvSpPr>
          <p:spPr bwMode="auto">
            <a:xfrm>
              <a:off x="2295" y="1942"/>
              <a:ext cx="7" cy="1"/>
            </a:xfrm>
            <a:prstGeom prst="line">
              <a:avLst/>
            </a:prstGeom>
            <a:noFill/>
            <a:ln w="33338">
              <a:solidFill>
                <a:srgbClr val="000080"/>
              </a:solidFill>
              <a:round/>
              <a:headEnd/>
              <a:tailEnd/>
            </a:ln>
          </p:spPr>
          <p:txBody>
            <a:bodyPr/>
            <a:lstStyle/>
            <a:p>
              <a:endParaRPr lang="pt-BR"/>
            </a:p>
          </p:txBody>
        </p:sp>
        <p:sp>
          <p:nvSpPr>
            <p:cNvPr id="19597" name="Line 707"/>
            <p:cNvSpPr>
              <a:spLocks noChangeShapeType="1"/>
            </p:cNvSpPr>
            <p:nvPr/>
          </p:nvSpPr>
          <p:spPr bwMode="auto">
            <a:xfrm>
              <a:off x="2302" y="1942"/>
              <a:ext cx="1" cy="1"/>
            </a:xfrm>
            <a:prstGeom prst="line">
              <a:avLst/>
            </a:prstGeom>
            <a:noFill/>
            <a:ln w="33338">
              <a:solidFill>
                <a:srgbClr val="000080"/>
              </a:solidFill>
              <a:round/>
              <a:headEnd/>
              <a:tailEnd/>
            </a:ln>
          </p:spPr>
          <p:txBody>
            <a:bodyPr/>
            <a:lstStyle/>
            <a:p>
              <a:endParaRPr lang="pt-BR"/>
            </a:p>
          </p:txBody>
        </p:sp>
        <p:sp>
          <p:nvSpPr>
            <p:cNvPr id="19598" name="Line 708"/>
            <p:cNvSpPr>
              <a:spLocks noChangeShapeType="1"/>
            </p:cNvSpPr>
            <p:nvPr/>
          </p:nvSpPr>
          <p:spPr bwMode="auto">
            <a:xfrm>
              <a:off x="2302" y="1942"/>
              <a:ext cx="7" cy="1"/>
            </a:xfrm>
            <a:prstGeom prst="line">
              <a:avLst/>
            </a:prstGeom>
            <a:noFill/>
            <a:ln w="33338">
              <a:solidFill>
                <a:srgbClr val="000080"/>
              </a:solidFill>
              <a:round/>
              <a:headEnd/>
              <a:tailEnd/>
            </a:ln>
          </p:spPr>
          <p:txBody>
            <a:bodyPr/>
            <a:lstStyle/>
            <a:p>
              <a:endParaRPr lang="pt-BR"/>
            </a:p>
          </p:txBody>
        </p:sp>
        <p:sp>
          <p:nvSpPr>
            <p:cNvPr id="19599" name="Line 709"/>
            <p:cNvSpPr>
              <a:spLocks noChangeShapeType="1"/>
            </p:cNvSpPr>
            <p:nvPr/>
          </p:nvSpPr>
          <p:spPr bwMode="auto">
            <a:xfrm>
              <a:off x="2309" y="1942"/>
              <a:ext cx="7" cy="1"/>
            </a:xfrm>
            <a:prstGeom prst="line">
              <a:avLst/>
            </a:prstGeom>
            <a:noFill/>
            <a:ln w="33338">
              <a:solidFill>
                <a:srgbClr val="000080"/>
              </a:solidFill>
              <a:round/>
              <a:headEnd/>
              <a:tailEnd/>
            </a:ln>
          </p:spPr>
          <p:txBody>
            <a:bodyPr/>
            <a:lstStyle/>
            <a:p>
              <a:endParaRPr lang="pt-BR"/>
            </a:p>
          </p:txBody>
        </p:sp>
        <p:sp>
          <p:nvSpPr>
            <p:cNvPr id="19600" name="Line 710"/>
            <p:cNvSpPr>
              <a:spLocks noChangeShapeType="1"/>
            </p:cNvSpPr>
            <p:nvPr/>
          </p:nvSpPr>
          <p:spPr bwMode="auto">
            <a:xfrm>
              <a:off x="2316" y="1942"/>
              <a:ext cx="1" cy="1"/>
            </a:xfrm>
            <a:prstGeom prst="line">
              <a:avLst/>
            </a:prstGeom>
            <a:noFill/>
            <a:ln w="33338">
              <a:solidFill>
                <a:srgbClr val="000080"/>
              </a:solidFill>
              <a:round/>
              <a:headEnd/>
              <a:tailEnd/>
            </a:ln>
          </p:spPr>
          <p:txBody>
            <a:bodyPr/>
            <a:lstStyle/>
            <a:p>
              <a:endParaRPr lang="pt-BR"/>
            </a:p>
          </p:txBody>
        </p:sp>
        <p:sp>
          <p:nvSpPr>
            <p:cNvPr id="19601" name="Line 711"/>
            <p:cNvSpPr>
              <a:spLocks noChangeShapeType="1"/>
            </p:cNvSpPr>
            <p:nvPr/>
          </p:nvSpPr>
          <p:spPr bwMode="auto">
            <a:xfrm>
              <a:off x="2316" y="1942"/>
              <a:ext cx="7" cy="1"/>
            </a:xfrm>
            <a:prstGeom prst="line">
              <a:avLst/>
            </a:prstGeom>
            <a:noFill/>
            <a:ln w="33338">
              <a:solidFill>
                <a:srgbClr val="000080"/>
              </a:solidFill>
              <a:round/>
              <a:headEnd/>
              <a:tailEnd/>
            </a:ln>
          </p:spPr>
          <p:txBody>
            <a:bodyPr/>
            <a:lstStyle/>
            <a:p>
              <a:endParaRPr lang="pt-BR"/>
            </a:p>
          </p:txBody>
        </p:sp>
        <p:sp>
          <p:nvSpPr>
            <p:cNvPr id="19602" name="Line 712"/>
            <p:cNvSpPr>
              <a:spLocks noChangeShapeType="1"/>
            </p:cNvSpPr>
            <p:nvPr/>
          </p:nvSpPr>
          <p:spPr bwMode="auto">
            <a:xfrm>
              <a:off x="2323" y="1942"/>
              <a:ext cx="7" cy="1"/>
            </a:xfrm>
            <a:prstGeom prst="line">
              <a:avLst/>
            </a:prstGeom>
            <a:noFill/>
            <a:ln w="33338">
              <a:solidFill>
                <a:srgbClr val="000080"/>
              </a:solidFill>
              <a:round/>
              <a:headEnd/>
              <a:tailEnd/>
            </a:ln>
          </p:spPr>
          <p:txBody>
            <a:bodyPr/>
            <a:lstStyle/>
            <a:p>
              <a:endParaRPr lang="pt-BR"/>
            </a:p>
          </p:txBody>
        </p:sp>
        <p:sp>
          <p:nvSpPr>
            <p:cNvPr id="19603" name="Line 713"/>
            <p:cNvSpPr>
              <a:spLocks noChangeShapeType="1"/>
            </p:cNvSpPr>
            <p:nvPr/>
          </p:nvSpPr>
          <p:spPr bwMode="auto">
            <a:xfrm>
              <a:off x="2330" y="1942"/>
              <a:ext cx="1" cy="1"/>
            </a:xfrm>
            <a:prstGeom prst="line">
              <a:avLst/>
            </a:prstGeom>
            <a:noFill/>
            <a:ln w="33338">
              <a:solidFill>
                <a:srgbClr val="000080"/>
              </a:solidFill>
              <a:round/>
              <a:headEnd/>
              <a:tailEnd/>
            </a:ln>
          </p:spPr>
          <p:txBody>
            <a:bodyPr/>
            <a:lstStyle/>
            <a:p>
              <a:endParaRPr lang="pt-BR"/>
            </a:p>
          </p:txBody>
        </p:sp>
        <p:sp>
          <p:nvSpPr>
            <p:cNvPr id="19604" name="Line 714"/>
            <p:cNvSpPr>
              <a:spLocks noChangeShapeType="1"/>
            </p:cNvSpPr>
            <p:nvPr/>
          </p:nvSpPr>
          <p:spPr bwMode="auto">
            <a:xfrm>
              <a:off x="2330" y="1942"/>
              <a:ext cx="7" cy="1"/>
            </a:xfrm>
            <a:prstGeom prst="line">
              <a:avLst/>
            </a:prstGeom>
            <a:noFill/>
            <a:ln w="33338">
              <a:solidFill>
                <a:srgbClr val="000080"/>
              </a:solidFill>
              <a:round/>
              <a:headEnd/>
              <a:tailEnd/>
            </a:ln>
          </p:spPr>
          <p:txBody>
            <a:bodyPr/>
            <a:lstStyle/>
            <a:p>
              <a:endParaRPr lang="pt-BR"/>
            </a:p>
          </p:txBody>
        </p:sp>
        <p:sp>
          <p:nvSpPr>
            <p:cNvPr id="19605" name="Line 715"/>
            <p:cNvSpPr>
              <a:spLocks noChangeShapeType="1"/>
            </p:cNvSpPr>
            <p:nvPr/>
          </p:nvSpPr>
          <p:spPr bwMode="auto">
            <a:xfrm>
              <a:off x="2337" y="1942"/>
              <a:ext cx="6" cy="1"/>
            </a:xfrm>
            <a:prstGeom prst="line">
              <a:avLst/>
            </a:prstGeom>
            <a:noFill/>
            <a:ln w="33338">
              <a:solidFill>
                <a:srgbClr val="000080"/>
              </a:solidFill>
              <a:round/>
              <a:headEnd/>
              <a:tailEnd/>
            </a:ln>
          </p:spPr>
          <p:txBody>
            <a:bodyPr/>
            <a:lstStyle/>
            <a:p>
              <a:endParaRPr lang="pt-BR"/>
            </a:p>
          </p:txBody>
        </p:sp>
        <p:sp>
          <p:nvSpPr>
            <p:cNvPr id="19606" name="Line 716"/>
            <p:cNvSpPr>
              <a:spLocks noChangeShapeType="1"/>
            </p:cNvSpPr>
            <p:nvPr/>
          </p:nvSpPr>
          <p:spPr bwMode="auto">
            <a:xfrm>
              <a:off x="2343" y="1942"/>
              <a:ext cx="1" cy="1"/>
            </a:xfrm>
            <a:prstGeom prst="line">
              <a:avLst/>
            </a:prstGeom>
            <a:noFill/>
            <a:ln w="33338">
              <a:solidFill>
                <a:srgbClr val="000080"/>
              </a:solidFill>
              <a:round/>
              <a:headEnd/>
              <a:tailEnd/>
            </a:ln>
          </p:spPr>
          <p:txBody>
            <a:bodyPr/>
            <a:lstStyle/>
            <a:p>
              <a:endParaRPr lang="pt-BR"/>
            </a:p>
          </p:txBody>
        </p:sp>
        <p:sp>
          <p:nvSpPr>
            <p:cNvPr id="19607" name="Line 717"/>
            <p:cNvSpPr>
              <a:spLocks noChangeShapeType="1"/>
            </p:cNvSpPr>
            <p:nvPr/>
          </p:nvSpPr>
          <p:spPr bwMode="auto">
            <a:xfrm>
              <a:off x="2343" y="1942"/>
              <a:ext cx="7" cy="1"/>
            </a:xfrm>
            <a:prstGeom prst="line">
              <a:avLst/>
            </a:prstGeom>
            <a:noFill/>
            <a:ln w="33338">
              <a:solidFill>
                <a:srgbClr val="000080"/>
              </a:solidFill>
              <a:round/>
              <a:headEnd/>
              <a:tailEnd/>
            </a:ln>
          </p:spPr>
          <p:txBody>
            <a:bodyPr/>
            <a:lstStyle/>
            <a:p>
              <a:endParaRPr lang="pt-BR"/>
            </a:p>
          </p:txBody>
        </p:sp>
        <p:sp>
          <p:nvSpPr>
            <p:cNvPr id="19608" name="Line 718"/>
            <p:cNvSpPr>
              <a:spLocks noChangeShapeType="1"/>
            </p:cNvSpPr>
            <p:nvPr/>
          </p:nvSpPr>
          <p:spPr bwMode="auto">
            <a:xfrm>
              <a:off x="2350" y="1942"/>
              <a:ext cx="7" cy="1"/>
            </a:xfrm>
            <a:prstGeom prst="line">
              <a:avLst/>
            </a:prstGeom>
            <a:noFill/>
            <a:ln w="33338">
              <a:solidFill>
                <a:srgbClr val="000080"/>
              </a:solidFill>
              <a:round/>
              <a:headEnd/>
              <a:tailEnd/>
            </a:ln>
          </p:spPr>
          <p:txBody>
            <a:bodyPr/>
            <a:lstStyle/>
            <a:p>
              <a:endParaRPr lang="pt-BR"/>
            </a:p>
          </p:txBody>
        </p:sp>
        <p:sp>
          <p:nvSpPr>
            <p:cNvPr id="19609" name="Line 719"/>
            <p:cNvSpPr>
              <a:spLocks noChangeShapeType="1"/>
            </p:cNvSpPr>
            <p:nvPr/>
          </p:nvSpPr>
          <p:spPr bwMode="auto">
            <a:xfrm>
              <a:off x="2357" y="1942"/>
              <a:ext cx="1" cy="1"/>
            </a:xfrm>
            <a:prstGeom prst="line">
              <a:avLst/>
            </a:prstGeom>
            <a:noFill/>
            <a:ln w="33338">
              <a:solidFill>
                <a:srgbClr val="000080"/>
              </a:solidFill>
              <a:round/>
              <a:headEnd/>
              <a:tailEnd/>
            </a:ln>
          </p:spPr>
          <p:txBody>
            <a:bodyPr/>
            <a:lstStyle/>
            <a:p>
              <a:endParaRPr lang="pt-BR"/>
            </a:p>
          </p:txBody>
        </p:sp>
        <p:sp>
          <p:nvSpPr>
            <p:cNvPr id="19610" name="Line 720"/>
            <p:cNvSpPr>
              <a:spLocks noChangeShapeType="1"/>
            </p:cNvSpPr>
            <p:nvPr/>
          </p:nvSpPr>
          <p:spPr bwMode="auto">
            <a:xfrm>
              <a:off x="2357" y="1942"/>
              <a:ext cx="7" cy="1"/>
            </a:xfrm>
            <a:prstGeom prst="line">
              <a:avLst/>
            </a:prstGeom>
            <a:noFill/>
            <a:ln w="33338">
              <a:solidFill>
                <a:srgbClr val="000080"/>
              </a:solidFill>
              <a:round/>
              <a:headEnd/>
              <a:tailEnd/>
            </a:ln>
          </p:spPr>
          <p:txBody>
            <a:bodyPr/>
            <a:lstStyle/>
            <a:p>
              <a:endParaRPr lang="pt-BR"/>
            </a:p>
          </p:txBody>
        </p:sp>
        <p:sp>
          <p:nvSpPr>
            <p:cNvPr id="19611" name="Line 721"/>
            <p:cNvSpPr>
              <a:spLocks noChangeShapeType="1"/>
            </p:cNvSpPr>
            <p:nvPr/>
          </p:nvSpPr>
          <p:spPr bwMode="auto">
            <a:xfrm>
              <a:off x="2364" y="1942"/>
              <a:ext cx="7" cy="1"/>
            </a:xfrm>
            <a:prstGeom prst="line">
              <a:avLst/>
            </a:prstGeom>
            <a:noFill/>
            <a:ln w="33338">
              <a:solidFill>
                <a:srgbClr val="000080"/>
              </a:solidFill>
              <a:round/>
              <a:headEnd/>
              <a:tailEnd/>
            </a:ln>
          </p:spPr>
          <p:txBody>
            <a:bodyPr/>
            <a:lstStyle/>
            <a:p>
              <a:endParaRPr lang="pt-BR"/>
            </a:p>
          </p:txBody>
        </p:sp>
        <p:sp>
          <p:nvSpPr>
            <p:cNvPr id="19612" name="Line 722"/>
            <p:cNvSpPr>
              <a:spLocks noChangeShapeType="1"/>
            </p:cNvSpPr>
            <p:nvPr/>
          </p:nvSpPr>
          <p:spPr bwMode="auto">
            <a:xfrm>
              <a:off x="2371" y="1942"/>
              <a:ext cx="1" cy="1"/>
            </a:xfrm>
            <a:prstGeom prst="line">
              <a:avLst/>
            </a:prstGeom>
            <a:noFill/>
            <a:ln w="33338">
              <a:solidFill>
                <a:srgbClr val="000080"/>
              </a:solidFill>
              <a:round/>
              <a:headEnd/>
              <a:tailEnd/>
            </a:ln>
          </p:spPr>
          <p:txBody>
            <a:bodyPr/>
            <a:lstStyle/>
            <a:p>
              <a:endParaRPr lang="pt-BR"/>
            </a:p>
          </p:txBody>
        </p:sp>
        <p:sp>
          <p:nvSpPr>
            <p:cNvPr id="19613" name="Line 723"/>
            <p:cNvSpPr>
              <a:spLocks noChangeShapeType="1"/>
            </p:cNvSpPr>
            <p:nvPr/>
          </p:nvSpPr>
          <p:spPr bwMode="auto">
            <a:xfrm>
              <a:off x="2371" y="1942"/>
              <a:ext cx="7" cy="1"/>
            </a:xfrm>
            <a:prstGeom prst="line">
              <a:avLst/>
            </a:prstGeom>
            <a:noFill/>
            <a:ln w="33338">
              <a:solidFill>
                <a:srgbClr val="000080"/>
              </a:solidFill>
              <a:round/>
              <a:headEnd/>
              <a:tailEnd/>
            </a:ln>
          </p:spPr>
          <p:txBody>
            <a:bodyPr/>
            <a:lstStyle/>
            <a:p>
              <a:endParaRPr lang="pt-BR"/>
            </a:p>
          </p:txBody>
        </p:sp>
        <p:sp>
          <p:nvSpPr>
            <p:cNvPr id="19614" name="Line 724"/>
            <p:cNvSpPr>
              <a:spLocks noChangeShapeType="1"/>
            </p:cNvSpPr>
            <p:nvPr/>
          </p:nvSpPr>
          <p:spPr bwMode="auto">
            <a:xfrm>
              <a:off x="2378" y="1942"/>
              <a:ext cx="7" cy="1"/>
            </a:xfrm>
            <a:prstGeom prst="line">
              <a:avLst/>
            </a:prstGeom>
            <a:noFill/>
            <a:ln w="33338">
              <a:solidFill>
                <a:srgbClr val="000080"/>
              </a:solidFill>
              <a:round/>
              <a:headEnd/>
              <a:tailEnd/>
            </a:ln>
          </p:spPr>
          <p:txBody>
            <a:bodyPr/>
            <a:lstStyle/>
            <a:p>
              <a:endParaRPr lang="pt-BR"/>
            </a:p>
          </p:txBody>
        </p:sp>
        <p:sp>
          <p:nvSpPr>
            <p:cNvPr id="19615" name="Line 725"/>
            <p:cNvSpPr>
              <a:spLocks noChangeShapeType="1"/>
            </p:cNvSpPr>
            <p:nvPr/>
          </p:nvSpPr>
          <p:spPr bwMode="auto">
            <a:xfrm>
              <a:off x="2385" y="1942"/>
              <a:ext cx="1" cy="1"/>
            </a:xfrm>
            <a:prstGeom prst="line">
              <a:avLst/>
            </a:prstGeom>
            <a:noFill/>
            <a:ln w="33338">
              <a:solidFill>
                <a:srgbClr val="000080"/>
              </a:solidFill>
              <a:round/>
              <a:headEnd/>
              <a:tailEnd/>
            </a:ln>
          </p:spPr>
          <p:txBody>
            <a:bodyPr/>
            <a:lstStyle/>
            <a:p>
              <a:endParaRPr lang="pt-BR"/>
            </a:p>
          </p:txBody>
        </p:sp>
        <p:sp>
          <p:nvSpPr>
            <p:cNvPr id="19616" name="Line 726"/>
            <p:cNvSpPr>
              <a:spLocks noChangeShapeType="1"/>
            </p:cNvSpPr>
            <p:nvPr/>
          </p:nvSpPr>
          <p:spPr bwMode="auto">
            <a:xfrm>
              <a:off x="2385" y="1942"/>
              <a:ext cx="7" cy="1"/>
            </a:xfrm>
            <a:prstGeom prst="line">
              <a:avLst/>
            </a:prstGeom>
            <a:noFill/>
            <a:ln w="33338">
              <a:solidFill>
                <a:srgbClr val="000080"/>
              </a:solidFill>
              <a:round/>
              <a:headEnd/>
              <a:tailEnd/>
            </a:ln>
          </p:spPr>
          <p:txBody>
            <a:bodyPr/>
            <a:lstStyle/>
            <a:p>
              <a:endParaRPr lang="pt-BR"/>
            </a:p>
          </p:txBody>
        </p:sp>
        <p:sp>
          <p:nvSpPr>
            <p:cNvPr id="19617" name="Line 727"/>
            <p:cNvSpPr>
              <a:spLocks noChangeShapeType="1"/>
            </p:cNvSpPr>
            <p:nvPr/>
          </p:nvSpPr>
          <p:spPr bwMode="auto">
            <a:xfrm>
              <a:off x="2392" y="1942"/>
              <a:ext cx="7" cy="1"/>
            </a:xfrm>
            <a:prstGeom prst="line">
              <a:avLst/>
            </a:prstGeom>
            <a:noFill/>
            <a:ln w="33338">
              <a:solidFill>
                <a:srgbClr val="000080"/>
              </a:solidFill>
              <a:round/>
              <a:headEnd/>
              <a:tailEnd/>
            </a:ln>
          </p:spPr>
          <p:txBody>
            <a:bodyPr/>
            <a:lstStyle/>
            <a:p>
              <a:endParaRPr lang="pt-BR"/>
            </a:p>
          </p:txBody>
        </p:sp>
        <p:sp>
          <p:nvSpPr>
            <p:cNvPr id="19618" name="Line 728"/>
            <p:cNvSpPr>
              <a:spLocks noChangeShapeType="1"/>
            </p:cNvSpPr>
            <p:nvPr/>
          </p:nvSpPr>
          <p:spPr bwMode="auto">
            <a:xfrm>
              <a:off x="2399" y="1942"/>
              <a:ext cx="1" cy="1"/>
            </a:xfrm>
            <a:prstGeom prst="line">
              <a:avLst/>
            </a:prstGeom>
            <a:noFill/>
            <a:ln w="33338">
              <a:solidFill>
                <a:srgbClr val="000080"/>
              </a:solidFill>
              <a:round/>
              <a:headEnd/>
              <a:tailEnd/>
            </a:ln>
          </p:spPr>
          <p:txBody>
            <a:bodyPr/>
            <a:lstStyle/>
            <a:p>
              <a:endParaRPr lang="pt-BR"/>
            </a:p>
          </p:txBody>
        </p:sp>
        <p:sp>
          <p:nvSpPr>
            <p:cNvPr id="19619" name="Line 729"/>
            <p:cNvSpPr>
              <a:spLocks noChangeShapeType="1"/>
            </p:cNvSpPr>
            <p:nvPr/>
          </p:nvSpPr>
          <p:spPr bwMode="auto">
            <a:xfrm>
              <a:off x="2399" y="1942"/>
              <a:ext cx="7" cy="1"/>
            </a:xfrm>
            <a:prstGeom prst="line">
              <a:avLst/>
            </a:prstGeom>
            <a:noFill/>
            <a:ln w="33338">
              <a:solidFill>
                <a:srgbClr val="000080"/>
              </a:solidFill>
              <a:round/>
              <a:headEnd/>
              <a:tailEnd/>
            </a:ln>
          </p:spPr>
          <p:txBody>
            <a:bodyPr/>
            <a:lstStyle/>
            <a:p>
              <a:endParaRPr lang="pt-BR"/>
            </a:p>
          </p:txBody>
        </p:sp>
        <p:sp>
          <p:nvSpPr>
            <p:cNvPr id="19620" name="Line 730"/>
            <p:cNvSpPr>
              <a:spLocks noChangeShapeType="1"/>
            </p:cNvSpPr>
            <p:nvPr/>
          </p:nvSpPr>
          <p:spPr bwMode="auto">
            <a:xfrm>
              <a:off x="2406" y="1942"/>
              <a:ext cx="7" cy="1"/>
            </a:xfrm>
            <a:prstGeom prst="line">
              <a:avLst/>
            </a:prstGeom>
            <a:noFill/>
            <a:ln w="33338">
              <a:solidFill>
                <a:srgbClr val="000080"/>
              </a:solidFill>
              <a:round/>
              <a:headEnd/>
              <a:tailEnd/>
            </a:ln>
          </p:spPr>
          <p:txBody>
            <a:bodyPr/>
            <a:lstStyle/>
            <a:p>
              <a:endParaRPr lang="pt-BR"/>
            </a:p>
          </p:txBody>
        </p:sp>
        <p:sp>
          <p:nvSpPr>
            <p:cNvPr id="19621" name="Line 731"/>
            <p:cNvSpPr>
              <a:spLocks noChangeShapeType="1"/>
            </p:cNvSpPr>
            <p:nvPr/>
          </p:nvSpPr>
          <p:spPr bwMode="auto">
            <a:xfrm>
              <a:off x="2413" y="1942"/>
              <a:ext cx="1" cy="1"/>
            </a:xfrm>
            <a:prstGeom prst="line">
              <a:avLst/>
            </a:prstGeom>
            <a:noFill/>
            <a:ln w="33338">
              <a:solidFill>
                <a:srgbClr val="000080"/>
              </a:solidFill>
              <a:round/>
              <a:headEnd/>
              <a:tailEnd/>
            </a:ln>
          </p:spPr>
          <p:txBody>
            <a:bodyPr/>
            <a:lstStyle/>
            <a:p>
              <a:endParaRPr lang="pt-BR"/>
            </a:p>
          </p:txBody>
        </p:sp>
        <p:sp>
          <p:nvSpPr>
            <p:cNvPr id="19622" name="Line 732"/>
            <p:cNvSpPr>
              <a:spLocks noChangeShapeType="1"/>
            </p:cNvSpPr>
            <p:nvPr/>
          </p:nvSpPr>
          <p:spPr bwMode="auto">
            <a:xfrm>
              <a:off x="2413" y="1942"/>
              <a:ext cx="7" cy="1"/>
            </a:xfrm>
            <a:prstGeom prst="line">
              <a:avLst/>
            </a:prstGeom>
            <a:noFill/>
            <a:ln w="33338">
              <a:solidFill>
                <a:srgbClr val="000080"/>
              </a:solidFill>
              <a:round/>
              <a:headEnd/>
              <a:tailEnd/>
            </a:ln>
          </p:spPr>
          <p:txBody>
            <a:bodyPr/>
            <a:lstStyle/>
            <a:p>
              <a:endParaRPr lang="pt-BR"/>
            </a:p>
          </p:txBody>
        </p:sp>
        <p:sp>
          <p:nvSpPr>
            <p:cNvPr id="19623" name="Line 733"/>
            <p:cNvSpPr>
              <a:spLocks noChangeShapeType="1"/>
            </p:cNvSpPr>
            <p:nvPr/>
          </p:nvSpPr>
          <p:spPr bwMode="auto">
            <a:xfrm>
              <a:off x="2420" y="1942"/>
              <a:ext cx="7" cy="1"/>
            </a:xfrm>
            <a:prstGeom prst="line">
              <a:avLst/>
            </a:prstGeom>
            <a:noFill/>
            <a:ln w="33338">
              <a:solidFill>
                <a:srgbClr val="000080"/>
              </a:solidFill>
              <a:round/>
              <a:headEnd/>
              <a:tailEnd/>
            </a:ln>
          </p:spPr>
          <p:txBody>
            <a:bodyPr/>
            <a:lstStyle/>
            <a:p>
              <a:endParaRPr lang="pt-BR"/>
            </a:p>
          </p:txBody>
        </p:sp>
        <p:sp>
          <p:nvSpPr>
            <p:cNvPr id="19624" name="Line 734"/>
            <p:cNvSpPr>
              <a:spLocks noChangeShapeType="1"/>
            </p:cNvSpPr>
            <p:nvPr/>
          </p:nvSpPr>
          <p:spPr bwMode="auto">
            <a:xfrm>
              <a:off x="2427" y="1942"/>
              <a:ext cx="1" cy="1"/>
            </a:xfrm>
            <a:prstGeom prst="line">
              <a:avLst/>
            </a:prstGeom>
            <a:noFill/>
            <a:ln w="33338">
              <a:solidFill>
                <a:srgbClr val="000080"/>
              </a:solidFill>
              <a:round/>
              <a:headEnd/>
              <a:tailEnd/>
            </a:ln>
          </p:spPr>
          <p:txBody>
            <a:bodyPr/>
            <a:lstStyle/>
            <a:p>
              <a:endParaRPr lang="pt-BR"/>
            </a:p>
          </p:txBody>
        </p:sp>
        <p:sp>
          <p:nvSpPr>
            <p:cNvPr id="19625" name="Line 735"/>
            <p:cNvSpPr>
              <a:spLocks noChangeShapeType="1"/>
            </p:cNvSpPr>
            <p:nvPr/>
          </p:nvSpPr>
          <p:spPr bwMode="auto">
            <a:xfrm>
              <a:off x="2427" y="1942"/>
              <a:ext cx="7" cy="1"/>
            </a:xfrm>
            <a:prstGeom prst="line">
              <a:avLst/>
            </a:prstGeom>
            <a:noFill/>
            <a:ln w="33338">
              <a:solidFill>
                <a:srgbClr val="000080"/>
              </a:solidFill>
              <a:round/>
              <a:headEnd/>
              <a:tailEnd/>
            </a:ln>
          </p:spPr>
          <p:txBody>
            <a:bodyPr/>
            <a:lstStyle/>
            <a:p>
              <a:endParaRPr lang="pt-BR"/>
            </a:p>
          </p:txBody>
        </p:sp>
        <p:sp>
          <p:nvSpPr>
            <p:cNvPr id="19626" name="Line 736"/>
            <p:cNvSpPr>
              <a:spLocks noChangeShapeType="1"/>
            </p:cNvSpPr>
            <p:nvPr/>
          </p:nvSpPr>
          <p:spPr bwMode="auto">
            <a:xfrm>
              <a:off x="2434" y="1942"/>
              <a:ext cx="7" cy="1"/>
            </a:xfrm>
            <a:prstGeom prst="line">
              <a:avLst/>
            </a:prstGeom>
            <a:noFill/>
            <a:ln w="33338">
              <a:solidFill>
                <a:srgbClr val="000080"/>
              </a:solidFill>
              <a:round/>
              <a:headEnd/>
              <a:tailEnd/>
            </a:ln>
          </p:spPr>
          <p:txBody>
            <a:bodyPr/>
            <a:lstStyle/>
            <a:p>
              <a:endParaRPr lang="pt-BR"/>
            </a:p>
          </p:txBody>
        </p:sp>
        <p:sp>
          <p:nvSpPr>
            <p:cNvPr id="19627" name="Line 737"/>
            <p:cNvSpPr>
              <a:spLocks noChangeShapeType="1"/>
            </p:cNvSpPr>
            <p:nvPr/>
          </p:nvSpPr>
          <p:spPr bwMode="auto">
            <a:xfrm>
              <a:off x="2441" y="1942"/>
              <a:ext cx="1" cy="1"/>
            </a:xfrm>
            <a:prstGeom prst="line">
              <a:avLst/>
            </a:prstGeom>
            <a:noFill/>
            <a:ln w="33338">
              <a:solidFill>
                <a:srgbClr val="000080"/>
              </a:solidFill>
              <a:round/>
              <a:headEnd/>
              <a:tailEnd/>
            </a:ln>
          </p:spPr>
          <p:txBody>
            <a:bodyPr/>
            <a:lstStyle/>
            <a:p>
              <a:endParaRPr lang="pt-BR"/>
            </a:p>
          </p:txBody>
        </p:sp>
        <p:sp>
          <p:nvSpPr>
            <p:cNvPr id="19628" name="Line 738"/>
            <p:cNvSpPr>
              <a:spLocks noChangeShapeType="1"/>
            </p:cNvSpPr>
            <p:nvPr/>
          </p:nvSpPr>
          <p:spPr bwMode="auto">
            <a:xfrm>
              <a:off x="2441" y="1942"/>
              <a:ext cx="7" cy="1"/>
            </a:xfrm>
            <a:prstGeom prst="line">
              <a:avLst/>
            </a:prstGeom>
            <a:noFill/>
            <a:ln w="33338">
              <a:solidFill>
                <a:srgbClr val="000080"/>
              </a:solidFill>
              <a:round/>
              <a:headEnd/>
              <a:tailEnd/>
            </a:ln>
          </p:spPr>
          <p:txBody>
            <a:bodyPr/>
            <a:lstStyle/>
            <a:p>
              <a:endParaRPr lang="pt-BR"/>
            </a:p>
          </p:txBody>
        </p:sp>
        <p:sp>
          <p:nvSpPr>
            <p:cNvPr id="19629" name="Line 739"/>
            <p:cNvSpPr>
              <a:spLocks noChangeShapeType="1"/>
            </p:cNvSpPr>
            <p:nvPr/>
          </p:nvSpPr>
          <p:spPr bwMode="auto">
            <a:xfrm>
              <a:off x="2448" y="1942"/>
              <a:ext cx="7" cy="1"/>
            </a:xfrm>
            <a:prstGeom prst="line">
              <a:avLst/>
            </a:prstGeom>
            <a:noFill/>
            <a:ln w="33338">
              <a:solidFill>
                <a:srgbClr val="000080"/>
              </a:solidFill>
              <a:round/>
              <a:headEnd/>
              <a:tailEnd/>
            </a:ln>
          </p:spPr>
          <p:txBody>
            <a:bodyPr/>
            <a:lstStyle/>
            <a:p>
              <a:endParaRPr lang="pt-BR"/>
            </a:p>
          </p:txBody>
        </p:sp>
        <p:sp>
          <p:nvSpPr>
            <p:cNvPr id="19630" name="Line 740"/>
            <p:cNvSpPr>
              <a:spLocks noChangeShapeType="1"/>
            </p:cNvSpPr>
            <p:nvPr/>
          </p:nvSpPr>
          <p:spPr bwMode="auto">
            <a:xfrm>
              <a:off x="2455" y="1942"/>
              <a:ext cx="1" cy="1"/>
            </a:xfrm>
            <a:prstGeom prst="line">
              <a:avLst/>
            </a:prstGeom>
            <a:noFill/>
            <a:ln w="33338">
              <a:solidFill>
                <a:srgbClr val="000080"/>
              </a:solidFill>
              <a:round/>
              <a:headEnd/>
              <a:tailEnd/>
            </a:ln>
          </p:spPr>
          <p:txBody>
            <a:bodyPr/>
            <a:lstStyle/>
            <a:p>
              <a:endParaRPr lang="pt-BR"/>
            </a:p>
          </p:txBody>
        </p:sp>
        <p:sp>
          <p:nvSpPr>
            <p:cNvPr id="19631" name="Line 741"/>
            <p:cNvSpPr>
              <a:spLocks noChangeShapeType="1"/>
            </p:cNvSpPr>
            <p:nvPr/>
          </p:nvSpPr>
          <p:spPr bwMode="auto">
            <a:xfrm>
              <a:off x="2455" y="1942"/>
              <a:ext cx="7" cy="1"/>
            </a:xfrm>
            <a:prstGeom prst="line">
              <a:avLst/>
            </a:prstGeom>
            <a:noFill/>
            <a:ln w="33338">
              <a:solidFill>
                <a:srgbClr val="000080"/>
              </a:solidFill>
              <a:round/>
              <a:headEnd/>
              <a:tailEnd/>
            </a:ln>
          </p:spPr>
          <p:txBody>
            <a:bodyPr/>
            <a:lstStyle/>
            <a:p>
              <a:endParaRPr lang="pt-BR"/>
            </a:p>
          </p:txBody>
        </p:sp>
        <p:sp>
          <p:nvSpPr>
            <p:cNvPr id="19632" name="Line 742"/>
            <p:cNvSpPr>
              <a:spLocks noChangeShapeType="1"/>
            </p:cNvSpPr>
            <p:nvPr/>
          </p:nvSpPr>
          <p:spPr bwMode="auto">
            <a:xfrm>
              <a:off x="2462" y="1942"/>
              <a:ext cx="7" cy="1"/>
            </a:xfrm>
            <a:prstGeom prst="line">
              <a:avLst/>
            </a:prstGeom>
            <a:noFill/>
            <a:ln w="33338">
              <a:solidFill>
                <a:srgbClr val="000080"/>
              </a:solidFill>
              <a:round/>
              <a:headEnd/>
              <a:tailEnd/>
            </a:ln>
          </p:spPr>
          <p:txBody>
            <a:bodyPr/>
            <a:lstStyle/>
            <a:p>
              <a:endParaRPr lang="pt-BR"/>
            </a:p>
          </p:txBody>
        </p:sp>
        <p:sp>
          <p:nvSpPr>
            <p:cNvPr id="19633" name="Line 743"/>
            <p:cNvSpPr>
              <a:spLocks noChangeShapeType="1"/>
            </p:cNvSpPr>
            <p:nvPr/>
          </p:nvSpPr>
          <p:spPr bwMode="auto">
            <a:xfrm>
              <a:off x="2469" y="1942"/>
              <a:ext cx="1" cy="1"/>
            </a:xfrm>
            <a:prstGeom prst="line">
              <a:avLst/>
            </a:prstGeom>
            <a:noFill/>
            <a:ln w="33338">
              <a:solidFill>
                <a:srgbClr val="000080"/>
              </a:solidFill>
              <a:round/>
              <a:headEnd/>
              <a:tailEnd/>
            </a:ln>
          </p:spPr>
          <p:txBody>
            <a:bodyPr/>
            <a:lstStyle/>
            <a:p>
              <a:endParaRPr lang="pt-BR"/>
            </a:p>
          </p:txBody>
        </p:sp>
        <p:sp>
          <p:nvSpPr>
            <p:cNvPr id="19634" name="Line 744"/>
            <p:cNvSpPr>
              <a:spLocks noChangeShapeType="1"/>
            </p:cNvSpPr>
            <p:nvPr/>
          </p:nvSpPr>
          <p:spPr bwMode="auto">
            <a:xfrm>
              <a:off x="2469" y="1942"/>
              <a:ext cx="7" cy="1"/>
            </a:xfrm>
            <a:prstGeom prst="line">
              <a:avLst/>
            </a:prstGeom>
            <a:noFill/>
            <a:ln w="33338">
              <a:solidFill>
                <a:srgbClr val="000080"/>
              </a:solidFill>
              <a:round/>
              <a:headEnd/>
              <a:tailEnd/>
            </a:ln>
          </p:spPr>
          <p:txBody>
            <a:bodyPr/>
            <a:lstStyle/>
            <a:p>
              <a:endParaRPr lang="pt-BR"/>
            </a:p>
          </p:txBody>
        </p:sp>
        <p:sp>
          <p:nvSpPr>
            <p:cNvPr id="19635" name="Line 745"/>
            <p:cNvSpPr>
              <a:spLocks noChangeShapeType="1"/>
            </p:cNvSpPr>
            <p:nvPr/>
          </p:nvSpPr>
          <p:spPr bwMode="auto">
            <a:xfrm>
              <a:off x="2476" y="1942"/>
              <a:ext cx="7" cy="1"/>
            </a:xfrm>
            <a:prstGeom prst="line">
              <a:avLst/>
            </a:prstGeom>
            <a:noFill/>
            <a:ln w="33338">
              <a:solidFill>
                <a:srgbClr val="000080"/>
              </a:solidFill>
              <a:round/>
              <a:headEnd/>
              <a:tailEnd/>
            </a:ln>
          </p:spPr>
          <p:txBody>
            <a:bodyPr/>
            <a:lstStyle/>
            <a:p>
              <a:endParaRPr lang="pt-BR"/>
            </a:p>
          </p:txBody>
        </p:sp>
        <p:sp>
          <p:nvSpPr>
            <p:cNvPr id="19636" name="Line 746"/>
            <p:cNvSpPr>
              <a:spLocks noChangeShapeType="1"/>
            </p:cNvSpPr>
            <p:nvPr/>
          </p:nvSpPr>
          <p:spPr bwMode="auto">
            <a:xfrm>
              <a:off x="2483" y="1942"/>
              <a:ext cx="1" cy="1"/>
            </a:xfrm>
            <a:prstGeom prst="line">
              <a:avLst/>
            </a:prstGeom>
            <a:noFill/>
            <a:ln w="33338">
              <a:solidFill>
                <a:srgbClr val="000080"/>
              </a:solidFill>
              <a:round/>
              <a:headEnd/>
              <a:tailEnd/>
            </a:ln>
          </p:spPr>
          <p:txBody>
            <a:bodyPr/>
            <a:lstStyle/>
            <a:p>
              <a:endParaRPr lang="pt-BR"/>
            </a:p>
          </p:txBody>
        </p:sp>
        <p:sp>
          <p:nvSpPr>
            <p:cNvPr id="19637" name="Line 747"/>
            <p:cNvSpPr>
              <a:spLocks noChangeShapeType="1"/>
            </p:cNvSpPr>
            <p:nvPr/>
          </p:nvSpPr>
          <p:spPr bwMode="auto">
            <a:xfrm>
              <a:off x="2483" y="1942"/>
              <a:ext cx="7" cy="1"/>
            </a:xfrm>
            <a:prstGeom prst="line">
              <a:avLst/>
            </a:prstGeom>
            <a:noFill/>
            <a:ln w="33338">
              <a:solidFill>
                <a:srgbClr val="000080"/>
              </a:solidFill>
              <a:round/>
              <a:headEnd/>
              <a:tailEnd/>
            </a:ln>
          </p:spPr>
          <p:txBody>
            <a:bodyPr/>
            <a:lstStyle/>
            <a:p>
              <a:endParaRPr lang="pt-BR"/>
            </a:p>
          </p:txBody>
        </p:sp>
        <p:sp>
          <p:nvSpPr>
            <p:cNvPr id="19638" name="Line 748"/>
            <p:cNvSpPr>
              <a:spLocks noChangeShapeType="1"/>
            </p:cNvSpPr>
            <p:nvPr/>
          </p:nvSpPr>
          <p:spPr bwMode="auto">
            <a:xfrm>
              <a:off x="2490" y="1942"/>
              <a:ext cx="7" cy="1"/>
            </a:xfrm>
            <a:prstGeom prst="line">
              <a:avLst/>
            </a:prstGeom>
            <a:noFill/>
            <a:ln w="33338">
              <a:solidFill>
                <a:srgbClr val="000080"/>
              </a:solidFill>
              <a:round/>
              <a:headEnd/>
              <a:tailEnd/>
            </a:ln>
          </p:spPr>
          <p:txBody>
            <a:bodyPr/>
            <a:lstStyle/>
            <a:p>
              <a:endParaRPr lang="pt-BR"/>
            </a:p>
          </p:txBody>
        </p:sp>
        <p:sp>
          <p:nvSpPr>
            <p:cNvPr id="19639" name="Line 749"/>
            <p:cNvSpPr>
              <a:spLocks noChangeShapeType="1"/>
            </p:cNvSpPr>
            <p:nvPr/>
          </p:nvSpPr>
          <p:spPr bwMode="auto">
            <a:xfrm>
              <a:off x="2497" y="1942"/>
              <a:ext cx="1" cy="1"/>
            </a:xfrm>
            <a:prstGeom prst="line">
              <a:avLst/>
            </a:prstGeom>
            <a:noFill/>
            <a:ln w="33338">
              <a:solidFill>
                <a:srgbClr val="000080"/>
              </a:solidFill>
              <a:round/>
              <a:headEnd/>
              <a:tailEnd/>
            </a:ln>
          </p:spPr>
          <p:txBody>
            <a:bodyPr/>
            <a:lstStyle/>
            <a:p>
              <a:endParaRPr lang="pt-BR"/>
            </a:p>
          </p:txBody>
        </p:sp>
        <p:sp>
          <p:nvSpPr>
            <p:cNvPr id="19640" name="Line 750"/>
            <p:cNvSpPr>
              <a:spLocks noChangeShapeType="1"/>
            </p:cNvSpPr>
            <p:nvPr/>
          </p:nvSpPr>
          <p:spPr bwMode="auto">
            <a:xfrm>
              <a:off x="2497" y="1942"/>
              <a:ext cx="7" cy="1"/>
            </a:xfrm>
            <a:prstGeom prst="line">
              <a:avLst/>
            </a:prstGeom>
            <a:noFill/>
            <a:ln w="33338">
              <a:solidFill>
                <a:srgbClr val="000080"/>
              </a:solidFill>
              <a:round/>
              <a:headEnd/>
              <a:tailEnd/>
            </a:ln>
          </p:spPr>
          <p:txBody>
            <a:bodyPr/>
            <a:lstStyle/>
            <a:p>
              <a:endParaRPr lang="pt-BR"/>
            </a:p>
          </p:txBody>
        </p:sp>
        <p:sp>
          <p:nvSpPr>
            <p:cNvPr id="19641" name="Line 751"/>
            <p:cNvSpPr>
              <a:spLocks noChangeShapeType="1"/>
            </p:cNvSpPr>
            <p:nvPr/>
          </p:nvSpPr>
          <p:spPr bwMode="auto">
            <a:xfrm>
              <a:off x="2504" y="1942"/>
              <a:ext cx="7" cy="1"/>
            </a:xfrm>
            <a:prstGeom prst="line">
              <a:avLst/>
            </a:prstGeom>
            <a:noFill/>
            <a:ln w="33338">
              <a:solidFill>
                <a:srgbClr val="000080"/>
              </a:solidFill>
              <a:round/>
              <a:headEnd/>
              <a:tailEnd/>
            </a:ln>
          </p:spPr>
          <p:txBody>
            <a:bodyPr/>
            <a:lstStyle/>
            <a:p>
              <a:endParaRPr lang="pt-BR"/>
            </a:p>
          </p:txBody>
        </p:sp>
        <p:sp>
          <p:nvSpPr>
            <p:cNvPr id="19642" name="Line 752"/>
            <p:cNvSpPr>
              <a:spLocks noChangeShapeType="1"/>
            </p:cNvSpPr>
            <p:nvPr/>
          </p:nvSpPr>
          <p:spPr bwMode="auto">
            <a:xfrm>
              <a:off x="2511" y="1942"/>
              <a:ext cx="1" cy="1"/>
            </a:xfrm>
            <a:prstGeom prst="line">
              <a:avLst/>
            </a:prstGeom>
            <a:noFill/>
            <a:ln w="33338">
              <a:solidFill>
                <a:srgbClr val="000080"/>
              </a:solidFill>
              <a:round/>
              <a:headEnd/>
              <a:tailEnd/>
            </a:ln>
          </p:spPr>
          <p:txBody>
            <a:bodyPr/>
            <a:lstStyle/>
            <a:p>
              <a:endParaRPr lang="pt-BR"/>
            </a:p>
          </p:txBody>
        </p:sp>
        <p:sp>
          <p:nvSpPr>
            <p:cNvPr id="19643" name="Line 753"/>
            <p:cNvSpPr>
              <a:spLocks noChangeShapeType="1"/>
            </p:cNvSpPr>
            <p:nvPr/>
          </p:nvSpPr>
          <p:spPr bwMode="auto">
            <a:xfrm>
              <a:off x="2511" y="1942"/>
              <a:ext cx="7" cy="1"/>
            </a:xfrm>
            <a:prstGeom prst="line">
              <a:avLst/>
            </a:prstGeom>
            <a:noFill/>
            <a:ln w="33338">
              <a:solidFill>
                <a:srgbClr val="000080"/>
              </a:solidFill>
              <a:round/>
              <a:headEnd/>
              <a:tailEnd/>
            </a:ln>
          </p:spPr>
          <p:txBody>
            <a:bodyPr/>
            <a:lstStyle/>
            <a:p>
              <a:endParaRPr lang="pt-BR"/>
            </a:p>
          </p:txBody>
        </p:sp>
        <p:sp>
          <p:nvSpPr>
            <p:cNvPr id="19644" name="Line 754"/>
            <p:cNvSpPr>
              <a:spLocks noChangeShapeType="1"/>
            </p:cNvSpPr>
            <p:nvPr/>
          </p:nvSpPr>
          <p:spPr bwMode="auto">
            <a:xfrm>
              <a:off x="2518" y="1942"/>
              <a:ext cx="7" cy="1"/>
            </a:xfrm>
            <a:prstGeom prst="line">
              <a:avLst/>
            </a:prstGeom>
            <a:noFill/>
            <a:ln w="33338">
              <a:solidFill>
                <a:srgbClr val="000080"/>
              </a:solidFill>
              <a:round/>
              <a:headEnd/>
              <a:tailEnd/>
            </a:ln>
          </p:spPr>
          <p:txBody>
            <a:bodyPr/>
            <a:lstStyle/>
            <a:p>
              <a:endParaRPr lang="pt-BR"/>
            </a:p>
          </p:txBody>
        </p:sp>
        <p:sp>
          <p:nvSpPr>
            <p:cNvPr id="19645" name="Line 755"/>
            <p:cNvSpPr>
              <a:spLocks noChangeShapeType="1"/>
            </p:cNvSpPr>
            <p:nvPr/>
          </p:nvSpPr>
          <p:spPr bwMode="auto">
            <a:xfrm>
              <a:off x="2525" y="1942"/>
              <a:ext cx="1" cy="1"/>
            </a:xfrm>
            <a:prstGeom prst="line">
              <a:avLst/>
            </a:prstGeom>
            <a:noFill/>
            <a:ln w="33338">
              <a:solidFill>
                <a:srgbClr val="000080"/>
              </a:solidFill>
              <a:round/>
              <a:headEnd/>
              <a:tailEnd/>
            </a:ln>
          </p:spPr>
          <p:txBody>
            <a:bodyPr/>
            <a:lstStyle/>
            <a:p>
              <a:endParaRPr lang="pt-BR"/>
            </a:p>
          </p:txBody>
        </p:sp>
        <p:sp>
          <p:nvSpPr>
            <p:cNvPr id="19646" name="Line 756"/>
            <p:cNvSpPr>
              <a:spLocks noChangeShapeType="1"/>
            </p:cNvSpPr>
            <p:nvPr/>
          </p:nvSpPr>
          <p:spPr bwMode="auto">
            <a:xfrm>
              <a:off x="2525" y="1942"/>
              <a:ext cx="7" cy="1"/>
            </a:xfrm>
            <a:prstGeom prst="line">
              <a:avLst/>
            </a:prstGeom>
            <a:noFill/>
            <a:ln w="33338">
              <a:solidFill>
                <a:srgbClr val="000080"/>
              </a:solidFill>
              <a:round/>
              <a:headEnd/>
              <a:tailEnd/>
            </a:ln>
          </p:spPr>
          <p:txBody>
            <a:bodyPr/>
            <a:lstStyle/>
            <a:p>
              <a:endParaRPr lang="pt-BR"/>
            </a:p>
          </p:txBody>
        </p:sp>
        <p:sp>
          <p:nvSpPr>
            <p:cNvPr id="19647" name="Line 757"/>
            <p:cNvSpPr>
              <a:spLocks noChangeShapeType="1"/>
            </p:cNvSpPr>
            <p:nvPr/>
          </p:nvSpPr>
          <p:spPr bwMode="auto">
            <a:xfrm>
              <a:off x="2532" y="1942"/>
              <a:ext cx="7" cy="1"/>
            </a:xfrm>
            <a:prstGeom prst="line">
              <a:avLst/>
            </a:prstGeom>
            <a:noFill/>
            <a:ln w="33338">
              <a:solidFill>
                <a:srgbClr val="000080"/>
              </a:solidFill>
              <a:round/>
              <a:headEnd/>
              <a:tailEnd/>
            </a:ln>
          </p:spPr>
          <p:txBody>
            <a:bodyPr/>
            <a:lstStyle/>
            <a:p>
              <a:endParaRPr lang="pt-BR"/>
            </a:p>
          </p:txBody>
        </p:sp>
        <p:sp>
          <p:nvSpPr>
            <p:cNvPr id="19648" name="Line 758"/>
            <p:cNvSpPr>
              <a:spLocks noChangeShapeType="1"/>
            </p:cNvSpPr>
            <p:nvPr/>
          </p:nvSpPr>
          <p:spPr bwMode="auto">
            <a:xfrm>
              <a:off x="2539" y="1942"/>
              <a:ext cx="1" cy="1"/>
            </a:xfrm>
            <a:prstGeom prst="line">
              <a:avLst/>
            </a:prstGeom>
            <a:noFill/>
            <a:ln w="33338">
              <a:solidFill>
                <a:srgbClr val="000080"/>
              </a:solidFill>
              <a:round/>
              <a:headEnd/>
              <a:tailEnd/>
            </a:ln>
          </p:spPr>
          <p:txBody>
            <a:bodyPr/>
            <a:lstStyle/>
            <a:p>
              <a:endParaRPr lang="pt-BR"/>
            </a:p>
          </p:txBody>
        </p:sp>
        <p:sp>
          <p:nvSpPr>
            <p:cNvPr id="19649" name="Line 759"/>
            <p:cNvSpPr>
              <a:spLocks noChangeShapeType="1"/>
            </p:cNvSpPr>
            <p:nvPr/>
          </p:nvSpPr>
          <p:spPr bwMode="auto">
            <a:xfrm>
              <a:off x="2539" y="1942"/>
              <a:ext cx="7" cy="1"/>
            </a:xfrm>
            <a:prstGeom prst="line">
              <a:avLst/>
            </a:prstGeom>
            <a:noFill/>
            <a:ln w="33338">
              <a:solidFill>
                <a:srgbClr val="000080"/>
              </a:solidFill>
              <a:round/>
              <a:headEnd/>
              <a:tailEnd/>
            </a:ln>
          </p:spPr>
          <p:txBody>
            <a:bodyPr/>
            <a:lstStyle/>
            <a:p>
              <a:endParaRPr lang="pt-BR"/>
            </a:p>
          </p:txBody>
        </p:sp>
        <p:sp>
          <p:nvSpPr>
            <p:cNvPr id="19650" name="Line 760"/>
            <p:cNvSpPr>
              <a:spLocks noChangeShapeType="1"/>
            </p:cNvSpPr>
            <p:nvPr/>
          </p:nvSpPr>
          <p:spPr bwMode="auto">
            <a:xfrm>
              <a:off x="2546" y="1942"/>
              <a:ext cx="7" cy="1"/>
            </a:xfrm>
            <a:prstGeom prst="line">
              <a:avLst/>
            </a:prstGeom>
            <a:noFill/>
            <a:ln w="33338">
              <a:solidFill>
                <a:srgbClr val="000080"/>
              </a:solidFill>
              <a:round/>
              <a:headEnd/>
              <a:tailEnd/>
            </a:ln>
          </p:spPr>
          <p:txBody>
            <a:bodyPr/>
            <a:lstStyle/>
            <a:p>
              <a:endParaRPr lang="pt-BR"/>
            </a:p>
          </p:txBody>
        </p:sp>
        <p:sp>
          <p:nvSpPr>
            <p:cNvPr id="19651" name="Line 761"/>
            <p:cNvSpPr>
              <a:spLocks noChangeShapeType="1"/>
            </p:cNvSpPr>
            <p:nvPr/>
          </p:nvSpPr>
          <p:spPr bwMode="auto">
            <a:xfrm>
              <a:off x="2553" y="1942"/>
              <a:ext cx="1" cy="1"/>
            </a:xfrm>
            <a:prstGeom prst="line">
              <a:avLst/>
            </a:prstGeom>
            <a:noFill/>
            <a:ln w="33338">
              <a:solidFill>
                <a:srgbClr val="000080"/>
              </a:solidFill>
              <a:round/>
              <a:headEnd/>
              <a:tailEnd/>
            </a:ln>
          </p:spPr>
          <p:txBody>
            <a:bodyPr/>
            <a:lstStyle/>
            <a:p>
              <a:endParaRPr lang="pt-BR"/>
            </a:p>
          </p:txBody>
        </p:sp>
        <p:sp>
          <p:nvSpPr>
            <p:cNvPr id="19652" name="Line 762"/>
            <p:cNvSpPr>
              <a:spLocks noChangeShapeType="1"/>
            </p:cNvSpPr>
            <p:nvPr/>
          </p:nvSpPr>
          <p:spPr bwMode="auto">
            <a:xfrm>
              <a:off x="2553" y="1942"/>
              <a:ext cx="7" cy="1"/>
            </a:xfrm>
            <a:prstGeom prst="line">
              <a:avLst/>
            </a:prstGeom>
            <a:noFill/>
            <a:ln w="33338">
              <a:solidFill>
                <a:srgbClr val="000080"/>
              </a:solidFill>
              <a:round/>
              <a:headEnd/>
              <a:tailEnd/>
            </a:ln>
          </p:spPr>
          <p:txBody>
            <a:bodyPr/>
            <a:lstStyle/>
            <a:p>
              <a:endParaRPr lang="pt-BR"/>
            </a:p>
          </p:txBody>
        </p:sp>
        <p:sp>
          <p:nvSpPr>
            <p:cNvPr id="19653" name="Line 763"/>
            <p:cNvSpPr>
              <a:spLocks noChangeShapeType="1"/>
            </p:cNvSpPr>
            <p:nvPr/>
          </p:nvSpPr>
          <p:spPr bwMode="auto">
            <a:xfrm>
              <a:off x="2560" y="1942"/>
              <a:ext cx="7" cy="1"/>
            </a:xfrm>
            <a:prstGeom prst="line">
              <a:avLst/>
            </a:prstGeom>
            <a:noFill/>
            <a:ln w="33338">
              <a:solidFill>
                <a:srgbClr val="000080"/>
              </a:solidFill>
              <a:round/>
              <a:headEnd/>
              <a:tailEnd/>
            </a:ln>
          </p:spPr>
          <p:txBody>
            <a:bodyPr/>
            <a:lstStyle/>
            <a:p>
              <a:endParaRPr lang="pt-BR"/>
            </a:p>
          </p:txBody>
        </p:sp>
        <p:sp>
          <p:nvSpPr>
            <p:cNvPr id="19654" name="Line 764"/>
            <p:cNvSpPr>
              <a:spLocks noChangeShapeType="1"/>
            </p:cNvSpPr>
            <p:nvPr/>
          </p:nvSpPr>
          <p:spPr bwMode="auto">
            <a:xfrm>
              <a:off x="2567" y="1942"/>
              <a:ext cx="1" cy="1"/>
            </a:xfrm>
            <a:prstGeom prst="line">
              <a:avLst/>
            </a:prstGeom>
            <a:noFill/>
            <a:ln w="33338">
              <a:solidFill>
                <a:srgbClr val="000080"/>
              </a:solidFill>
              <a:round/>
              <a:headEnd/>
              <a:tailEnd/>
            </a:ln>
          </p:spPr>
          <p:txBody>
            <a:bodyPr/>
            <a:lstStyle/>
            <a:p>
              <a:endParaRPr lang="pt-BR"/>
            </a:p>
          </p:txBody>
        </p:sp>
        <p:sp>
          <p:nvSpPr>
            <p:cNvPr id="19655" name="Line 765"/>
            <p:cNvSpPr>
              <a:spLocks noChangeShapeType="1"/>
            </p:cNvSpPr>
            <p:nvPr/>
          </p:nvSpPr>
          <p:spPr bwMode="auto">
            <a:xfrm>
              <a:off x="2567" y="1942"/>
              <a:ext cx="7" cy="1"/>
            </a:xfrm>
            <a:prstGeom prst="line">
              <a:avLst/>
            </a:prstGeom>
            <a:noFill/>
            <a:ln w="33338">
              <a:solidFill>
                <a:srgbClr val="000080"/>
              </a:solidFill>
              <a:round/>
              <a:headEnd/>
              <a:tailEnd/>
            </a:ln>
          </p:spPr>
          <p:txBody>
            <a:bodyPr/>
            <a:lstStyle/>
            <a:p>
              <a:endParaRPr lang="pt-BR"/>
            </a:p>
          </p:txBody>
        </p:sp>
        <p:sp>
          <p:nvSpPr>
            <p:cNvPr id="19656" name="Line 766"/>
            <p:cNvSpPr>
              <a:spLocks noChangeShapeType="1"/>
            </p:cNvSpPr>
            <p:nvPr/>
          </p:nvSpPr>
          <p:spPr bwMode="auto">
            <a:xfrm>
              <a:off x="2574" y="1942"/>
              <a:ext cx="7" cy="1"/>
            </a:xfrm>
            <a:prstGeom prst="line">
              <a:avLst/>
            </a:prstGeom>
            <a:noFill/>
            <a:ln w="33338">
              <a:solidFill>
                <a:srgbClr val="000080"/>
              </a:solidFill>
              <a:round/>
              <a:headEnd/>
              <a:tailEnd/>
            </a:ln>
          </p:spPr>
          <p:txBody>
            <a:bodyPr/>
            <a:lstStyle/>
            <a:p>
              <a:endParaRPr lang="pt-BR"/>
            </a:p>
          </p:txBody>
        </p:sp>
        <p:sp>
          <p:nvSpPr>
            <p:cNvPr id="19657" name="Line 767"/>
            <p:cNvSpPr>
              <a:spLocks noChangeShapeType="1"/>
            </p:cNvSpPr>
            <p:nvPr/>
          </p:nvSpPr>
          <p:spPr bwMode="auto">
            <a:xfrm>
              <a:off x="2581" y="1942"/>
              <a:ext cx="1" cy="1"/>
            </a:xfrm>
            <a:prstGeom prst="line">
              <a:avLst/>
            </a:prstGeom>
            <a:noFill/>
            <a:ln w="33338">
              <a:solidFill>
                <a:srgbClr val="000080"/>
              </a:solidFill>
              <a:round/>
              <a:headEnd/>
              <a:tailEnd/>
            </a:ln>
          </p:spPr>
          <p:txBody>
            <a:bodyPr/>
            <a:lstStyle/>
            <a:p>
              <a:endParaRPr lang="pt-BR"/>
            </a:p>
          </p:txBody>
        </p:sp>
        <p:sp>
          <p:nvSpPr>
            <p:cNvPr id="19658" name="Line 768"/>
            <p:cNvSpPr>
              <a:spLocks noChangeShapeType="1"/>
            </p:cNvSpPr>
            <p:nvPr/>
          </p:nvSpPr>
          <p:spPr bwMode="auto">
            <a:xfrm>
              <a:off x="2581" y="1942"/>
              <a:ext cx="7" cy="1"/>
            </a:xfrm>
            <a:prstGeom prst="line">
              <a:avLst/>
            </a:prstGeom>
            <a:noFill/>
            <a:ln w="33338">
              <a:solidFill>
                <a:srgbClr val="000080"/>
              </a:solidFill>
              <a:round/>
              <a:headEnd/>
              <a:tailEnd/>
            </a:ln>
          </p:spPr>
          <p:txBody>
            <a:bodyPr/>
            <a:lstStyle/>
            <a:p>
              <a:endParaRPr lang="pt-BR"/>
            </a:p>
          </p:txBody>
        </p:sp>
        <p:sp>
          <p:nvSpPr>
            <p:cNvPr id="19659" name="Line 769"/>
            <p:cNvSpPr>
              <a:spLocks noChangeShapeType="1"/>
            </p:cNvSpPr>
            <p:nvPr/>
          </p:nvSpPr>
          <p:spPr bwMode="auto">
            <a:xfrm>
              <a:off x="2588" y="1942"/>
              <a:ext cx="7" cy="1"/>
            </a:xfrm>
            <a:prstGeom prst="line">
              <a:avLst/>
            </a:prstGeom>
            <a:noFill/>
            <a:ln w="33338">
              <a:solidFill>
                <a:srgbClr val="000080"/>
              </a:solidFill>
              <a:round/>
              <a:headEnd/>
              <a:tailEnd/>
            </a:ln>
          </p:spPr>
          <p:txBody>
            <a:bodyPr/>
            <a:lstStyle/>
            <a:p>
              <a:endParaRPr lang="pt-BR"/>
            </a:p>
          </p:txBody>
        </p:sp>
        <p:sp>
          <p:nvSpPr>
            <p:cNvPr id="19660" name="Line 770"/>
            <p:cNvSpPr>
              <a:spLocks noChangeShapeType="1"/>
            </p:cNvSpPr>
            <p:nvPr/>
          </p:nvSpPr>
          <p:spPr bwMode="auto">
            <a:xfrm>
              <a:off x="2595" y="1942"/>
              <a:ext cx="1" cy="1"/>
            </a:xfrm>
            <a:prstGeom prst="line">
              <a:avLst/>
            </a:prstGeom>
            <a:noFill/>
            <a:ln w="33338">
              <a:solidFill>
                <a:srgbClr val="000080"/>
              </a:solidFill>
              <a:round/>
              <a:headEnd/>
              <a:tailEnd/>
            </a:ln>
          </p:spPr>
          <p:txBody>
            <a:bodyPr/>
            <a:lstStyle/>
            <a:p>
              <a:endParaRPr lang="pt-BR"/>
            </a:p>
          </p:txBody>
        </p:sp>
        <p:sp>
          <p:nvSpPr>
            <p:cNvPr id="19661" name="Line 771"/>
            <p:cNvSpPr>
              <a:spLocks noChangeShapeType="1"/>
            </p:cNvSpPr>
            <p:nvPr/>
          </p:nvSpPr>
          <p:spPr bwMode="auto">
            <a:xfrm>
              <a:off x="2595" y="1942"/>
              <a:ext cx="7" cy="1"/>
            </a:xfrm>
            <a:prstGeom prst="line">
              <a:avLst/>
            </a:prstGeom>
            <a:noFill/>
            <a:ln w="33338">
              <a:solidFill>
                <a:srgbClr val="000080"/>
              </a:solidFill>
              <a:round/>
              <a:headEnd/>
              <a:tailEnd/>
            </a:ln>
          </p:spPr>
          <p:txBody>
            <a:bodyPr/>
            <a:lstStyle/>
            <a:p>
              <a:endParaRPr lang="pt-BR"/>
            </a:p>
          </p:txBody>
        </p:sp>
        <p:sp>
          <p:nvSpPr>
            <p:cNvPr id="19662" name="Line 772"/>
            <p:cNvSpPr>
              <a:spLocks noChangeShapeType="1"/>
            </p:cNvSpPr>
            <p:nvPr/>
          </p:nvSpPr>
          <p:spPr bwMode="auto">
            <a:xfrm>
              <a:off x="2602" y="1942"/>
              <a:ext cx="7" cy="1"/>
            </a:xfrm>
            <a:prstGeom prst="line">
              <a:avLst/>
            </a:prstGeom>
            <a:noFill/>
            <a:ln w="33338">
              <a:solidFill>
                <a:srgbClr val="000080"/>
              </a:solidFill>
              <a:round/>
              <a:headEnd/>
              <a:tailEnd/>
            </a:ln>
          </p:spPr>
          <p:txBody>
            <a:bodyPr/>
            <a:lstStyle/>
            <a:p>
              <a:endParaRPr lang="pt-BR"/>
            </a:p>
          </p:txBody>
        </p:sp>
        <p:sp>
          <p:nvSpPr>
            <p:cNvPr id="19663" name="Line 773"/>
            <p:cNvSpPr>
              <a:spLocks noChangeShapeType="1"/>
            </p:cNvSpPr>
            <p:nvPr/>
          </p:nvSpPr>
          <p:spPr bwMode="auto">
            <a:xfrm>
              <a:off x="2609" y="1942"/>
              <a:ext cx="1" cy="1"/>
            </a:xfrm>
            <a:prstGeom prst="line">
              <a:avLst/>
            </a:prstGeom>
            <a:noFill/>
            <a:ln w="33338">
              <a:solidFill>
                <a:srgbClr val="000080"/>
              </a:solidFill>
              <a:round/>
              <a:headEnd/>
              <a:tailEnd/>
            </a:ln>
          </p:spPr>
          <p:txBody>
            <a:bodyPr/>
            <a:lstStyle/>
            <a:p>
              <a:endParaRPr lang="pt-BR"/>
            </a:p>
          </p:txBody>
        </p:sp>
        <p:sp>
          <p:nvSpPr>
            <p:cNvPr id="19664" name="Line 774"/>
            <p:cNvSpPr>
              <a:spLocks noChangeShapeType="1"/>
            </p:cNvSpPr>
            <p:nvPr/>
          </p:nvSpPr>
          <p:spPr bwMode="auto">
            <a:xfrm>
              <a:off x="2609" y="1942"/>
              <a:ext cx="7" cy="1"/>
            </a:xfrm>
            <a:prstGeom prst="line">
              <a:avLst/>
            </a:prstGeom>
            <a:noFill/>
            <a:ln w="33338">
              <a:solidFill>
                <a:srgbClr val="000080"/>
              </a:solidFill>
              <a:round/>
              <a:headEnd/>
              <a:tailEnd/>
            </a:ln>
          </p:spPr>
          <p:txBody>
            <a:bodyPr/>
            <a:lstStyle/>
            <a:p>
              <a:endParaRPr lang="pt-BR"/>
            </a:p>
          </p:txBody>
        </p:sp>
        <p:sp>
          <p:nvSpPr>
            <p:cNvPr id="19665" name="Line 775"/>
            <p:cNvSpPr>
              <a:spLocks noChangeShapeType="1"/>
            </p:cNvSpPr>
            <p:nvPr/>
          </p:nvSpPr>
          <p:spPr bwMode="auto">
            <a:xfrm>
              <a:off x="2616" y="1942"/>
              <a:ext cx="7" cy="1"/>
            </a:xfrm>
            <a:prstGeom prst="line">
              <a:avLst/>
            </a:prstGeom>
            <a:noFill/>
            <a:ln w="33338">
              <a:solidFill>
                <a:srgbClr val="000080"/>
              </a:solidFill>
              <a:round/>
              <a:headEnd/>
              <a:tailEnd/>
            </a:ln>
          </p:spPr>
          <p:txBody>
            <a:bodyPr/>
            <a:lstStyle/>
            <a:p>
              <a:endParaRPr lang="pt-BR"/>
            </a:p>
          </p:txBody>
        </p:sp>
        <p:sp>
          <p:nvSpPr>
            <p:cNvPr id="19666" name="Line 776"/>
            <p:cNvSpPr>
              <a:spLocks noChangeShapeType="1"/>
            </p:cNvSpPr>
            <p:nvPr/>
          </p:nvSpPr>
          <p:spPr bwMode="auto">
            <a:xfrm>
              <a:off x="2623" y="1942"/>
              <a:ext cx="1" cy="1"/>
            </a:xfrm>
            <a:prstGeom prst="line">
              <a:avLst/>
            </a:prstGeom>
            <a:noFill/>
            <a:ln w="33338">
              <a:solidFill>
                <a:srgbClr val="000080"/>
              </a:solidFill>
              <a:round/>
              <a:headEnd/>
              <a:tailEnd/>
            </a:ln>
          </p:spPr>
          <p:txBody>
            <a:bodyPr/>
            <a:lstStyle/>
            <a:p>
              <a:endParaRPr lang="pt-BR"/>
            </a:p>
          </p:txBody>
        </p:sp>
        <p:sp>
          <p:nvSpPr>
            <p:cNvPr id="19667" name="Line 777"/>
            <p:cNvSpPr>
              <a:spLocks noChangeShapeType="1"/>
            </p:cNvSpPr>
            <p:nvPr/>
          </p:nvSpPr>
          <p:spPr bwMode="auto">
            <a:xfrm>
              <a:off x="2623" y="1942"/>
              <a:ext cx="7" cy="1"/>
            </a:xfrm>
            <a:prstGeom prst="line">
              <a:avLst/>
            </a:prstGeom>
            <a:noFill/>
            <a:ln w="33338">
              <a:solidFill>
                <a:srgbClr val="000080"/>
              </a:solidFill>
              <a:round/>
              <a:headEnd/>
              <a:tailEnd/>
            </a:ln>
          </p:spPr>
          <p:txBody>
            <a:bodyPr/>
            <a:lstStyle/>
            <a:p>
              <a:endParaRPr lang="pt-BR"/>
            </a:p>
          </p:txBody>
        </p:sp>
        <p:sp>
          <p:nvSpPr>
            <p:cNvPr id="19668" name="Line 778"/>
            <p:cNvSpPr>
              <a:spLocks noChangeShapeType="1"/>
            </p:cNvSpPr>
            <p:nvPr/>
          </p:nvSpPr>
          <p:spPr bwMode="auto">
            <a:xfrm>
              <a:off x="2630" y="1942"/>
              <a:ext cx="7" cy="1"/>
            </a:xfrm>
            <a:prstGeom prst="line">
              <a:avLst/>
            </a:prstGeom>
            <a:noFill/>
            <a:ln w="33338">
              <a:solidFill>
                <a:srgbClr val="000080"/>
              </a:solidFill>
              <a:round/>
              <a:headEnd/>
              <a:tailEnd/>
            </a:ln>
          </p:spPr>
          <p:txBody>
            <a:bodyPr/>
            <a:lstStyle/>
            <a:p>
              <a:endParaRPr lang="pt-BR"/>
            </a:p>
          </p:txBody>
        </p:sp>
        <p:sp>
          <p:nvSpPr>
            <p:cNvPr id="19669" name="Line 779"/>
            <p:cNvSpPr>
              <a:spLocks noChangeShapeType="1"/>
            </p:cNvSpPr>
            <p:nvPr/>
          </p:nvSpPr>
          <p:spPr bwMode="auto">
            <a:xfrm>
              <a:off x="2637" y="1942"/>
              <a:ext cx="1" cy="1"/>
            </a:xfrm>
            <a:prstGeom prst="line">
              <a:avLst/>
            </a:prstGeom>
            <a:noFill/>
            <a:ln w="33338">
              <a:solidFill>
                <a:srgbClr val="000080"/>
              </a:solidFill>
              <a:round/>
              <a:headEnd/>
              <a:tailEnd/>
            </a:ln>
          </p:spPr>
          <p:txBody>
            <a:bodyPr/>
            <a:lstStyle/>
            <a:p>
              <a:endParaRPr lang="pt-BR"/>
            </a:p>
          </p:txBody>
        </p:sp>
        <p:sp>
          <p:nvSpPr>
            <p:cNvPr id="19670" name="Line 780"/>
            <p:cNvSpPr>
              <a:spLocks noChangeShapeType="1"/>
            </p:cNvSpPr>
            <p:nvPr/>
          </p:nvSpPr>
          <p:spPr bwMode="auto">
            <a:xfrm>
              <a:off x="2637" y="1942"/>
              <a:ext cx="7" cy="1"/>
            </a:xfrm>
            <a:prstGeom prst="line">
              <a:avLst/>
            </a:prstGeom>
            <a:noFill/>
            <a:ln w="33338">
              <a:solidFill>
                <a:srgbClr val="000080"/>
              </a:solidFill>
              <a:round/>
              <a:headEnd/>
              <a:tailEnd/>
            </a:ln>
          </p:spPr>
          <p:txBody>
            <a:bodyPr/>
            <a:lstStyle/>
            <a:p>
              <a:endParaRPr lang="pt-BR"/>
            </a:p>
          </p:txBody>
        </p:sp>
        <p:sp>
          <p:nvSpPr>
            <p:cNvPr id="19671" name="Line 781"/>
            <p:cNvSpPr>
              <a:spLocks noChangeShapeType="1"/>
            </p:cNvSpPr>
            <p:nvPr/>
          </p:nvSpPr>
          <p:spPr bwMode="auto">
            <a:xfrm>
              <a:off x="2644" y="1942"/>
              <a:ext cx="7" cy="1"/>
            </a:xfrm>
            <a:prstGeom prst="line">
              <a:avLst/>
            </a:prstGeom>
            <a:noFill/>
            <a:ln w="33338">
              <a:solidFill>
                <a:srgbClr val="000080"/>
              </a:solidFill>
              <a:round/>
              <a:headEnd/>
              <a:tailEnd/>
            </a:ln>
          </p:spPr>
          <p:txBody>
            <a:bodyPr/>
            <a:lstStyle/>
            <a:p>
              <a:endParaRPr lang="pt-BR"/>
            </a:p>
          </p:txBody>
        </p:sp>
        <p:sp>
          <p:nvSpPr>
            <p:cNvPr id="19672" name="Line 782"/>
            <p:cNvSpPr>
              <a:spLocks noChangeShapeType="1"/>
            </p:cNvSpPr>
            <p:nvPr/>
          </p:nvSpPr>
          <p:spPr bwMode="auto">
            <a:xfrm>
              <a:off x="2651" y="1942"/>
              <a:ext cx="1" cy="1"/>
            </a:xfrm>
            <a:prstGeom prst="line">
              <a:avLst/>
            </a:prstGeom>
            <a:noFill/>
            <a:ln w="33338">
              <a:solidFill>
                <a:srgbClr val="000080"/>
              </a:solidFill>
              <a:round/>
              <a:headEnd/>
              <a:tailEnd/>
            </a:ln>
          </p:spPr>
          <p:txBody>
            <a:bodyPr/>
            <a:lstStyle/>
            <a:p>
              <a:endParaRPr lang="pt-BR"/>
            </a:p>
          </p:txBody>
        </p:sp>
        <p:sp>
          <p:nvSpPr>
            <p:cNvPr id="19673" name="Line 783"/>
            <p:cNvSpPr>
              <a:spLocks noChangeShapeType="1"/>
            </p:cNvSpPr>
            <p:nvPr/>
          </p:nvSpPr>
          <p:spPr bwMode="auto">
            <a:xfrm>
              <a:off x="2651" y="1942"/>
              <a:ext cx="7" cy="1"/>
            </a:xfrm>
            <a:prstGeom prst="line">
              <a:avLst/>
            </a:prstGeom>
            <a:noFill/>
            <a:ln w="33338">
              <a:solidFill>
                <a:srgbClr val="000080"/>
              </a:solidFill>
              <a:round/>
              <a:headEnd/>
              <a:tailEnd/>
            </a:ln>
          </p:spPr>
          <p:txBody>
            <a:bodyPr/>
            <a:lstStyle/>
            <a:p>
              <a:endParaRPr lang="pt-BR"/>
            </a:p>
          </p:txBody>
        </p:sp>
        <p:sp>
          <p:nvSpPr>
            <p:cNvPr id="19674" name="Line 784"/>
            <p:cNvSpPr>
              <a:spLocks noChangeShapeType="1"/>
            </p:cNvSpPr>
            <p:nvPr/>
          </p:nvSpPr>
          <p:spPr bwMode="auto">
            <a:xfrm>
              <a:off x="2658" y="1942"/>
              <a:ext cx="7" cy="1"/>
            </a:xfrm>
            <a:prstGeom prst="line">
              <a:avLst/>
            </a:prstGeom>
            <a:noFill/>
            <a:ln w="33338">
              <a:solidFill>
                <a:srgbClr val="000080"/>
              </a:solidFill>
              <a:round/>
              <a:headEnd/>
              <a:tailEnd/>
            </a:ln>
          </p:spPr>
          <p:txBody>
            <a:bodyPr/>
            <a:lstStyle/>
            <a:p>
              <a:endParaRPr lang="pt-BR"/>
            </a:p>
          </p:txBody>
        </p:sp>
        <p:sp>
          <p:nvSpPr>
            <p:cNvPr id="19675" name="Line 785"/>
            <p:cNvSpPr>
              <a:spLocks noChangeShapeType="1"/>
            </p:cNvSpPr>
            <p:nvPr/>
          </p:nvSpPr>
          <p:spPr bwMode="auto">
            <a:xfrm>
              <a:off x="2665" y="1942"/>
              <a:ext cx="1" cy="1"/>
            </a:xfrm>
            <a:prstGeom prst="line">
              <a:avLst/>
            </a:prstGeom>
            <a:noFill/>
            <a:ln w="33338">
              <a:solidFill>
                <a:srgbClr val="000080"/>
              </a:solidFill>
              <a:round/>
              <a:headEnd/>
              <a:tailEnd/>
            </a:ln>
          </p:spPr>
          <p:txBody>
            <a:bodyPr/>
            <a:lstStyle/>
            <a:p>
              <a:endParaRPr lang="pt-BR"/>
            </a:p>
          </p:txBody>
        </p:sp>
        <p:sp>
          <p:nvSpPr>
            <p:cNvPr id="19676" name="Line 786"/>
            <p:cNvSpPr>
              <a:spLocks noChangeShapeType="1"/>
            </p:cNvSpPr>
            <p:nvPr/>
          </p:nvSpPr>
          <p:spPr bwMode="auto">
            <a:xfrm>
              <a:off x="2665" y="1942"/>
              <a:ext cx="7" cy="1"/>
            </a:xfrm>
            <a:prstGeom prst="line">
              <a:avLst/>
            </a:prstGeom>
            <a:noFill/>
            <a:ln w="33338">
              <a:solidFill>
                <a:srgbClr val="000080"/>
              </a:solidFill>
              <a:round/>
              <a:headEnd/>
              <a:tailEnd/>
            </a:ln>
          </p:spPr>
          <p:txBody>
            <a:bodyPr/>
            <a:lstStyle/>
            <a:p>
              <a:endParaRPr lang="pt-BR"/>
            </a:p>
          </p:txBody>
        </p:sp>
        <p:sp>
          <p:nvSpPr>
            <p:cNvPr id="19677" name="Line 787"/>
            <p:cNvSpPr>
              <a:spLocks noChangeShapeType="1"/>
            </p:cNvSpPr>
            <p:nvPr/>
          </p:nvSpPr>
          <p:spPr bwMode="auto">
            <a:xfrm>
              <a:off x="2672" y="1942"/>
              <a:ext cx="7" cy="1"/>
            </a:xfrm>
            <a:prstGeom prst="line">
              <a:avLst/>
            </a:prstGeom>
            <a:noFill/>
            <a:ln w="33338">
              <a:solidFill>
                <a:srgbClr val="000080"/>
              </a:solidFill>
              <a:round/>
              <a:headEnd/>
              <a:tailEnd/>
            </a:ln>
          </p:spPr>
          <p:txBody>
            <a:bodyPr/>
            <a:lstStyle/>
            <a:p>
              <a:endParaRPr lang="pt-BR"/>
            </a:p>
          </p:txBody>
        </p:sp>
        <p:sp>
          <p:nvSpPr>
            <p:cNvPr id="19678" name="Line 788"/>
            <p:cNvSpPr>
              <a:spLocks noChangeShapeType="1"/>
            </p:cNvSpPr>
            <p:nvPr/>
          </p:nvSpPr>
          <p:spPr bwMode="auto">
            <a:xfrm>
              <a:off x="2679" y="1942"/>
              <a:ext cx="1" cy="1"/>
            </a:xfrm>
            <a:prstGeom prst="line">
              <a:avLst/>
            </a:prstGeom>
            <a:noFill/>
            <a:ln w="33338">
              <a:solidFill>
                <a:srgbClr val="000080"/>
              </a:solidFill>
              <a:round/>
              <a:headEnd/>
              <a:tailEnd/>
            </a:ln>
          </p:spPr>
          <p:txBody>
            <a:bodyPr/>
            <a:lstStyle/>
            <a:p>
              <a:endParaRPr lang="pt-BR"/>
            </a:p>
          </p:txBody>
        </p:sp>
        <p:sp>
          <p:nvSpPr>
            <p:cNvPr id="19679" name="Line 789"/>
            <p:cNvSpPr>
              <a:spLocks noChangeShapeType="1"/>
            </p:cNvSpPr>
            <p:nvPr/>
          </p:nvSpPr>
          <p:spPr bwMode="auto">
            <a:xfrm>
              <a:off x="2679" y="1942"/>
              <a:ext cx="7" cy="1"/>
            </a:xfrm>
            <a:prstGeom prst="line">
              <a:avLst/>
            </a:prstGeom>
            <a:noFill/>
            <a:ln w="33338">
              <a:solidFill>
                <a:srgbClr val="000080"/>
              </a:solidFill>
              <a:round/>
              <a:headEnd/>
              <a:tailEnd/>
            </a:ln>
          </p:spPr>
          <p:txBody>
            <a:bodyPr/>
            <a:lstStyle/>
            <a:p>
              <a:endParaRPr lang="pt-BR"/>
            </a:p>
          </p:txBody>
        </p:sp>
        <p:sp>
          <p:nvSpPr>
            <p:cNvPr id="19680" name="Line 790"/>
            <p:cNvSpPr>
              <a:spLocks noChangeShapeType="1"/>
            </p:cNvSpPr>
            <p:nvPr/>
          </p:nvSpPr>
          <p:spPr bwMode="auto">
            <a:xfrm>
              <a:off x="2686" y="1942"/>
              <a:ext cx="7" cy="1"/>
            </a:xfrm>
            <a:prstGeom prst="line">
              <a:avLst/>
            </a:prstGeom>
            <a:noFill/>
            <a:ln w="33338">
              <a:solidFill>
                <a:srgbClr val="000080"/>
              </a:solidFill>
              <a:round/>
              <a:headEnd/>
              <a:tailEnd/>
            </a:ln>
          </p:spPr>
          <p:txBody>
            <a:bodyPr/>
            <a:lstStyle/>
            <a:p>
              <a:endParaRPr lang="pt-BR"/>
            </a:p>
          </p:txBody>
        </p:sp>
        <p:sp>
          <p:nvSpPr>
            <p:cNvPr id="19681" name="Line 791"/>
            <p:cNvSpPr>
              <a:spLocks noChangeShapeType="1"/>
            </p:cNvSpPr>
            <p:nvPr/>
          </p:nvSpPr>
          <p:spPr bwMode="auto">
            <a:xfrm>
              <a:off x="2693" y="1942"/>
              <a:ext cx="1" cy="1"/>
            </a:xfrm>
            <a:prstGeom prst="line">
              <a:avLst/>
            </a:prstGeom>
            <a:noFill/>
            <a:ln w="33338">
              <a:solidFill>
                <a:srgbClr val="000080"/>
              </a:solidFill>
              <a:round/>
              <a:headEnd/>
              <a:tailEnd/>
            </a:ln>
          </p:spPr>
          <p:txBody>
            <a:bodyPr/>
            <a:lstStyle/>
            <a:p>
              <a:endParaRPr lang="pt-BR"/>
            </a:p>
          </p:txBody>
        </p:sp>
        <p:sp>
          <p:nvSpPr>
            <p:cNvPr id="19682" name="Line 792"/>
            <p:cNvSpPr>
              <a:spLocks noChangeShapeType="1"/>
            </p:cNvSpPr>
            <p:nvPr/>
          </p:nvSpPr>
          <p:spPr bwMode="auto">
            <a:xfrm>
              <a:off x="2693" y="1942"/>
              <a:ext cx="7" cy="1"/>
            </a:xfrm>
            <a:prstGeom prst="line">
              <a:avLst/>
            </a:prstGeom>
            <a:noFill/>
            <a:ln w="33338">
              <a:solidFill>
                <a:srgbClr val="000080"/>
              </a:solidFill>
              <a:round/>
              <a:headEnd/>
              <a:tailEnd/>
            </a:ln>
          </p:spPr>
          <p:txBody>
            <a:bodyPr/>
            <a:lstStyle/>
            <a:p>
              <a:endParaRPr lang="pt-BR"/>
            </a:p>
          </p:txBody>
        </p:sp>
        <p:sp>
          <p:nvSpPr>
            <p:cNvPr id="19683" name="Line 793"/>
            <p:cNvSpPr>
              <a:spLocks noChangeShapeType="1"/>
            </p:cNvSpPr>
            <p:nvPr/>
          </p:nvSpPr>
          <p:spPr bwMode="auto">
            <a:xfrm>
              <a:off x="2700" y="1942"/>
              <a:ext cx="7" cy="1"/>
            </a:xfrm>
            <a:prstGeom prst="line">
              <a:avLst/>
            </a:prstGeom>
            <a:noFill/>
            <a:ln w="33338">
              <a:solidFill>
                <a:srgbClr val="000080"/>
              </a:solidFill>
              <a:round/>
              <a:headEnd/>
              <a:tailEnd/>
            </a:ln>
          </p:spPr>
          <p:txBody>
            <a:bodyPr/>
            <a:lstStyle/>
            <a:p>
              <a:endParaRPr lang="pt-BR"/>
            </a:p>
          </p:txBody>
        </p:sp>
        <p:sp>
          <p:nvSpPr>
            <p:cNvPr id="19684" name="Line 794"/>
            <p:cNvSpPr>
              <a:spLocks noChangeShapeType="1"/>
            </p:cNvSpPr>
            <p:nvPr/>
          </p:nvSpPr>
          <p:spPr bwMode="auto">
            <a:xfrm>
              <a:off x="2707" y="1942"/>
              <a:ext cx="1" cy="1"/>
            </a:xfrm>
            <a:prstGeom prst="line">
              <a:avLst/>
            </a:prstGeom>
            <a:noFill/>
            <a:ln w="33338">
              <a:solidFill>
                <a:srgbClr val="000080"/>
              </a:solidFill>
              <a:round/>
              <a:headEnd/>
              <a:tailEnd/>
            </a:ln>
          </p:spPr>
          <p:txBody>
            <a:bodyPr/>
            <a:lstStyle/>
            <a:p>
              <a:endParaRPr lang="pt-BR"/>
            </a:p>
          </p:txBody>
        </p:sp>
        <p:sp>
          <p:nvSpPr>
            <p:cNvPr id="19685" name="Line 795"/>
            <p:cNvSpPr>
              <a:spLocks noChangeShapeType="1"/>
            </p:cNvSpPr>
            <p:nvPr/>
          </p:nvSpPr>
          <p:spPr bwMode="auto">
            <a:xfrm>
              <a:off x="2707" y="1942"/>
              <a:ext cx="7" cy="1"/>
            </a:xfrm>
            <a:prstGeom prst="line">
              <a:avLst/>
            </a:prstGeom>
            <a:noFill/>
            <a:ln w="33338">
              <a:solidFill>
                <a:srgbClr val="000080"/>
              </a:solidFill>
              <a:round/>
              <a:headEnd/>
              <a:tailEnd/>
            </a:ln>
          </p:spPr>
          <p:txBody>
            <a:bodyPr/>
            <a:lstStyle/>
            <a:p>
              <a:endParaRPr lang="pt-BR"/>
            </a:p>
          </p:txBody>
        </p:sp>
        <p:sp>
          <p:nvSpPr>
            <p:cNvPr id="19686" name="Line 796"/>
            <p:cNvSpPr>
              <a:spLocks noChangeShapeType="1"/>
            </p:cNvSpPr>
            <p:nvPr/>
          </p:nvSpPr>
          <p:spPr bwMode="auto">
            <a:xfrm>
              <a:off x="2714" y="1942"/>
              <a:ext cx="7" cy="1"/>
            </a:xfrm>
            <a:prstGeom prst="line">
              <a:avLst/>
            </a:prstGeom>
            <a:noFill/>
            <a:ln w="33338">
              <a:solidFill>
                <a:srgbClr val="000080"/>
              </a:solidFill>
              <a:round/>
              <a:headEnd/>
              <a:tailEnd/>
            </a:ln>
          </p:spPr>
          <p:txBody>
            <a:bodyPr/>
            <a:lstStyle/>
            <a:p>
              <a:endParaRPr lang="pt-BR"/>
            </a:p>
          </p:txBody>
        </p:sp>
        <p:sp>
          <p:nvSpPr>
            <p:cNvPr id="19687" name="Line 797"/>
            <p:cNvSpPr>
              <a:spLocks noChangeShapeType="1"/>
            </p:cNvSpPr>
            <p:nvPr/>
          </p:nvSpPr>
          <p:spPr bwMode="auto">
            <a:xfrm>
              <a:off x="2721" y="1942"/>
              <a:ext cx="1" cy="1"/>
            </a:xfrm>
            <a:prstGeom prst="line">
              <a:avLst/>
            </a:prstGeom>
            <a:noFill/>
            <a:ln w="33338">
              <a:solidFill>
                <a:srgbClr val="000080"/>
              </a:solidFill>
              <a:round/>
              <a:headEnd/>
              <a:tailEnd/>
            </a:ln>
          </p:spPr>
          <p:txBody>
            <a:bodyPr/>
            <a:lstStyle/>
            <a:p>
              <a:endParaRPr lang="pt-BR"/>
            </a:p>
          </p:txBody>
        </p:sp>
        <p:sp>
          <p:nvSpPr>
            <p:cNvPr id="19688" name="Line 798"/>
            <p:cNvSpPr>
              <a:spLocks noChangeShapeType="1"/>
            </p:cNvSpPr>
            <p:nvPr/>
          </p:nvSpPr>
          <p:spPr bwMode="auto">
            <a:xfrm>
              <a:off x="2721" y="1942"/>
              <a:ext cx="7" cy="1"/>
            </a:xfrm>
            <a:prstGeom prst="line">
              <a:avLst/>
            </a:prstGeom>
            <a:noFill/>
            <a:ln w="33338">
              <a:solidFill>
                <a:srgbClr val="000080"/>
              </a:solidFill>
              <a:round/>
              <a:headEnd/>
              <a:tailEnd/>
            </a:ln>
          </p:spPr>
          <p:txBody>
            <a:bodyPr/>
            <a:lstStyle/>
            <a:p>
              <a:endParaRPr lang="pt-BR"/>
            </a:p>
          </p:txBody>
        </p:sp>
        <p:sp>
          <p:nvSpPr>
            <p:cNvPr id="19689" name="Line 799"/>
            <p:cNvSpPr>
              <a:spLocks noChangeShapeType="1"/>
            </p:cNvSpPr>
            <p:nvPr/>
          </p:nvSpPr>
          <p:spPr bwMode="auto">
            <a:xfrm>
              <a:off x="2728" y="1942"/>
              <a:ext cx="7" cy="1"/>
            </a:xfrm>
            <a:prstGeom prst="line">
              <a:avLst/>
            </a:prstGeom>
            <a:noFill/>
            <a:ln w="33338">
              <a:solidFill>
                <a:srgbClr val="000080"/>
              </a:solidFill>
              <a:round/>
              <a:headEnd/>
              <a:tailEnd/>
            </a:ln>
          </p:spPr>
          <p:txBody>
            <a:bodyPr/>
            <a:lstStyle/>
            <a:p>
              <a:endParaRPr lang="pt-BR"/>
            </a:p>
          </p:txBody>
        </p:sp>
        <p:sp>
          <p:nvSpPr>
            <p:cNvPr id="19690" name="Line 800"/>
            <p:cNvSpPr>
              <a:spLocks noChangeShapeType="1"/>
            </p:cNvSpPr>
            <p:nvPr/>
          </p:nvSpPr>
          <p:spPr bwMode="auto">
            <a:xfrm>
              <a:off x="2735" y="1942"/>
              <a:ext cx="1" cy="1"/>
            </a:xfrm>
            <a:prstGeom prst="line">
              <a:avLst/>
            </a:prstGeom>
            <a:noFill/>
            <a:ln w="33338">
              <a:solidFill>
                <a:srgbClr val="000080"/>
              </a:solidFill>
              <a:round/>
              <a:headEnd/>
              <a:tailEnd/>
            </a:ln>
          </p:spPr>
          <p:txBody>
            <a:bodyPr/>
            <a:lstStyle/>
            <a:p>
              <a:endParaRPr lang="pt-BR"/>
            </a:p>
          </p:txBody>
        </p:sp>
        <p:sp>
          <p:nvSpPr>
            <p:cNvPr id="19691" name="Line 801"/>
            <p:cNvSpPr>
              <a:spLocks noChangeShapeType="1"/>
            </p:cNvSpPr>
            <p:nvPr/>
          </p:nvSpPr>
          <p:spPr bwMode="auto">
            <a:xfrm>
              <a:off x="2735" y="1942"/>
              <a:ext cx="7" cy="1"/>
            </a:xfrm>
            <a:prstGeom prst="line">
              <a:avLst/>
            </a:prstGeom>
            <a:noFill/>
            <a:ln w="33338">
              <a:solidFill>
                <a:srgbClr val="000080"/>
              </a:solidFill>
              <a:round/>
              <a:headEnd/>
              <a:tailEnd/>
            </a:ln>
          </p:spPr>
          <p:txBody>
            <a:bodyPr/>
            <a:lstStyle/>
            <a:p>
              <a:endParaRPr lang="pt-BR"/>
            </a:p>
          </p:txBody>
        </p:sp>
        <p:sp>
          <p:nvSpPr>
            <p:cNvPr id="19692" name="Line 802"/>
            <p:cNvSpPr>
              <a:spLocks noChangeShapeType="1"/>
            </p:cNvSpPr>
            <p:nvPr/>
          </p:nvSpPr>
          <p:spPr bwMode="auto">
            <a:xfrm>
              <a:off x="2742" y="1942"/>
              <a:ext cx="7" cy="1"/>
            </a:xfrm>
            <a:prstGeom prst="line">
              <a:avLst/>
            </a:prstGeom>
            <a:noFill/>
            <a:ln w="33338">
              <a:solidFill>
                <a:srgbClr val="000080"/>
              </a:solidFill>
              <a:round/>
              <a:headEnd/>
              <a:tailEnd/>
            </a:ln>
          </p:spPr>
          <p:txBody>
            <a:bodyPr/>
            <a:lstStyle/>
            <a:p>
              <a:endParaRPr lang="pt-BR"/>
            </a:p>
          </p:txBody>
        </p:sp>
        <p:sp>
          <p:nvSpPr>
            <p:cNvPr id="19693" name="Line 803"/>
            <p:cNvSpPr>
              <a:spLocks noChangeShapeType="1"/>
            </p:cNvSpPr>
            <p:nvPr/>
          </p:nvSpPr>
          <p:spPr bwMode="auto">
            <a:xfrm>
              <a:off x="2749" y="1942"/>
              <a:ext cx="1" cy="1"/>
            </a:xfrm>
            <a:prstGeom prst="line">
              <a:avLst/>
            </a:prstGeom>
            <a:noFill/>
            <a:ln w="33338">
              <a:solidFill>
                <a:srgbClr val="000080"/>
              </a:solidFill>
              <a:round/>
              <a:headEnd/>
              <a:tailEnd/>
            </a:ln>
          </p:spPr>
          <p:txBody>
            <a:bodyPr/>
            <a:lstStyle/>
            <a:p>
              <a:endParaRPr lang="pt-BR"/>
            </a:p>
          </p:txBody>
        </p:sp>
        <p:sp>
          <p:nvSpPr>
            <p:cNvPr id="19694" name="Line 804"/>
            <p:cNvSpPr>
              <a:spLocks noChangeShapeType="1"/>
            </p:cNvSpPr>
            <p:nvPr/>
          </p:nvSpPr>
          <p:spPr bwMode="auto">
            <a:xfrm>
              <a:off x="2749" y="1942"/>
              <a:ext cx="7" cy="1"/>
            </a:xfrm>
            <a:prstGeom prst="line">
              <a:avLst/>
            </a:prstGeom>
            <a:noFill/>
            <a:ln w="33338">
              <a:solidFill>
                <a:srgbClr val="000080"/>
              </a:solidFill>
              <a:round/>
              <a:headEnd/>
              <a:tailEnd/>
            </a:ln>
          </p:spPr>
          <p:txBody>
            <a:bodyPr/>
            <a:lstStyle/>
            <a:p>
              <a:endParaRPr lang="pt-BR"/>
            </a:p>
          </p:txBody>
        </p:sp>
        <p:sp>
          <p:nvSpPr>
            <p:cNvPr id="19695" name="Line 805"/>
            <p:cNvSpPr>
              <a:spLocks noChangeShapeType="1"/>
            </p:cNvSpPr>
            <p:nvPr/>
          </p:nvSpPr>
          <p:spPr bwMode="auto">
            <a:xfrm>
              <a:off x="2756" y="1942"/>
              <a:ext cx="7" cy="1"/>
            </a:xfrm>
            <a:prstGeom prst="line">
              <a:avLst/>
            </a:prstGeom>
            <a:noFill/>
            <a:ln w="33338">
              <a:solidFill>
                <a:srgbClr val="000080"/>
              </a:solidFill>
              <a:round/>
              <a:headEnd/>
              <a:tailEnd/>
            </a:ln>
          </p:spPr>
          <p:txBody>
            <a:bodyPr/>
            <a:lstStyle/>
            <a:p>
              <a:endParaRPr lang="pt-BR"/>
            </a:p>
          </p:txBody>
        </p:sp>
        <p:sp>
          <p:nvSpPr>
            <p:cNvPr id="19696" name="Line 806"/>
            <p:cNvSpPr>
              <a:spLocks noChangeShapeType="1"/>
            </p:cNvSpPr>
            <p:nvPr/>
          </p:nvSpPr>
          <p:spPr bwMode="auto">
            <a:xfrm>
              <a:off x="2763" y="1942"/>
              <a:ext cx="1" cy="1"/>
            </a:xfrm>
            <a:prstGeom prst="line">
              <a:avLst/>
            </a:prstGeom>
            <a:noFill/>
            <a:ln w="33338">
              <a:solidFill>
                <a:srgbClr val="000080"/>
              </a:solidFill>
              <a:round/>
              <a:headEnd/>
              <a:tailEnd/>
            </a:ln>
          </p:spPr>
          <p:txBody>
            <a:bodyPr/>
            <a:lstStyle/>
            <a:p>
              <a:endParaRPr lang="pt-BR"/>
            </a:p>
          </p:txBody>
        </p:sp>
        <p:sp>
          <p:nvSpPr>
            <p:cNvPr id="19697" name="Line 807"/>
            <p:cNvSpPr>
              <a:spLocks noChangeShapeType="1"/>
            </p:cNvSpPr>
            <p:nvPr/>
          </p:nvSpPr>
          <p:spPr bwMode="auto">
            <a:xfrm>
              <a:off x="2763" y="1942"/>
              <a:ext cx="7" cy="1"/>
            </a:xfrm>
            <a:prstGeom prst="line">
              <a:avLst/>
            </a:prstGeom>
            <a:noFill/>
            <a:ln w="33338">
              <a:solidFill>
                <a:srgbClr val="000080"/>
              </a:solidFill>
              <a:round/>
              <a:headEnd/>
              <a:tailEnd/>
            </a:ln>
          </p:spPr>
          <p:txBody>
            <a:bodyPr/>
            <a:lstStyle/>
            <a:p>
              <a:endParaRPr lang="pt-BR"/>
            </a:p>
          </p:txBody>
        </p:sp>
        <p:sp>
          <p:nvSpPr>
            <p:cNvPr id="19698" name="Line 808"/>
            <p:cNvSpPr>
              <a:spLocks noChangeShapeType="1"/>
            </p:cNvSpPr>
            <p:nvPr/>
          </p:nvSpPr>
          <p:spPr bwMode="auto">
            <a:xfrm>
              <a:off x="2770" y="1942"/>
              <a:ext cx="7" cy="1"/>
            </a:xfrm>
            <a:prstGeom prst="line">
              <a:avLst/>
            </a:prstGeom>
            <a:noFill/>
            <a:ln w="33338">
              <a:solidFill>
                <a:srgbClr val="000080"/>
              </a:solidFill>
              <a:round/>
              <a:headEnd/>
              <a:tailEnd/>
            </a:ln>
          </p:spPr>
          <p:txBody>
            <a:bodyPr/>
            <a:lstStyle/>
            <a:p>
              <a:endParaRPr lang="pt-BR"/>
            </a:p>
          </p:txBody>
        </p:sp>
      </p:grpSp>
      <p:grpSp>
        <p:nvGrpSpPr>
          <p:cNvPr id="17415" name="Group 809"/>
          <p:cNvGrpSpPr>
            <a:grpSpLocks/>
          </p:cNvGrpSpPr>
          <p:nvPr/>
        </p:nvGrpSpPr>
        <p:grpSpPr bwMode="auto">
          <a:xfrm>
            <a:off x="4416425" y="1406525"/>
            <a:ext cx="1485900" cy="1308100"/>
            <a:chOff x="3706" y="1530"/>
            <a:chExt cx="936" cy="824"/>
          </a:xfrm>
        </p:grpSpPr>
        <p:sp>
          <p:nvSpPr>
            <p:cNvPr id="19299" name="Line 810"/>
            <p:cNvSpPr>
              <a:spLocks noChangeShapeType="1"/>
            </p:cNvSpPr>
            <p:nvPr/>
          </p:nvSpPr>
          <p:spPr bwMode="auto">
            <a:xfrm>
              <a:off x="3706" y="1534"/>
              <a:ext cx="7" cy="1"/>
            </a:xfrm>
            <a:prstGeom prst="line">
              <a:avLst/>
            </a:prstGeom>
            <a:noFill/>
            <a:ln w="33338">
              <a:solidFill>
                <a:srgbClr val="000080"/>
              </a:solidFill>
              <a:round/>
              <a:headEnd/>
              <a:tailEnd/>
            </a:ln>
          </p:spPr>
          <p:txBody>
            <a:bodyPr/>
            <a:lstStyle/>
            <a:p>
              <a:endParaRPr lang="pt-BR"/>
            </a:p>
          </p:txBody>
        </p:sp>
        <p:sp>
          <p:nvSpPr>
            <p:cNvPr id="19300" name="Line 811"/>
            <p:cNvSpPr>
              <a:spLocks noChangeShapeType="1"/>
            </p:cNvSpPr>
            <p:nvPr/>
          </p:nvSpPr>
          <p:spPr bwMode="auto">
            <a:xfrm>
              <a:off x="3713" y="1534"/>
              <a:ext cx="1" cy="1"/>
            </a:xfrm>
            <a:prstGeom prst="line">
              <a:avLst/>
            </a:prstGeom>
            <a:noFill/>
            <a:ln w="33338">
              <a:solidFill>
                <a:srgbClr val="000080"/>
              </a:solidFill>
              <a:round/>
              <a:headEnd/>
              <a:tailEnd/>
            </a:ln>
          </p:spPr>
          <p:txBody>
            <a:bodyPr/>
            <a:lstStyle/>
            <a:p>
              <a:endParaRPr lang="pt-BR"/>
            </a:p>
          </p:txBody>
        </p:sp>
        <p:sp>
          <p:nvSpPr>
            <p:cNvPr id="19301" name="Freeform 812"/>
            <p:cNvSpPr>
              <a:spLocks/>
            </p:cNvSpPr>
            <p:nvPr/>
          </p:nvSpPr>
          <p:spPr bwMode="auto">
            <a:xfrm>
              <a:off x="3713" y="1530"/>
              <a:ext cx="7" cy="4"/>
            </a:xfrm>
            <a:custGeom>
              <a:avLst/>
              <a:gdLst>
                <a:gd name="T0" fmla="*/ 0 w 7"/>
                <a:gd name="T1" fmla="*/ 4 h 4"/>
                <a:gd name="T2" fmla="*/ 0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0" y="0"/>
                  </a:lnTo>
                  <a:lnTo>
                    <a:pt x="7" y="0"/>
                  </a:lnTo>
                </a:path>
              </a:pathLst>
            </a:custGeom>
            <a:noFill/>
            <a:ln w="33338">
              <a:solidFill>
                <a:srgbClr val="000080"/>
              </a:solidFill>
              <a:prstDash val="solid"/>
              <a:round/>
              <a:headEnd/>
              <a:tailEnd/>
            </a:ln>
          </p:spPr>
          <p:txBody>
            <a:bodyPr/>
            <a:lstStyle/>
            <a:p>
              <a:endParaRPr lang="pt-BR"/>
            </a:p>
          </p:txBody>
        </p:sp>
        <p:sp>
          <p:nvSpPr>
            <p:cNvPr id="19302" name="Line 813"/>
            <p:cNvSpPr>
              <a:spLocks noChangeShapeType="1"/>
            </p:cNvSpPr>
            <p:nvPr/>
          </p:nvSpPr>
          <p:spPr bwMode="auto">
            <a:xfrm>
              <a:off x="3720" y="1530"/>
              <a:ext cx="7" cy="1"/>
            </a:xfrm>
            <a:prstGeom prst="line">
              <a:avLst/>
            </a:prstGeom>
            <a:noFill/>
            <a:ln w="33338">
              <a:solidFill>
                <a:srgbClr val="000080"/>
              </a:solidFill>
              <a:round/>
              <a:headEnd/>
              <a:tailEnd/>
            </a:ln>
          </p:spPr>
          <p:txBody>
            <a:bodyPr/>
            <a:lstStyle/>
            <a:p>
              <a:endParaRPr lang="pt-BR"/>
            </a:p>
          </p:txBody>
        </p:sp>
        <p:sp>
          <p:nvSpPr>
            <p:cNvPr id="19303" name="Line 814"/>
            <p:cNvSpPr>
              <a:spLocks noChangeShapeType="1"/>
            </p:cNvSpPr>
            <p:nvPr/>
          </p:nvSpPr>
          <p:spPr bwMode="auto">
            <a:xfrm>
              <a:off x="3727" y="1530"/>
              <a:ext cx="7" cy="1"/>
            </a:xfrm>
            <a:prstGeom prst="line">
              <a:avLst/>
            </a:prstGeom>
            <a:noFill/>
            <a:ln w="33338">
              <a:solidFill>
                <a:srgbClr val="000080"/>
              </a:solidFill>
              <a:round/>
              <a:headEnd/>
              <a:tailEnd/>
            </a:ln>
          </p:spPr>
          <p:txBody>
            <a:bodyPr/>
            <a:lstStyle/>
            <a:p>
              <a:endParaRPr lang="pt-BR"/>
            </a:p>
          </p:txBody>
        </p:sp>
        <p:sp>
          <p:nvSpPr>
            <p:cNvPr id="19304" name="Line 815"/>
            <p:cNvSpPr>
              <a:spLocks noChangeShapeType="1"/>
            </p:cNvSpPr>
            <p:nvPr/>
          </p:nvSpPr>
          <p:spPr bwMode="auto">
            <a:xfrm>
              <a:off x="3734" y="1530"/>
              <a:ext cx="1" cy="1"/>
            </a:xfrm>
            <a:prstGeom prst="line">
              <a:avLst/>
            </a:prstGeom>
            <a:noFill/>
            <a:ln w="33338">
              <a:solidFill>
                <a:srgbClr val="000080"/>
              </a:solidFill>
              <a:round/>
              <a:headEnd/>
              <a:tailEnd/>
            </a:ln>
          </p:spPr>
          <p:txBody>
            <a:bodyPr/>
            <a:lstStyle/>
            <a:p>
              <a:endParaRPr lang="pt-BR"/>
            </a:p>
          </p:txBody>
        </p:sp>
        <p:sp>
          <p:nvSpPr>
            <p:cNvPr id="19305" name="Line 816"/>
            <p:cNvSpPr>
              <a:spLocks noChangeShapeType="1"/>
            </p:cNvSpPr>
            <p:nvPr/>
          </p:nvSpPr>
          <p:spPr bwMode="auto">
            <a:xfrm>
              <a:off x="3734" y="1530"/>
              <a:ext cx="7" cy="1"/>
            </a:xfrm>
            <a:prstGeom prst="line">
              <a:avLst/>
            </a:prstGeom>
            <a:noFill/>
            <a:ln w="33338">
              <a:solidFill>
                <a:srgbClr val="000080"/>
              </a:solidFill>
              <a:round/>
              <a:headEnd/>
              <a:tailEnd/>
            </a:ln>
          </p:spPr>
          <p:txBody>
            <a:bodyPr/>
            <a:lstStyle/>
            <a:p>
              <a:endParaRPr lang="pt-BR"/>
            </a:p>
          </p:txBody>
        </p:sp>
        <p:sp>
          <p:nvSpPr>
            <p:cNvPr id="19306" name="Freeform 817"/>
            <p:cNvSpPr>
              <a:spLocks/>
            </p:cNvSpPr>
            <p:nvPr/>
          </p:nvSpPr>
          <p:spPr bwMode="auto">
            <a:xfrm>
              <a:off x="3741" y="1530"/>
              <a:ext cx="7" cy="4"/>
            </a:xfrm>
            <a:custGeom>
              <a:avLst/>
              <a:gdLst>
                <a:gd name="T0" fmla="*/ 0 w 7"/>
                <a:gd name="T1" fmla="*/ 0 h 4"/>
                <a:gd name="T2" fmla="*/ 7 w 7"/>
                <a:gd name="T3" fmla="*/ 0 h 4"/>
                <a:gd name="T4" fmla="*/ 7 w 7"/>
                <a:gd name="T5" fmla="*/ 4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0"/>
                  </a:moveTo>
                  <a:lnTo>
                    <a:pt x="7" y="0"/>
                  </a:lnTo>
                  <a:lnTo>
                    <a:pt x="7" y="4"/>
                  </a:lnTo>
                </a:path>
              </a:pathLst>
            </a:custGeom>
            <a:noFill/>
            <a:ln w="33338">
              <a:solidFill>
                <a:srgbClr val="000080"/>
              </a:solidFill>
              <a:prstDash val="solid"/>
              <a:round/>
              <a:headEnd/>
              <a:tailEnd/>
            </a:ln>
          </p:spPr>
          <p:txBody>
            <a:bodyPr/>
            <a:lstStyle/>
            <a:p>
              <a:endParaRPr lang="pt-BR"/>
            </a:p>
          </p:txBody>
        </p:sp>
        <p:sp>
          <p:nvSpPr>
            <p:cNvPr id="19307" name="Line 818"/>
            <p:cNvSpPr>
              <a:spLocks noChangeShapeType="1"/>
            </p:cNvSpPr>
            <p:nvPr/>
          </p:nvSpPr>
          <p:spPr bwMode="auto">
            <a:xfrm>
              <a:off x="3748" y="1534"/>
              <a:ext cx="1" cy="1"/>
            </a:xfrm>
            <a:prstGeom prst="line">
              <a:avLst/>
            </a:prstGeom>
            <a:noFill/>
            <a:ln w="33338">
              <a:solidFill>
                <a:srgbClr val="000080"/>
              </a:solidFill>
              <a:round/>
              <a:headEnd/>
              <a:tailEnd/>
            </a:ln>
          </p:spPr>
          <p:txBody>
            <a:bodyPr/>
            <a:lstStyle/>
            <a:p>
              <a:endParaRPr lang="pt-BR"/>
            </a:p>
          </p:txBody>
        </p:sp>
        <p:sp>
          <p:nvSpPr>
            <p:cNvPr id="19308" name="Line 819"/>
            <p:cNvSpPr>
              <a:spLocks noChangeShapeType="1"/>
            </p:cNvSpPr>
            <p:nvPr/>
          </p:nvSpPr>
          <p:spPr bwMode="auto">
            <a:xfrm>
              <a:off x="3748" y="1534"/>
              <a:ext cx="7" cy="1"/>
            </a:xfrm>
            <a:prstGeom prst="line">
              <a:avLst/>
            </a:prstGeom>
            <a:noFill/>
            <a:ln w="33338">
              <a:solidFill>
                <a:srgbClr val="000080"/>
              </a:solidFill>
              <a:round/>
              <a:headEnd/>
              <a:tailEnd/>
            </a:ln>
          </p:spPr>
          <p:txBody>
            <a:bodyPr/>
            <a:lstStyle/>
            <a:p>
              <a:endParaRPr lang="pt-BR"/>
            </a:p>
          </p:txBody>
        </p:sp>
        <p:sp>
          <p:nvSpPr>
            <p:cNvPr id="19309" name="Line 820"/>
            <p:cNvSpPr>
              <a:spLocks noChangeShapeType="1"/>
            </p:cNvSpPr>
            <p:nvPr/>
          </p:nvSpPr>
          <p:spPr bwMode="auto">
            <a:xfrm>
              <a:off x="3755" y="1534"/>
              <a:ext cx="7" cy="4"/>
            </a:xfrm>
            <a:prstGeom prst="line">
              <a:avLst/>
            </a:prstGeom>
            <a:noFill/>
            <a:ln w="33338">
              <a:solidFill>
                <a:srgbClr val="000080"/>
              </a:solidFill>
              <a:round/>
              <a:headEnd/>
              <a:tailEnd/>
            </a:ln>
          </p:spPr>
          <p:txBody>
            <a:bodyPr/>
            <a:lstStyle/>
            <a:p>
              <a:endParaRPr lang="pt-BR"/>
            </a:p>
          </p:txBody>
        </p:sp>
        <p:sp>
          <p:nvSpPr>
            <p:cNvPr id="19310" name="Line 821"/>
            <p:cNvSpPr>
              <a:spLocks noChangeShapeType="1"/>
            </p:cNvSpPr>
            <p:nvPr/>
          </p:nvSpPr>
          <p:spPr bwMode="auto">
            <a:xfrm>
              <a:off x="3762" y="1538"/>
              <a:ext cx="1" cy="3"/>
            </a:xfrm>
            <a:prstGeom prst="line">
              <a:avLst/>
            </a:prstGeom>
            <a:noFill/>
            <a:ln w="33338">
              <a:solidFill>
                <a:srgbClr val="000080"/>
              </a:solidFill>
              <a:round/>
              <a:headEnd/>
              <a:tailEnd/>
            </a:ln>
          </p:spPr>
          <p:txBody>
            <a:bodyPr/>
            <a:lstStyle/>
            <a:p>
              <a:endParaRPr lang="pt-BR"/>
            </a:p>
          </p:txBody>
        </p:sp>
        <p:sp>
          <p:nvSpPr>
            <p:cNvPr id="19311" name="Line 822"/>
            <p:cNvSpPr>
              <a:spLocks noChangeShapeType="1"/>
            </p:cNvSpPr>
            <p:nvPr/>
          </p:nvSpPr>
          <p:spPr bwMode="auto">
            <a:xfrm>
              <a:off x="3762" y="1541"/>
              <a:ext cx="7" cy="4"/>
            </a:xfrm>
            <a:prstGeom prst="line">
              <a:avLst/>
            </a:prstGeom>
            <a:noFill/>
            <a:ln w="33338">
              <a:solidFill>
                <a:srgbClr val="000080"/>
              </a:solidFill>
              <a:round/>
              <a:headEnd/>
              <a:tailEnd/>
            </a:ln>
          </p:spPr>
          <p:txBody>
            <a:bodyPr/>
            <a:lstStyle/>
            <a:p>
              <a:endParaRPr lang="pt-BR"/>
            </a:p>
          </p:txBody>
        </p:sp>
        <p:sp>
          <p:nvSpPr>
            <p:cNvPr id="19312" name="Line 823"/>
            <p:cNvSpPr>
              <a:spLocks noChangeShapeType="1"/>
            </p:cNvSpPr>
            <p:nvPr/>
          </p:nvSpPr>
          <p:spPr bwMode="auto">
            <a:xfrm>
              <a:off x="3769" y="1545"/>
              <a:ext cx="7" cy="4"/>
            </a:xfrm>
            <a:prstGeom prst="line">
              <a:avLst/>
            </a:prstGeom>
            <a:noFill/>
            <a:ln w="33338">
              <a:solidFill>
                <a:srgbClr val="000080"/>
              </a:solidFill>
              <a:round/>
              <a:headEnd/>
              <a:tailEnd/>
            </a:ln>
          </p:spPr>
          <p:txBody>
            <a:bodyPr/>
            <a:lstStyle/>
            <a:p>
              <a:endParaRPr lang="pt-BR"/>
            </a:p>
          </p:txBody>
        </p:sp>
        <p:sp>
          <p:nvSpPr>
            <p:cNvPr id="19313" name="Line 824"/>
            <p:cNvSpPr>
              <a:spLocks noChangeShapeType="1"/>
            </p:cNvSpPr>
            <p:nvPr/>
          </p:nvSpPr>
          <p:spPr bwMode="auto">
            <a:xfrm>
              <a:off x="3776" y="1549"/>
              <a:ext cx="1" cy="3"/>
            </a:xfrm>
            <a:prstGeom prst="line">
              <a:avLst/>
            </a:prstGeom>
            <a:noFill/>
            <a:ln w="33338">
              <a:solidFill>
                <a:srgbClr val="000080"/>
              </a:solidFill>
              <a:round/>
              <a:headEnd/>
              <a:tailEnd/>
            </a:ln>
          </p:spPr>
          <p:txBody>
            <a:bodyPr/>
            <a:lstStyle/>
            <a:p>
              <a:endParaRPr lang="pt-BR"/>
            </a:p>
          </p:txBody>
        </p:sp>
        <p:sp>
          <p:nvSpPr>
            <p:cNvPr id="19314" name="Line 825"/>
            <p:cNvSpPr>
              <a:spLocks noChangeShapeType="1"/>
            </p:cNvSpPr>
            <p:nvPr/>
          </p:nvSpPr>
          <p:spPr bwMode="auto">
            <a:xfrm>
              <a:off x="3776" y="1552"/>
              <a:ext cx="7" cy="4"/>
            </a:xfrm>
            <a:prstGeom prst="line">
              <a:avLst/>
            </a:prstGeom>
            <a:noFill/>
            <a:ln w="33338">
              <a:solidFill>
                <a:srgbClr val="000080"/>
              </a:solidFill>
              <a:round/>
              <a:headEnd/>
              <a:tailEnd/>
            </a:ln>
          </p:spPr>
          <p:txBody>
            <a:bodyPr/>
            <a:lstStyle/>
            <a:p>
              <a:endParaRPr lang="pt-BR"/>
            </a:p>
          </p:txBody>
        </p:sp>
        <p:sp>
          <p:nvSpPr>
            <p:cNvPr id="19315" name="Line 826"/>
            <p:cNvSpPr>
              <a:spLocks noChangeShapeType="1"/>
            </p:cNvSpPr>
            <p:nvPr/>
          </p:nvSpPr>
          <p:spPr bwMode="auto">
            <a:xfrm>
              <a:off x="3783" y="1556"/>
              <a:ext cx="7" cy="4"/>
            </a:xfrm>
            <a:prstGeom prst="line">
              <a:avLst/>
            </a:prstGeom>
            <a:noFill/>
            <a:ln w="33338">
              <a:solidFill>
                <a:srgbClr val="000080"/>
              </a:solidFill>
              <a:round/>
              <a:headEnd/>
              <a:tailEnd/>
            </a:ln>
          </p:spPr>
          <p:txBody>
            <a:bodyPr/>
            <a:lstStyle/>
            <a:p>
              <a:endParaRPr lang="pt-BR"/>
            </a:p>
          </p:txBody>
        </p:sp>
        <p:sp>
          <p:nvSpPr>
            <p:cNvPr id="19316" name="Line 827"/>
            <p:cNvSpPr>
              <a:spLocks noChangeShapeType="1"/>
            </p:cNvSpPr>
            <p:nvPr/>
          </p:nvSpPr>
          <p:spPr bwMode="auto">
            <a:xfrm>
              <a:off x="3790" y="1560"/>
              <a:ext cx="1" cy="4"/>
            </a:xfrm>
            <a:prstGeom prst="line">
              <a:avLst/>
            </a:prstGeom>
            <a:noFill/>
            <a:ln w="33338">
              <a:solidFill>
                <a:srgbClr val="000080"/>
              </a:solidFill>
              <a:round/>
              <a:headEnd/>
              <a:tailEnd/>
            </a:ln>
          </p:spPr>
          <p:txBody>
            <a:bodyPr/>
            <a:lstStyle/>
            <a:p>
              <a:endParaRPr lang="pt-BR"/>
            </a:p>
          </p:txBody>
        </p:sp>
        <p:sp>
          <p:nvSpPr>
            <p:cNvPr id="19317" name="Line 828"/>
            <p:cNvSpPr>
              <a:spLocks noChangeShapeType="1"/>
            </p:cNvSpPr>
            <p:nvPr/>
          </p:nvSpPr>
          <p:spPr bwMode="auto">
            <a:xfrm>
              <a:off x="3790" y="1564"/>
              <a:ext cx="7" cy="7"/>
            </a:xfrm>
            <a:prstGeom prst="line">
              <a:avLst/>
            </a:prstGeom>
            <a:noFill/>
            <a:ln w="33338">
              <a:solidFill>
                <a:srgbClr val="000080"/>
              </a:solidFill>
              <a:round/>
              <a:headEnd/>
              <a:tailEnd/>
            </a:ln>
          </p:spPr>
          <p:txBody>
            <a:bodyPr/>
            <a:lstStyle/>
            <a:p>
              <a:endParaRPr lang="pt-BR"/>
            </a:p>
          </p:txBody>
        </p:sp>
        <p:sp>
          <p:nvSpPr>
            <p:cNvPr id="19318" name="Line 829"/>
            <p:cNvSpPr>
              <a:spLocks noChangeShapeType="1"/>
            </p:cNvSpPr>
            <p:nvPr/>
          </p:nvSpPr>
          <p:spPr bwMode="auto">
            <a:xfrm>
              <a:off x="3797" y="1571"/>
              <a:ext cx="7" cy="4"/>
            </a:xfrm>
            <a:prstGeom prst="line">
              <a:avLst/>
            </a:prstGeom>
            <a:noFill/>
            <a:ln w="33338">
              <a:solidFill>
                <a:srgbClr val="000080"/>
              </a:solidFill>
              <a:round/>
              <a:headEnd/>
              <a:tailEnd/>
            </a:ln>
          </p:spPr>
          <p:txBody>
            <a:bodyPr/>
            <a:lstStyle/>
            <a:p>
              <a:endParaRPr lang="pt-BR"/>
            </a:p>
          </p:txBody>
        </p:sp>
        <p:sp>
          <p:nvSpPr>
            <p:cNvPr id="19319" name="Line 830"/>
            <p:cNvSpPr>
              <a:spLocks noChangeShapeType="1"/>
            </p:cNvSpPr>
            <p:nvPr/>
          </p:nvSpPr>
          <p:spPr bwMode="auto">
            <a:xfrm>
              <a:off x="3804" y="1575"/>
              <a:ext cx="1" cy="7"/>
            </a:xfrm>
            <a:prstGeom prst="line">
              <a:avLst/>
            </a:prstGeom>
            <a:noFill/>
            <a:ln w="33338">
              <a:solidFill>
                <a:srgbClr val="000080"/>
              </a:solidFill>
              <a:round/>
              <a:headEnd/>
              <a:tailEnd/>
            </a:ln>
          </p:spPr>
          <p:txBody>
            <a:bodyPr/>
            <a:lstStyle/>
            <a:p>
              <a:endParaRPr lang="pt-BR"/>
            </a:p>
          </p:txBody>
        </p:sp>
        <p:sp>
          <p:nvSpPr>
            <p:cNvPr id="19320" name="Line 831"/>
            <p:cNvSpPr>
              <a:spLocks noChangeShapeType="1"/>
            </p:cNvSpPr>
            <p:nvPr/>
          </p:nvSpPr>
          <p:spPr bwMode="auto">
            <a:xfrm>
              <a:off x="3804" y="1582"/>
              <a:ext cx="7" cy="8"/>
            </a:xfrm>
            <a:prstGeom prst="line">
              <a:avLst/>
            </a:prstGeom>
            <a:noFill/>
            <a:ln w="33338">
              <a:solidFill>
                <a:srgbClr val="000080"/>
              </a:solidFill>
              <a:round/>
              <a:headEnd/>
              <a:tailEnd/>
            </a:ln>
          </p:spPr>
          <p:txBody>
            <a:bodyPr/>
            <a:lstStyle/>
            <a:p>
              <a:endParaRPr lang="pt-BR"/>
            </a:p>
          </p:txBody>
        </p:sp>
        <p:sp>
          <p:nvSpPr>
            <p:cNvPr id="19321" name="Line 832"/>
            <p:cNvSpPr>
              <a:spLocks noChangeShapeType="1"/>
            </p:cNvSpPr>
            <p:nvPr/>
          </p:nvSpPr>
          <p:spPr bwMode="auto">
            <a:xfrm>
              <a:off x="3811" y="1590"/>
              <a:ext cx="7" cy="3"/>
            </a:xfrm>
            <a:prstGeom prst="line">
              <a:avLst/>
            </a:prstGeom>
            <a:noFill/>
            <a:ln w="33338">
              <a:solidFill>
                <a:srgbClr val="000080"/>
              </a:solidFill>
              <a:round/>
              <a:headEnd/>
              <a:tailEnd/>
            </a:ln>
          </p:spPr>
          <p:txBody>
            <a:bodyPr/>
            <a:lstStyle/>
            <a:p>
              <a:endParaRPr lang="pt-BR"/>
            </a:p>
          </p:txBody>
        </p:sp>
        <p:sp>
          <p:nvSpPr>
            <p:cNvPr id="19322" name="Line 833"/>
            <p:cNvSpPr>
              <a:spLocks noChangeShapeType="1"/>
            </p:cNvSpPr>
            <p:nvPr/>
          </p:nvSpPr>
          <p:spPr bwMode="auto">
            <a:xfrm>
              <a:off x="3818" y="1593"/>
              <a:ext cx="1" cy="8"/>
            </a:xfrm>
            <a:prstGeom prst="line">
              <a:avLst/>
            </a:prstGeom>
            <a:noFill/>
            <a:ln w="33338">
              <a:solidFill>
                <a:srgbClr val="000080"/>
              </a:solidFill>
              <a:round/>
              <a:headEnd/>
              <a:tailEnd/>
            </a:ln>
          </p:spPr>
          <p:txBody>
            <a:bodyPr/>
            <a:lstStyle/>
            <a:p>
              <a:endParaRPr lang="pt-BR"/>
            </a:p>
          </p:txBody>
        </p:sp>
        <p:sp>
          <p:nvSpPr>
            <p:cNvPr id="19323" name="Line 834"/>
            <p:cNvSpPr>
              <a:spLocks noChangeShapeType="1"/>
            </p:cNvSpPr>
            <p:nvPr/>
          </p:nvSpPr>
          <p:spPr bwMode="auto">
            <a:xfrm>
              <a:off x="3818" y="1601"/>
              <a:ext cx="7" cy="7"/>
            </a:xfrm>
            <a:prstGeom prst="line">
              <a:avLst/>
            </a:prstGeom>
            <a:noFill/>
            <a:ln w="33338">
              <a:solidFill>
                <a:srgbClr val="000080"/>
              </a:solidFill>
              <a:round/>
              <a:headEnd/>
              <a:tailEnd/>
            </a:ln>
          </p:spPr>
          <p:txBody>
            <a:bodyPr/>
            <a:lstStyle/>
            <a:p>
              <a:endParaRPr lang="pt-BR"/>
            </a:p>
          </p:txBody>
        </p:sp>
        <p:sp>
          <p:nvSpPr>
            <p:cNvPr id="19324" name="Line 835"/>
            <p:cNvSpPr>
              <a:spLocks noChangeShapeType="1"/>
            </p:cNvSpPr>
            <p:nvPr/>
          </p:nvSpPr>
          <p:spPr bwMode="auto">
            <a:xfrm>
              <a:off x="3825" y="1608"/>
              <a:ext cx="7" cy="8"/>
            </a:xfrm>
            <a:prstGeom prst="line">
              <a:avLst/>
            </a:prstGeom>
            <a:noFill/>
            <a:ln w="33338">
              <a:solidFill>
                <a:srgbClr val="000080"/>
              </a:solidFill>
              <a:round/>
              <a:headEnd/>
              <a:tailEnd/>
            </a:ln>
          </p:spPr>
          <p:txBody>
            <a:bodyPr/>
            <a:lstStyle/>
            <a:p>
              <a:endParaRPr lang="pt-BR"/>
            </a:p>
          </p:txBody>
        </p:sp>
        <p:sp>
          <p:nvSpPr>
            <p:cNvPr id="19325" name="Freeform 836"/>
            <p:cNvSpPr>
              <a:spLocks/>
            </p:cNvSpPr>
            <p:nvPr/>
          </p:nvSpPr>
          <p:spPr bwMode="auto">
            <a:xfrm>
              <a:off x="3832" y="1616"/>
              <a:ext cx="1" cy="11"/>
            </a:xfrm>
            <a:custGeom>
              <a:avLst/>
              <a:gdLst>
                <a:gd name="T0" fmla="*/ 0 w 1"/>
                <a:gd name="T1" fmla="*/ 0 h 11"/>
                <a:gd name="T2" fmla="*/ 0 w 1"/>
                <a:gd name="T3" fmla="*/ 3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3"/>
                  </a:lnTo>
                  <a:lnTo>
                    <a:pt x="0" y="11"/>
                  </a:lnTo>
                </a:path>
              </a:pathLst>
            </a:custGeom>
            <a:noFill/>
            <a:ln w="33338">
              <a:solidFill>
                <a:srgbClr val="000080"/>
              </a:solidFill>
              <a:prstDash val="solid"/>
              <a:round/>
              <a:headEnd/>
              <a:tailEnd/>
            </a:ln>
          </p:spPr>
          <p:txBody>
            <a:bodyPr/>
            <a:lstStyle/>
            <a:p>
              <a:endParaRPr lang="pt-BR"/>
            </a:p>
          </p:txBody>
        </p:sp>
        <p:sp>
          <p:nvSpPr>
            <p:cNvPr id="19326" name="Line 837"/>
            <p:cNvSpPr>
              <a:spLocks noChangeShapeType="1"/>
            </p:cNvSpPr>
            <p:nvPr/>
          </p:nvSpPr>
          <p:spPr bwMode="auto">
            <a:xfrm>
              <a:off x="3832" y="1627"/>
              <a:ext cx="7" cy="7"/>
            </a:xfrm>
            <a:prstGeom prst="line">
              <a:avLst/>
            </a:prstGeom>
            <a:noFill/>
            <a:ln w="33338">
              <a:solidFill>
                <a:srgbClr val="000080"/>
              </a:solidFill>
              <a:round/>
              <a:headEnd/>
              <a:tailEnd/>
            </a:ln>
          </p:spPr>
          <p:txBody>
            <a:bodyPr/>
            <a:lstStyle/>
            <a:p>
              <a:endParaRPr lang="pt-BR"/>
            </a:p>
          </p:txBody>
        </p:sp>
        <p:sp>
          <p:nvSpPr>
            <p:cNvPr id="19327" name="Line 838"/>
            <p:cNvSpPr>
              <a:spLocks noChangeShapeType="1"/>
            </p:cNvSpPr>
            <p:nvPr/>
          </p:nvSpPr>
          <p:spPr bwMode="auto">
            <a:xfrm>
              <a:off x="3839" y="1634"/>
              <a:ext cx="7" cy="7"/>
            </a:xfrm>
            <a:prstGeom prst="line">
              <a:avLst/>
            </a:prstGeom>
            <a:noFill/>
            <a:ln w="33338">
              <a:solidFill>
                <a:srgbClr val="000080"/>
              </a:solidFill>
              <a:round/>
              <a:headEnd/>
              <a:tailEnd/>
            </a:ln>
          </p:spPr>
          <p:txBody>
            <a:bodyPr/>
            <a:lstStyle/>
            <a:p>
              <a:endParaRPr lang="pt-BR"/>
            </a:p>
          </p:txBody>
        </p:sp>
        <p:sp>
          <p:nvSpPr>
            <p:cNvPr id="19328" name="Freeform 839"/>
            <p:cNvSpPr>
              <a:spLocks/>
            </p:cNvSpPr>
            <p:nvPr/>
          </p:nvSpPr>
          <p:spPr bwMode="auto">
            <a:xfrm>
              <a:off x="3846" y="1641"/>
              <a:ext cx="1" cy="12"/>
            </a:xfrm>
            <a:custGeom>
              <a:avLst/>
              <a:gdLst>
                <a:gd name="T0" fmla="*/ 0 w 1"/>
                <a:gd name="T1" fmla="*/ 0 h 12"/>
                <a:gd name="T2" fmla="*/ 0 w 1"/>
                <a:gd name="T3" fmla="*/ 4 h 12"/>
                <a:gd name="T4" fmla="*/ 0 w 1"/>
                <a:gd name="T5" fmla="*/ 12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0"/>
                  </a:moveTo>
                  <a:lnTo>
                    <a:pt x="0" y="4"/>
                  </a:lnTo>
                  <a:lnTo>
                    <a:pt x="0" y="12"/>
                  </a:lnTo>
                </a:path>
              </a:pathLst>
            </a:custGeom>
            <a:noFill/>
            <a:ln w="33338">
              <a:solidFill>
                <a:srgbClr val="000080"/>
              </a:solidFill>
              <a:prstDash val="solid"/>
              <a:round/>
              <a:headEnd/>
              <a:tailEnd/>
            </a:ln>
          </p:spPr>
          <p:txBody>
            <a:bodyPr/>
            <a:lstStyle/>
            <a:p>
              <a:endParaRPr lang="pt-BR"/>
            </a:p>
          </p:txBody>
        </p:sp>
        <p:sp>
          <p:nvSpPr>
            <p:cNvPr id="19329" name="Line 840"/>
            <p:cNvSpPr>
              <a:spLocks noChangeShapeType="1"/>
            </p:cNvSpPr>
            <p:nvPr/>
          </p:nvSpPr>
          <p:spPr bwMode="auto">
            <a:xfrm>
              <a:off x="3846" y="1653"/>
              <a:ext cx="7" cy="7"/>
            </a:xfrm>
            <a:prstGeom prst="line">
              <a:avLst/>
            </a:prstGeom>
            <a:noFill/>
            <a:ln w="33338">
              <a:solidFill>
                <a:srgbClr val="000080"/>
              </a:solidFill>
              <a:round/>
              <a:headEnd/>
              <a:tailEnd/>
            </a:ln>
          </p:spPr>
          <p:txBody>
            <a:bodyPr/>
            <a:lstStyle/>
            <a:p>
              <a:endParaRPr lang="pt-BR"/>
            </a:p>
          </p:txBody>
        </p:sp>
        <p:sp>
          <p:nvSpPr>
            <p:cNvPr id="19330" name="Freeform 841"/>
            <p:cNvSpPr>
              <a:spLocks/>
            </p:cNvSpPr>
            <p:nvPr/>
          </p:nvSpPr>
          <p:spPr bwMode="auto">
            <a:xfrm>
              <a:off x="3853" y="1660"/>
              <a:ext cx="7" cy="11"/>
            </a:xfrm>
            <a:custGeom>
              <a:avLst/>
              <a:gdLst>
                <a:gd name="T0" fmla="*/ 0 w 7"/>
                <a:gd name="T1" fmla="*/ 0 h 11"/>
                <a:gd name="T2" fmla="*/ 7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4"/>
                  </a:lnTo>
                  <a:lnTo>
                    <a:pt x="7" y="11"/>
                  </a:lnTo>
                </a:path>
              </a:pathLst>
            </a:custGeom>
            <a:noFill/>
            <a:ln w="33338">
              <a:solidFill>
                <a:srgbClr val="000080"/>
              </a:solidFill>
              <a:prstDash val="solid"/>
              <a:round/>
              <a:headEnd/>
              <a:tailEnd/>
            </a:ln>
          </p:spPr>
          <p:txBody>
            <a:bodyPr/>
            <a:lstStyle/>
            <a:p>
              <a:endParaRPr lang="pt-BR"/>
            </a:p>
          </p:txBody>
        </p:sp>
        <p:sp>
          <p:nvSpPr>
            <p:cNvPr id="19331" name="Line 842"/>
            <p:cNvSpPr>
              <a:spLocks noChangeShapeType="1"/>
            </p:cNvSpPr>
            <p:nvPr/>
          </p:nvSpPr>
          <p:spPr bwMode="auto">
            <a:xfrm>
              <a:off x="3860" y="1671"/>
              <a:ext cx="1" cy="8"/>
            </a:xfrm>
            <a:prstGeom prst="line">
              <a:avLst/>
            </a:prstGeom>
            <a:noFill/>
            <a:ln w="33338">
              <a:solidFill>
                <a:srgbClr val="000080"/>
              </a:solidFill>
              <a:round/>
              <a:headEnd/>
              <a:tailEnd/>
            </a:ln>
          </p:spPr>
          <p:txBody>
            <a:bodyPr/>
            <a:lstStyle/>
            <a:p>
              <a:endParaRPr lang="pt-BR"/>
            </a:p>
          </p:txBody>
        </p:sp>
        <p:sp>
          <p:nvSpPr>
            <p:cNvPr id="19332" name="Line 843"/>
            <p:cNvSpPr>
              <a:spLocks noChangeShapeType="1"/>
            </p:cNvSpPr>
            <p:nvPr/>
          </p:nvSpPr>
          <p:spPr bwMode="auto">
            <a:xfrm>
              <a:off x="3860" y="1679"/>
              <a:ext cx="7" cy="11"/>
            </a:xfrm>
            <a:prstGeom prst="line">
              <a:avLst/>
            </a:prstGeom>
            <a:noFill/>
            <a:ln w="33338">
              <a:solidFill>
                <a:srgbClr val="000080"/>
              </a:solidFill>
              <a:round/>
              <a:headEnd/>
              <a:tailEnd/>
            </a:ln>
          </p:spPr>
          <p:txBody>
            <a:bodyPr/>
            <a:lstStyle/>
            <a:p>
              <a:endParaRPr lang="pt-BR"/>
            </a:p>
          </p:txBody>
        </p:sp>
        <p:sp>
          <p:nvSpPr>
            <p:cNvPr id="19333" name="Line 844"/>
            <p:cNvSpPr>
              <a:spLocks noChangeShapeType="1"/>
            </p:cNvSpPr>
            <p:nvPr/>
          </p:nvSpPr>
          <p:spPr bwMode="auto">
            <a:xfrm>
              <a:off x="3867" y="1690"/>
              <a:ext cx="7" cy="11"/>
            </a:xfrm>
            <a:prstGeom prst="line">
              <a:avLst/>
            </a:prstGeom>
            <a:noFill/>
            <a:ln w="33338">
              <a:solidFill>
                <a:srgbClr val="000080"/>
              </a:solidFill>
              <a:round/>
              <a:headEnd/>
              <a:tailEnd/>
            </a:ln>
          </p:spPr>
          <p:txBody>
            <a:bodyPr/>
            <a:lstStyle/>
            <a:p>
              <a:endParaRPr lang="pt-BR"/>
            </a:p>
          </p:txBody>
        </p:sp>
        <p:sp>
          <p:nvSpPr>
            <p:cNvPr id="19334" name="Line 845"/>
            <p:cNvSpPr>
              <a:spLocks noChangeShapeType="1"/>
            </p:cNvSpPr>
            <p:nvPr/>
          </p:nvSpPr>
          <p:spPr bwMode="auto">
            <a:xfrm>
              <a:off x="3874" y="1701"/>
              <a:ext cx="1" cy="11"/>
            </a:xfrm>
            <a:prstGeom prst="line">
              <a:avLst/>
            </a:prstGeom>
            <a:noFill/>
            <a:ln w="33338">
              <a:solidFill>
                <a:srgbClr val="000080"/>
              </a:solidFill>
              <a:round/>
              <a:headEnd/>
              <a:tailEnd/>
            </a:ln>
          </p:spPr>
          <p:txBody>
            <a:bodyPr/>
            <a:lstStyle/>
            <a:p>
              <a:endParaRPr lang="pt-BR"/>
            </a:p>
          </p:txBody>
        </p:sp>
        <p:sp>
          <p:nvSpPr>
            <p:cNvPr id="19335" name="Line 846"/>
            <p:cNvSpPr>
              <a:spLocks noChangeShapeType="1"/>
            </p:cNvSpPr>
            <p:nvPr/>
          </p:nvSpPr>
          <p:spPr bwMode="auto">
            <a:xfrm>
              <a:off x="3874" y="1712"/>
              <a:ext cx="7" cy="11"/>
            </a:xfrm>
            <a:prstGeom prst="line">
              <a:avLst/>
            </a:prstGeom>
            <a:noFill/>
            <a:ln w="33338">
              <a:solidFill>
                <a:srgbClr val="000080"/>
              </a:solidFill>
              <a:round/>
              <a:headEnd/>
              <a:tailEnd/>
            </a:ln>
          </p:spPr>
          <p:txBody>
            <a:bodyPr/>
            <a:lstStyle/>
            <a:p>
              <a:endParaRPr lang="pt-BR"/>
            </a:p>
          </p:txBody>
        </p:sp>
        <p:sp>
          <p:nvSpPr>
            <p:cNvPr id="19336" name="Line 847"/>
            <p:cNvSpPr>
              <a:spLocks noChangeShapeType="1"/>
            </p:cNvSpPr>
            <p:nvPr/>
          </p:nvSpPr>
          <p:spPr bwMode="auto">
            <a:xfrm>
              <a:off x="3881" y="1723"/>
              <a:ext cx="7" cy="11"/>
            </a:xfrm>
            <a:prstGeom prst="line">
              <a:avLst/>
            </a:prstGeom>
            <a:noFill/>
            <a:ln w="33338">
              <a:solidFill>
                <a:srgbClr val="000080"/>
              </a:solidFill>
              <a:round/>
              <a:headEnd/>
              <a:tailEnd/>
            </a:ln>
          </p:spPr>
          <p:txBody>
            <a:bodyPr/>
            <a:lstStyle/>
            <a:p>
              <a:endParaRPr lang="pt-BR"/>
            </a:p>
          </p:txBody>
        </p:sp>
        <p:sp>
          <p:nvSpPr>
            <p:cNvPr id="19337" name="Line 848"/>
            <p:cNvSpPr>
              <a:spLocks noChangeShapeType="1"/>
            </p:cNvSpPr>
            <p:nvPr/>
          </p:nvSpPr>
          <p:spPr bwMode="auto">
            <a:xfrm>
              <a:off x="3888" y="1734"/>
              <a:ext cx="1" cy="11"/>
            </a:xfrm>
            <a:prstGeom prst="line">
              <a:avLst/>
            </a:prstGeom>
            <a:noFill/>
            <a:ln w="33338">
              <a:solidFill>
                <a:srgbClr val="000080"/>
              </a:solidFill>
              <a:round/>
              <a:headEnd/>
              <a:tailEnd/>
            </a:ln>
          </p:spPr>
          <p:txBody>
            <a:bodyPr/>
            <a:lstStyle/>
            <a:p>
              <a:endParaRPr lang="pt-BR"/>
            </a:p>
          </p:txBody>
        </p:sp>
        <p:sp>
          <p:nvSpPr>
            <p:cNvPr id="19338" name="Line 849"/>
            <p:cNvSpPr>
              <a:spLocks noChangeShapeType="1"/>
            </p:cNvSpPr>
            <p:nvPr/>
          </p:nvSpPr>
          <p:spPr bwMode="auto">
            <a:xfrm>
              <a:off x="3888" y="1745"/>
              <a:ext cx="7" cy="11"/>
            </a:xfrm>
            <a:prstGeom prst="line">
              <a:avLst/>
            </a:prstGeom>
            <a:noFill/>
            <a:ln w="33338">
              <a:solidFill>
                <a:srgbClr val="000080"/>
              </a:solidFill>
              <a:round/>
              <a:headEnd/>
              <a:tailEnd/>
            </a:ln>
          </p:spPr>
          <p:txBody>
            <a:bodyPr/>
            <a:lstStyle/>
            <a:p>
              <a:endParaRPr lang="pt-BR"/>
            </a:p>
          </p:txBody>
        </p:sp>
        <p:sp>
          <p:nvSpPr>
            <p:cNvPr id="19339" name="Line 850"/>
            <p:cNvSpPr>
              <a:spLocks noChangeShapeType="1"/>
            </p:cNvSpPr>
            <p:nvPr/>
          </p:nvSpPr>
          <p:spPr bwMode="auto">
            <a:xfrm>
              <a:off x="3895" y="1756"/>
              <a:ext cx="7" cy="12"/>
            </a:xfrm>
            <a:prstGeom prst="line">
              <a:avLst/>
            </a:prstGeom>
            <a:noFill/>
            <a:ln w="33338">
              <a:solidFill>
                <a:srgbClr val="000080"/>
              </a:solidFill>
              <a:round/>
              <a:headEnd/>
              <a:tailEnd/>
            </a:ln>
          </p:spPr>
          <p:txBody>
            <a:bodyPr/>
            <a:lstStyle/>
            <a:p>
              <a:endParaRPr lang="pt-BR"/>
            </a:p>
          </p:txBody>
        </p:sp>
        <p:sp>
          <p:nvSpPr>
            <p:cNvPr id="19340" name="Line 851"/>
            <p:cNvSpPr>
              <a:spLocks noChangeShapeType="1"/>
            </p:cNvSpPr>
            <p:nvPr/>
          </p:nvSpPr>
          <p:spPr bwMode="auto">
            <a:xfrm>
              <a:off x="3902" y="1768"/>
              <a:ext cx="1" cy="11"/>
            </a:xfrm>
            <a:prstGeom prst="line">
              <a:avLst/>
            </a:prstGeom>
            <a:noFill/>
            <a:ln w="33338">
              <a:solidFill>
                <a:srgbClr val="000080"/>
              </a:solidFill>
              <a:round/>
              <a:headEnd/>
              <a:tailEnd/>
            </a:ln>
          </p:spPr>
          <p:txBody>
            <a:bodyPr/>
            <a:lstStyle/>
            <a:p>
              <a:endParaRPr lang="pt-BR"/>
            </a:p>
          </p:txBody>
        </p:sp>
        <p:sp>
          <p:nvSpPr>
            <p:cNvPr id="19341" name="Line 852"/>
            <p:cNvSpPr>
              <a:spLocks noChangeShapeType="1"/>
            </p:cNvSpPr>
            <p:nvPr/>
          </p:nvSpPr>
          <p:spPr bwMode="auto">
            <a:xfrm>
              <a:off x="3902" y="1779"/>
              <a:ext cx="7" cy="11"/>
            </a:xfrm>
            <a:prstGeom prst="line">
              <a:avLst/>
            </a:prstGeom>
            <a:noFill/>
            <a:ln w="33338">
              <a:solidFill>
                <a:srgbClr val="000080"/>
              </a:solidFill>
              <a:round/>
              <a:headEnd/>
              <a:tailEnd/>
            </a:ln>
          </p:spPr>
          <p:txBody>
            <a:bodyPr/>
            <a:lstStyle/>
            <a:p>
              <a:endParaRPr lang="pt-BR"/>
            </a:p>
          </p:txBody>
        </p:sp>
        <p:sp>
          <p:nvSpPr>
            <p:cNvPr id="19342" name="Line 853"/>
            <p:cNvSpPr>
              <a:spLocks noChangeShapeType="1"/>
            </p:cNvSpPr>
            <p:nvPr/>
          </p:nvSpPr>
          <p:spPr bwMode="auto">
            <a:xfrm>
              <a:off x="3909" y="1790"/>
              <a:ext cx="7" cy="11"/>
            </a:xfrm>
            <a:prstGeom prst="line">
              <a:avLst/>
            </a:prstGeom>
            <a:noFill/>
            <a:ln w="33338">
              <a:solidFill>
                <a:srgbClr val="000080"/>
              </a:solidFill>
              <a:round/>
              <a:headEnd/>
              <a:tailEnd/>
            </a:ln>
          </p:spPr>
          <p:txBody>
            <a:bodyPr/>
            <a:lstStyle/>
            <a:p>
              <a:endParaRPr lang="pt-BR"/>
            </a:p>
          </p:txBody>
        </p:sp>
        <p:sp>
          <p:nvSpPr>
            <p:cNvPr id="19343" name="Freeform 854"/>
            <p:cNvSpPr>
              <a:spLocks/>
            </p:cNvSpPr>
            <p:nvPr/>
          </p:nvSpPr>
          <p:spPr bwMode="auto">
            <a:xfrm>
              <a:off x="3916" y="1801"/>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44" name="Line 855"/>
            <p:cNvSpPr>
              <a:spLocks noChangeShapeType="1"/>
            </p:cNvSpPr>
            <p:nvPr/>
          </p:nvSpPr>
          <p:spPr bwMode="auto">
            <a:xfrm>
              <a:off x="3916" y="1816"/>
              <a:ext cx="7" cy="11"/>
            </a:xfrm>
            <a:prstGeom prst="line">
              <a:avLst/>
            </a:prstGeom>
            <a:noFill/>
            <a:ln w="33338">
              <a:solidFill>
                <a:srgbClr val="000080"/>
              </a:solidFill>
              <a:round/>
              <a:headEnd/>
              <a:tailEnd/>
            </a:ln>
          </p:spPr>
          <p:txBody>
            <a:bodyPr/>
            <a:lstStyle/>
            <a:p>
              <a:endParaRPr lang="pt-BR"/>
            </a:p>
          </p:txBody>
        </p:sp>
        <p:sp>
          <p:nvSpPr>
            <p:cNvPr id="19345" name="Line 856"/>
            <p:cNvSpPr>
              <a:spLocks noChangeShapeType="1"/>
            </p:cNvSpPr>
            <p:nvPr/>
          </p:nvSpPr>
          <p:spPr bwMode="auto">
            <a:xfrm>
              <a:off x="3923" y="1827"/>
              <a:ext cx="7" cy="11"/>
            </a:xfrm>
            <a:prstGeom prst="line">
              <a:avLst/>
            </a:prstGeom>
            <a:noFill/>
            <a:ln w="33338">
              <a:solidFill>
                <a:srgbClr val="000080"/>
              </a:solidFill>
              <a:round/>
              <a:headEnd/>
              <a:tailEnd/>
            </a:ln>
          </p:spPr>
          <p:txBody>
            <a:bodyPr/>
            <a:lstStyle/>
            <a:p>
              <a:endParaRPr lang="pt-BR"/>
            </a:p>
          </p:txBody>
        </p:sp>
        <p:sp>
          <p:nvSpPr>
            <p:cNvPr id="19346" name="Freeform 857"/>
            <p:cNvSpPr>
              <a:spLocks/>
            </p:cNvSpPr>
            <p:nvPr/>
          </p:nvSpPr>
          <p:spPr bwMode="auto">
            <a:xfrm>
              <a:off x="3930" y="1838"/>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47" name="Line 858"/>
            <p:cNvSpPr>
              <a:spLocks noChangeShapeType="1"/>
            </p:cNvSpPr>
            <p:nvPr/>
          </p:nvSpPr>
          <p:spPr bwMode="auto">
            <a:xfrm>
              <a:off x="3930" y="1853"/>
              <a:ext cx="7" cy="11"/>
            </a:xfrm>
            <a:prstGeom prst="line">
              <a:avLst/>
            </a:prstGeom>
            <a:noFill/>
            <a:ln w="33338">
              <a:solidFill>
                <a:srgbClr val="000080"/>
              </a:solidFill>
              <a:round/>
              <a:headEnd/>
              <a:tailEnd/>
            </a:ln>
          </p:spPr>
          <p:txBody>
            <a:bodyPr/>
            <a:lstStyle/>
            <a:p>
              <a:endParaRPr lang="pt-BR"/>
            </a:p>
          </p:txBody>
        </p:sp>
        <p:sp>
          <p:nvSpPr>
            <p:cNvPr id="19348" name="Freeform 859"/>
            <p:cNvSpPr>
              <a:spLocks/>
            </p:cNvSpPr>
            <p:nvPr/>
          </p:nvSpPr>
          <p:spPr bwMode="auto">
            <a:xfrm>
              <a:off x="3937" y="1864"/>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0080"/>
              </a:solidFill>
              <a:prstDash val="solid"/>
              <a:round/>
              <a:headEnd/>
              <a:tailEnd/>
            </a:ln>
          </p:spPr>
          <p:txBody>
            <a:bodyPr/>
            <a:lstStyle/>
            <a:p>
              <a:endParaRPr lang="pt-BR"/>
            </a:p>
          </p:txBody>
        </p:sp>
        <p:sp>
          <p:nvSpPr>
            <p:cNvPr id="19349" name="Line 860"/>
            <p:cNvSpPr>
              <a:spLocks noChangeShapeType="1"/>
            </p:cNvSpPr>
            <p:nvPr/>
          </p:nvSpPr>
          <p:spPr bwMode="auto">
            <a:xfrm>
              <a:off x="3944" y="1879"/>
              <a:ext cx="1" cy="11"/>
            </a:xfrm>
            <a:prstGeom prst="line">
              <a:avLst/>
            </a:prstGeom>
            <a:noFill/>
            <a:ln w="33338">
              <a:solidFill>
                <a:srgbClr val="000080"/>
              </a:solidFill>
              <a:round/>
              <a:headEnd/>
              <a:tailEnd/>
            </a:ln>
          </p:spPr>
          <p:txBody>
            <a:bodyPr/>
            <a:lstStyle/>
            <a:p>
              <a:endParaRPr lang="pt-BR"/>
            </a:p>
          </p:txBody>
        </p:sp>
        <p:sp>
          <p:nvSpPr>
            <p:cNvPr id="19350" name="Freeform 861"/>
            <p:cNvSpPr>
              <a:spLocks/>
            </p:cNvSpPr>
            <p:nvPr/>
          </p:nvSpPr>
          <p:spPr bwMode="auto">
            <a:xfrm>
              <a:off x="3944" y="1890"/>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0080"/>
              </a:solidFill>
              <a:prstDash val="solid"/>
              <a:round/>
              <a:headEnd/>
              <a:tailEnd/>
            </a:ln>
          </p:spPr>
          <p:txBody>
            <a:bodyPr/>
            <a:lstStyle/>
            <a:p>
              <a:endParaRPr lang="pt-BR"/>
            </a:p>
          </p:txBody>
        </p:sp>
        <p:sp>
          <p:nvSpPr>
            <p:cNvPr id="19351" name="Line 862"/>
            <p:cNvSpPr>
              <a:spLocks noChangeShapeType="1"/>
            </p:cNvSpPr>
            <p:nvPr/>
          </p:nvSpPr>
          <p:spPr bwMode="auto">
            <a:xfrm>
              <a:off x="3951" y="1905"/>
              <a:ext cx="7" cy="11"/>
            </a:xfrm>
            <a:prstGeom prst="line">
              <a:avLst/>
            </a:prstGeom>
            <a:noFill/>
            <a:ln w="33338">
              <a:solidFill>
                <a:srgbClr val="000080"/>
              </a:solidFill>
              <a:round/>
              <a:headEnd/>
              <a:tailEnd/>
            </a:ln>
          </p:spPr>
          <p:txBody>
            <a:bodyPr/>
            <a:lstStyle/>
            <a:p>
              <a:endParaRPr lang="pt-BR"/>
            </a:p>
          </p:txBody>
        </p:sp>
        <p:sp>
          <p:nvSpPr>
            <p:cNvPr id="19352" name="Freeform 863"/>
            <p:cNvSpPr>
              <a:spLocks/>
            </p:cNvSpPr>
            <p:nvPr/>
          </p:nvSpPr>
          <p:spPr bwMode="auto">
            <a:xfrm>
              <a:off x="3958" y="1916"/>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53" name="Line 864"/>
            <p:cNvSpPr>
              <a:spLocks noChangeShapeType="1"/>
            </p:cNvSpPr>
            <p:nvPr/>
          </p:nvSpPr>
          <p:spPr bwMode="auto">
            <a:xfrm>
              <a:off x="3958" y="1931"/>
              <a:ext cx="7" cy="11"/>
            </a:xfrm>
            <a:prstGeom prst="line">
              <a:avLst/>
            </a:prstGeom>
            <a:noFill/>
            <a:ln w="33338">
              <a:solidFill>
                <a:srgbClr val="000080"/>
              </a:solidFill>
              <a:round/>
              <a:headEnd/>
              <a:tailEnd/>
            </a:ln>
          </p:spPr>
          <p:txBody>
            <a:bodyPr/>
            <a:lstStyle/>
            <a:p>
              <a:endParaRPr lang="pt-BR"/>
            </a:p>
          </p:txBody>
        </p:sp>
        <p:sp>
          <p:nvSpPr>
            <p:cNvPr id="19354" name="Line 865"/>
            <p:cNvSpPr>
              <a:spLocks noChangeShapeType="1"/>
            </p:cNvSpPr>
            <p:nvPr/>
          </p:nvSpPr>
          <p:spPr bwMode="auto">
            <a:xfrm>
              <a:off x="3965" y="1942"/>
              <a:ext cx="7" cy="11"/>
            </a:xfrm>
            <a:prstGeom prst="line">
              <a:avLst/>
            </a:prstGeom>
            <a:noFill/>
            <a:ln w="33338">
              <a:solidFill>
                <a:srgbClr val="000080"/>
              </a:solidFill>
              <a:round/>
              <a:headEnd/>
              <a:tailEnd/>
            </a:ln>
          </p:spPr>
          <p:txBody>
            <a:bodyPr/>
            <a:lstStyle/>
            <a:p>
              <a:endParaRPr lang="pt-BR"/>
            </a:p>
          </p:txBody>
        </p:sp>
        <p:sp>
          <p:nvSpPr>
            <p:cNvPr id="19355" name="Freeform 866"/>
            <p:cNvSpPr>
              <a:spLocks/>
            </p:cNvSpPr>
            <p:nvPr/>
          </p:nvSpPr>
          <p:spPr bwMode="auto">
            <a:xfrm>
              <a:off x="3972" y="1953"/>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56" name="Line 867"/>
            <p:cNvSpPr>
              <a:spLocks noChangeShapeType="1"/>
            </p:cNvSpPr>
            <p:nvPr/>
          </p:nvSpPr>
          <p:spPr bwMode="auto">
            <a:xfrm>
              <a:off x="3972" y="1968"/>
              <a:ext cx="7" cy="11"/>
            </a:xfrm>
            <a:prstGeom prst="line">
              <a:avLst/>
            </a:prstGeom>
            <a:noFill/>
            <a:ln w="33338">
              <a:solidFill>
                <a:srgbClr val="000080"/>
              </a:solidFill>
              <a:round/>
              <a:headEnd/>
              <a:tailEnd/>
            </a:ln>
          </p:spPr>
          <p:txBody>
            <a:bodyPr/>
            <a:lstStyle/>
            <a:p>
              <a:endParaRPr lang="pt-BR"/>
            </a:p>
          </p:txBody>
        </p:sp>
        <p:sp>
          <p:nvSpPr>
            <p:cNvPr id="19357" name="Freeform 868"/>
            <p:cNvSpPr>
              <a:spLocks/>
            </p:cNvSpPr>
            <p:nvPr/>
          </p:nvSpPr>
          <p:spPr bwMode="auto">
            <a:xfrm>
              <a:off x="3979" y="1979"/>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0080"/>
              </a:solidFill>
              <a:prstDash val="solid"/>
              <a:round/>
              <a:headEnd/>
              <a:tailEnd/>
            </a:ln>
          </p:spPr>
          <p:txBody>
            <a:bodyPr/>
            <a:lstStyle/>
            <a:p>
              <a:endParaRPr lang="pt-BR"/>
            </a:p>
          </p:txBody>
        </p:sp>
        <p:sp>
          <p:nvSpPr>
            <p:cNvPr id="19358" name="Line 869"/>
            <p:cNvSpPr>
              <a:spLocks noChangeShapeType="1"/>
            </p:cNvSpPr>
            <p:nvPr/>
          </p:nvSpPr>
          <p:spPr bwMode="auto">
            <a:xfrm>
              <a:off x="3986" y="1994"/>
              <a:ext cx="1" cy="11"/>
            </a:xfrm>
            <a:prstGeom prst="line">
              <a:avLst/>
            </a:prstGeom>
            <a:noFill/>
            <a:ln w="33338">
              <a:solidFill>
                <a:srgbClr val="000080"/>
              </a:solidFill>
              <a:round/>
              <a:headEnd/>
              <a:tailEnd/>
            </a:ln>
          </p:spPr>
          <p:txBody>
            <a:bodyPr/>
            <a:lstStyle/>
            <a:p>
              <a:endParaRPr lang="pt-BR"/>
            </a:p>
          </p:txBody>
        </p:sp>
        <p:sp>
          <p:nvSpPr>
            <p:cNvPr id="19359" name="Freeform 870"/>
            <p:cNvSpPr>
              <a:spLocks/>
            </p:cNvSpPr>
            <p:nvPr/>
          </p:nvSpPr>
          <p:spPr bwMode="auto">
            <a:xfrm>
              <a:off x="3986" y="2005"/>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0080"/>
              </a:solidFill>
              <a:prstDash val="solid"/>
              <a:round/>
              <a:headEnd/>
              <a:tailEnd/>
            </a:ln>
          </p:spPr>
          <p:txBody>
            <a:bodyPr/>
            <a:lstStyle/>
            <a:p>
              <a:endParaRPr lang="pt-BR"/>
            </a:p>
          </p:txBody>
        </p:sp>
        <p:sp>
          <p:nvSpPr>
            <p:cNvPr id="19360" name="Line 871"/>
            <p:cNvSpPr>
              <a:spLocks noChangeShapeType="1"/>
            </p:cNvSpPr>
            <p:nvPr/>
          </p:nvSpPr>
          <p:spPr bwMode="auto">
            <a:xfrm>
              <a:off x="3993" y="2020"/>
              <a:ext cx="7" cy="11"/>
            </a:xfrm>
            <a:prstGeom prst="line">
              <a:avLst/>
            </a:prstGeom>
            <a:noFill/>
            <a:ln w="33338">
              <a:solidFill>
                <a:srgbClr val="000080"/>
              </a:solidFill>
              <a:round/>
              <a:headEnd/>
              <a:tailEnd/>
            </a:ln>
          </p:spPr>
          <p:txBody>
            <a:bodyPr/>
            <a:lstStyle/>
            <a:p>
              <a:endParaRPr lang="pt-BR"/>
            </a:p>
          </p:txBody>
        </p:sp>
        <p:sp>
          <p:nvSpPr>
            <p:cNvPr id="19361" name="Freeform 872"/>
            <p:cNvSpPr>
              <a:spLocks/>
            </p:cNvSpPr>
            <p:nvPr/>
          </p:nvSpPr>
          <p:spPr bwMode="auto">
            <a:xfrm>
              <a:off x="4000" y="2031"/>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62" name="Line 873"/>
            <p:cNvSpPr>
              <a:spLocks noChangeShapeType="1"/>
            </p:cNvSpPr>
            <p:nvPr/>
          </p:nvSpPr>
          <p:spPr bwMode="auto">
            <a:xfrm>
              <a:off x="4000" y="2046"/>
              <a:ext cx="6" cy="11"/>
            </a:xfrm>
            <a:prstGeom prst="line">
              <a:avLst/>
            </a:prstGeom>
            <a:noFill/>
            <a:ln w="33338">
              <a:solidFill>
                <a:srgbClr val="000080"/>
              </a:solidFill>
              <a:round/>
              <a:headEnd/>
              <a:tailEnd/>
            </a:ln>
          </p:spPr>
          <p:txBody>
            <a:bodyPr/>
            <a:lstStyle/>
            <a:p>
              <a:endParaRPr lang="pt-BR"/>
            </a:p>
          </p:txBody>
        </p:sp>
        <p:sp>
          <p:nvSpPr>
            <p:cNvPr id="19363" name="Line 874"/>
            <p:cNvSpPr>
              <a:spLocks noChangeShapeType="1"/>
            </p:cNvSpPr>
            <p:nvPr/>
          </p:nvSpPr>
          <p:spPr bwMode="auto">
            <a:xfrm>
              <a:off x="4006" y="2057"/>
              <a:ext cx="7" cy="11"/>
            </a:xfrm>
            <a:prstGeom prst="line">
              <a:avLst/>
            </a:prstGeom>
            <a:noFill/>
            <a:ln w="33338">
              <a:solidFill>
                <a:srgbClr val="000080"/>
              </a:solidFill>
              <a:round/>
              <a:headEnd/>
              <a:tailEnd/>
            </a:ln>
          </p:spPr>
          <p:txBody>
            <a:bodyPr/>
            <a:lstStyle/>
            <a:p>
              <a:endParaRPr lang="pt-BR"/>
            </a:p>
          </p:txBody>
        </p:sp>
        <p:sp>
          <p:nvSpPr>
            <p:cNvPr id="19364" name="Freeform 875"/>
            <p:cNvSpPr>
              <a:spLocks/>
            </p:cNvSpPr>
            <p:nvPr/>
          </p:nvSpPr>
          <p:spPr bwMode="auto">
            <a:xfrm>
              <a:off x="4013" y="2068"/>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365" name="Line 876"/>
            <p:cNvSpPr>
              <a:spLocks noChangeShapeType="1"/>
            </p:cNvSpPr>
            <p:nvPr/>
          </p:nvSpPr>
          <p:spPr bwMode="auto">
            <a:xfrm>
              <a:off x="4013" y="2083"/>
              <a:ext cx="7" cy="11"/>
            </a:xfrm>
            <a:prstGeom prst="line">
              <a:avLst/>
            </a:prstGeom>
            <a:noFill/>
            <a:ln w="33338">
              <a:solidFill>
                <a:srgbClr val="000080"/>
              </a:solidFill>
              <a:round/>
              <a:headEnd/>
              <a:tailEnd/>
            </a:ln>
          </p:spPr>
          <p:txBody>
            <a:bodyPr/>
            <a:lstStyle/>
            <a:p>
              <a:endParaRPr lang="pt-BR"/>
            </a:p>
          </p:txBody>
        </p:sp>
        <p:sp>
          <p:nvSpPr>
            <p:cNvPr id="19366" name="Line 877"/>
            <p:cNvSpPr>
              <a:spLocks noChangeShapeType="1"/>
            </p:cNvSpPr>
            <p:nvPr/>
          </p:nvSpPr>
          <p:spPr bwMode="auto">
            <a:xfrm>
              <a:off x="4020" y="2094"/>
              <a:ext cx="7" cy="11"/>
            </a:xfrm>
            <a:prstGeom prst="line">
              <a:avLst/>
            </a:prstGeom>
            <a:noFill/>
            <a:ln w="33338">
              <a:solidFill>
                <a:srgbClr val="000080"/>
              </a:solidFill>
              <a:round/>
              <a:headEnd/>
              <a:tailEnd/>
            </a:ln>
          </p:spPr>
          <p:txBody>
            <a:bodyPr/>
            <a:lstStyle/>
            <a:p>
              <a:endParaRPr lang="pt-BR"/>
            </a:p>
          </p:txBody>
        </p:sp>
        <p:sp>
          <p:nvSpPr>
            <p:cNvPr id="19367" name="Line 878"/>
            <p:cNvSpPr>
              <a:spLocks noChangeShapeType="1"/>
            </p:cNvSpPr>
            <p:nvPr/>
          </p:nvSpPr>
          <p:spPr bwMode="auto">
            <a:xfrm>
              <a:off x="4027" y="2105"/>
              <a:ext cx="1" cy="11"/>
            </a:xfrm>
            <a:prstGeom prst="line">
              <a:avLst/>
            </a:prstGeom>
            <a:noFill/>
            <a:ln w="33338">
              <a:solidFill>
                <a:srgbClr val="000080"/>
              </a:solidFill>
              <a:round/>
              <a:headEnd/>
              <a:tailEnd/>
            </a:ln>
          </p:spPr>
          <p:txBody>
            <a:bodyPr/>
            <a:lstStyle/>
            <a:p>
              <a:endParaRPr lang="pt-BR"/>
            </a:p>
          </p:txBody>
        </p:sp>
        <p:sp>
          <p:nvSpPr>
            <p:cNvPr id="19368" name="Line 879"/>
            <p:cNvSpPr>
              <a:spLocks noChangeShapeType="1"/>
            </p:cNvSpPr>
            <p:nvPr/>
          </p:nvSpPr>
          <p:spPr bwMode="auto">
            <a:xfrm>
              <a:off x="4027" y="2116"/>
              <a:ext cx="7" cy="11"/>
            </a:xfrm>
            <a:prstGeom prst="line">
              <a:avLst/>
            </a:prstGeom>
            <a:noFill/>
            <a:ln w="33338">
              <a:solidFill>
                <a:srgbClr val="000080"/>
              </a:solidFill>
              <a:round/>
              <a:headEnd/>
              <a:tailEnd/>
            </a:ln>
          </p:spPr>
          <p:txBody>
            <a:bodyPr/>
            <a:lstStyle/>
            <a:p>
              <a:endParaRPr lang="pt-BR"/>
            </a:p>
          </p:txBody>
        </p:sp>
        <p:sp>
          <p:nvSpPr>
            <p:cNvPr id="19369" name="Line 880"/>
            <p:cNvSpPr>
              <a:spLocks noChangeShapeType="1"/>
            </p:cNvSpPr>
            <p:nvPr/>
          </p:nvSpPr>
          <p:spPr bwMode="auto">
            <a:xfrm>
              <a:off x="4034" y="2127"/>
              <a:ext cx="7" cy="11"/>
            </a:xfrm>
            <a:prstGeom prst="line">
              <a:avLst/>
            </a:prstGeom>
            <a:noFill/>
            <a:ln w="33338">
              <a:solidFill>
                <a:srgbClr val="000080"/>
              </a:solidFill>
              <a:round/>
              <a:headEnd/>
              <a:tailEnd/>
            </a:ln>
          </p:spPr>
          <p:txBody>
            <a:bodyPr/>
            <a:lstStyle/>
            <a:p>
              <a:endParaRPr lang="pt-BR"/>
            </a:p>
          </p:txBody>
        </p:sp>
        <p:sp>
          <p:nvSpPr>
            <p:cNvPr id="19370" name="Line 881"/>
            <p:cNvSpPr>
              <a:spLocks noChangeShapeType="1"/>
            </p:cNvSpPr>
            <p:nvPr/>
          </p:nvSpPr>
          <p:spPr bwMode="auto">
            <a:xfrm>
              <a:off x="4041" y="2138"/>
              <a:ext cx="1" cy="12"/>
            </a:xfrm>
            <a:prstGeom prst="line">
              <a:avLst/>
            </a:prstGeom>
            <a:noFill/>
            <a:ln w="33338">
              <a:solidFill>
                <a:srgbClr val="000080"/>
              </a:solidFill>
              <a:round/>
              <a:headEnd/>
              <a:tailEnd/>
            </a:ln>
          </p:spPr>
          <p:txBody>
            <a:bodyPr/>
            <a:lstStyle/>
            <a:p>
              <a:endParaRPr lang="pt-BR"/>
            </a:p>
          </p:txBody>
        </p:sp>
        <p:sp>
          <p:nvSpPr>
            <p:cNvPr id="19371" name="Line 882"/>
            <p:cNvSpPr>
              <a:spLocks noChangeShapeType="1"/>
            </p:cNvSpPr>
            <p:nvPr/>
          </p:nvSpPr>
          <p:spPr bwMode="auto">
            <a:xfrm>
              <a:off x="4041" y="2150"/>
              <a:ext cx="7" cy="11"/>
            </a:xfrm>
            <a:prstGeom prst="line">
              <a:avLst/>
            </a:prstGeom>
            <a:noFill/>
            <a:ln w="33338">
              <a:solidFill>
                <a:srgbClr val="000080"/>
              </a:solidFill>
              <a:round/>
              <a:headEnd/>
              <a:tailEnd/>
            </a:ln>
          </p:spPr>
          <p:txBody>
            <a:bodyPr/>
            <a:lstStyle/>
            <a:p>
              <a:endParaRPr lang="pt-BR"/>
            </a:p>
          </p:txBody>
        </p:sp>
        <p:sp>
          <p:nvSpPr>
            <p:cNvPr id="19372" name="Line 883"/>
            <p:cNvSpPr>
              <a:spLocks noChangeShapeType="1"/>
            </p:cNvSpPr>
            <p:nvPr/>
          </p:nvSpPr>
          <p:spPr bwMode="auto">
            <a:xfrm>
              <a:off x="4048" y="2161"/>
              <a:ext cx="7" cy="11"/>
            </a:xfrm>
            <a:prstGeom prst="line">
              <a:avLst/>
            </a:prstGeom>
            <a:noFill/>
            <a:ln w="33338">
              <a:solidFill>
                <a:srgbClr val="000080"/>
              </a:solidFill>
              <a:round/>
              <a:headEnd/>
              <a:tailEnd/>
            </a:ln>
          </p:spPr>
          <p:txBody>
            <a:bodyPr/>
            <a:lstStyle/>
            <a:p>
              <a:endParaRPr lang="pt-BR"/>
            </a:p>
          </p:txBody>
        </p:sp>
        <p:sp>
          <p:nvSpPr>
            <p:cNvPr id="19373" name="Line 884"/>
            <p:cNvSpPr>
              <a:spLocks noChangeShapeType="1"/>
            </p:cNvSpPr>
            <p:nvPr/>
          </p:nvSpPr>
          <p:spPr bwMode="auto">
            <a:xfrm>
              <a:off x="4055" y="2172"/>
              <a:ext cx="1" cy="11"/>
            </a:xfrm>
            <a:prstGeom prst="line">
              <a:avLst/>
            </a:prstGeom>
            <a:noFill/>
            <a:ln w="33338">
              <a:solidFill>
                <a:srgbClr val="000080"/>
              </a:solidFill>
              <a:round/>
              <a:headEnd/>
              <a:tailEnd/>
            </a:ln>
          </p:spPr>
          <p:txBody>
            <a:bodyPr/>
            <a:lstStyle/>
            <a:p>
              <a:endParaRPr lang="pt-BR"/>
            </a:p>
          </p:txBody>
        </p:sp>
        <p:sp>
          <p:nvSpPr>
            <p:cNvPr id="19374" name="Line 885"/>
            <p:cNvSpPr>
              <a:spLocks noChangeShapeType="1"/>
            </p:cNvSpPr>
            <p:nvPr/>
          </p:nvSpPr>
          <p:spPr bwMode="auto">
            <a:xfrm>
              <a:off x="4055" y="2183"/>
              <a:ext cx="7" cy="11"/>
            </a:xfrm>
            <a:prstGeom prst="line">
              <a:avLst/>
            </a:prstGeom>
            <a:noFill/>
            <a:ln w="33338">
              <a:solidFill>
                <a:srgbClr val="000080"/>
              </a:solidFill>
              <a:round/>
              <a:headEnd/>
              <a:tailEnd/>
            </a:ln>
          </p:spPr>
          <p:txBody>
            <a:bodyPr/>
            <a:lstStyle/>
            <a:p>
              <a:endParaRPr lang="pt-BR"/>
            </a:p>
          </p:txBody>
        </p:sp>
        <p:sp>
          <p:nvSpPr>
            <p:cNvPr id="19375" name="Line 886"/>
            <p:cNvSpPr>
              <a:spLocks noChangeShapeType="1"/>
            </p:cNvSpPr>
            <p:nvPr/>
          </p:nvSpPr>
          <p:spPr bwMode="auto">
            <a:xfrm>
              <a:off x="4062" y="2194"/>
              <a:ext cx="7" cy="11"/>
            </a:xfrm>
            <a:prstGeom prst="line">
              <a:avLst/>
            </a:prstGeom>
            <a:noFill/>
            <a:ln w="33338">
              <a:solidFill>
                <a:srgbClr val="000080"/>
              </a:solidFill>
              <a:round/>
              <a:headEnd/>
              <a:tailEnd/>
            </a:ln>
          </p:spPr>
          <p:txBody>
            <a:bodyPr/>
            <a:lstStyle/>
            <a:p>
              <a:endParaRPr lang="pt-BR"/>
            </a:p>
          </p:txBody>
        </p:sp>
        <p:sp>
          <p:nvSpPr>
            <p:cNvPr id="19376" name="Line 887"/>
            <p:cNvSpPr>
              <a:spLocks noChangeShapeType="1"/>
            </p:cNvSpPr>
            <p:nvPr/>
          </p:nvSpPr>
          <p:spPr bwMode="auto">
            <a:xfrm>
              <a:off x="4069" y="2205"/>
              <a:ext cx="1" cy="8"/>
            </a:xfrm>
            <a:prstGeom prst="line">
              <a:avLst/>
            </a:prstGeom>
            <a:noFill/>
            <a:ln w="33338">
              <a:solidFill>
                <a:srgbClr val="000080"/>
              </a:solidFill>
              <a:round/>
              <a:headEnd/>
              <a:tailEnd/>
            </a:ln>
          </p:spPr>
          <p:txBody>
            <a:bodyPr/>
            <a:lstStyle/>
            <a:p>
              <a:endParaRPr lang="pt-BR"/>
            </a:p>
          </p:txBody>
        </p:sp>
        <p:sp>
          <p:nvSpPr>
            <p:cNvPr id="19377" name="Freeform 888"/>
            <p:cNvSpPr>
              <a:spLocks/>
            </p:cNvSpPr>
            <p:nvPr/>
          </p:nvSpPr>
          <p:spPr bwMode="auto">
            <a:xfrm>
              <a:off x="4069" y="2213"/>
              <a:ext cx="7" cy="11"/>
            </a:xfrm>
            <a:custGeom>
              <a:avLst/>
              <a:gdLst>
                <a:gd name="T0" fmla="*/ 0 w 7"/>
                <a:gd name="T1" fmla="*/ 0 h 11"/>
                <a:gd name="T2" fmla="*/ 0 w 7"/>
                <a:gd name="T3" fmla="*/ 3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3"/>
                  </a:lnTo>
                  <a:lnTo>
                    <a:pt x="7" y="11"/>
                  </a:lnTo>
                </a:path>
              </a:pathLst>
            </a:custGeom>
            <a:noFill/>
            <a:ln w="33338">
              <a:solidFill>
                <a:srgbClr val="000080"/>
              </a:solidFill>
              <a:prstDash val="solid"/>
              <a:round/>
              <a:headEnd/>
              <a:tailEnd/>
            </a:ln>
          </p:spPr>
          <p:txBody>
            <a:bodyPr/>
            <a:lstStyle/>
            <a:p>
              <a:endParaRPr lang="pt-BR"/>
            </a:p>
          </p:txBody>
        </p:sp>
        <p:sp>
          <p:nvSpPr>
            <p:cNvPr id="19378" name="Line 889"/>
            <p:cNvSpPr>
              <a:spLocks noChangeShapeType="1"/>
            </p:cNvSpPr>
            <p:nvPr/>
          </p:nvSpPr>
          <p:spPr bwMode="auto">
            <a:xfrm>
              <a:off x="4076" y="2224"/>
              <a:ext cx="7" cy="7"/>
            </a:xfrm>
            <a:prstGeom prst="line">
              <a:avLst/>
            </a:prstGeom>
            <a:noFill/>
            <a:ln w="33338">
              <a:solidFill>
                <a:srgbClr val="000080"/>
              </a:solidFill>
              <a:round/>
              <a:headEnd/>
              <a:tailEnd/>
            </a:ln>
          </p:spPr>
          <p:txBody>
            <a:bodyPr/>
            <a:lstStyle/>
            <a:p>
              <a:endParaRPr lang="pt-BR"/>
            </a:p>
          </p:txBody>
        </p:sp>
        <p:sp>
          <p:nvSpPr>
            <p:cNvPr id="19379" name="Freeform 890"/>
            <p:cNvSpPr>
              <a:spLocks/>
            </p:cNvSpPr>
            <p:nvPr/>
          </p:nvSpPr>
          <p:spPr bwMode="auto">
            <a:xfrm>
              <a:off x="4083" y="2231"/>
              <a:ext cx="1" cy="11"/>
            </a:xfrm>
            <a:custGeom>
              <a:avLst/>
              <a:gdLst>
                <a:gd name="T0" fmla="*/ 0 w 1"/>
                <a:gd name="T1" fmla="*/ 0 h 11"/>
                <a:gd name="T2" fmla="*/ 0 w 1"/>
                <a:gd name="T3" fmla="*/ 4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4"/>
                  </a:lnTo>
                  <a:lnTo>
                    <a:pt x="0" y="11"/>
                  </a:lnTo>
                </a:path>
              </a:pathLst>
            </a:custGeom>
            <a:noFill/>
            <a:ln w="33338">
              <a:solidFill>
                <a:srgbClr val="000080"/>
              </a:solidFill>
              <a:prstDash val="solid"/>
              <a:round/>
              <a:headEnd/>
              <a:tailEnd/>
            </a:ln>
          </p:spPr>
          <p:txBody>
            <a:bodyPr/>
            <a:lstStyle/>
            <a:p>
              <a:endParaRPr lang="pt-BR"/>
            </a:p>
          </p:txBody>
        </p:sp>
        <p:sp>
          <p:nvSpPr>
            <p:cNvPr id="19380" name="Line 891"/>
            <p:cNvSpPr>
              <a:spLocks noChangeShapeType="1"/>
            </p:cNvSpPr>
            <p:nvPr/>
          </p:nvSpPr>
          <p:spPr bwMode="auto">
            <a:xfrm>
              <a:off x="4083" y="2242"/>
              <a:ext cx="7" cy="8"/>
            </a:xfrm>
            <a:prstGeom prst="line">
              <a:avLst/>
            </a:prstGeom>
            <a:noFill/>
            <a:ln w="33338">
              <a:solidFill>
                <a:srgbClr val="000080"/>
              </a:solidFill>
              <a:round/>
              <a:headEnd/>
              <a:tailEnd/>
            </a:ln>
          </p:spPr>
          <p:txBody>
            <a:bodyPr/>
            <a:lstStyle/>
            <a:p>
              <a:endParaRPr lang="pt-BR"/>
            </a:p>
          </p:txBody>
        </p:sp>
        <p:sp>
          <p:nvSpPr>
            <p:cNvPr id="19381" name="Line 892"/>
            <p:cNvSpPr>
              <a:spLocks noChangeShapeType="1"/>
            </p:cNvSpPr>
            <p:nvPr/>
          </p:nvSpPr>
          <p:spPr bwMode="auto">
            <a:xfrm>
              <a:off x="4090" y="2250"/>
              <a:ext cx="7" cy="7"/>
            </a:xfrm>
            <a:prstGeom prst="line">
              <a:avLst/>
            </a:prstGeom>
            <a:noFill/>
            <a:ln w="33338">
              <a:solidFill>
                <a:srgbClr val="000080"/>
              </a:solidFill>
              <a:round/>
              <a:headEnd/>
              <a:tailEnd/>
            </a:ln>
          </p:spPr>
          <p:txBody>
            <a:bodyPr/>
            <a:lstStyle/>
            <a:p>
              <a:endParaRPr lang="pt-BR"/>
            </a:p>
          </p:txBody>
        </p:sp>
        <p:sp>
          <p:nvSpPr>
            <p:cNvPr id="19382" name="Freeform 893"/>
            <p:cNvSpPr>
              <a:spLocks/>
            </p:cNvSpPr>
            <p:nvPr/>
          </p:nvSpPr>
          <p:spPr bwMode="auto">
            <a:xfrm>
              <a:off x="4097" y="2257"/>
              <a:ext cx="1" cy="11"/>
            </a:xfrm>
            <a:custGeom>
              <a:avLst/>
              <a:gdLst>
                <a:gd name="T0" fmla="*/ 0 w 1"/>
                <a:gd name="T1" fmla="*/ 0 h 11"/>
                <a:gd name="T2" fmla="*/ 0 w 1"/>
                <a:gd name="T3" fmla="*/ 4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4"/>
                  </a:lnTo>
                  <a:lnTo>
                    <a:pt x="0" y="11"/>
                  </a:lnTo>
                </a:path>
              </a:pathLst>
            </a:custGeom>
            <a:noFill/>
            <a:ln w="33338">
              <a:solidFill>
                <a:srgbClr val="000080"/>
              </a:solidFill>
              <a:prstDash val="solid"/>
              <a:round/>
              <a:headEnd/>
              <a:tailEnd/>
            </a:ln>
          </p:spPr>
          <p:txBody>
            <a:bodyPr/>
            <a:lstStyle/>
            <a:p>
              <a:endParaRPr lang="pt-BR"/>
            </a:p>
          </p:txBody>
        </p:sp>
        <p:sp>
          <p:nvSpPr>
            <p:cNvPr id="19383" name="Line 894"/>
            <p:cNvSpPr>
              <a:spLocks noChangeShapeType="1"/>
            </p:cNvSpPr>
            <p:nvPr/>
          </p:nvSpPr>
          <p:spPr bwMode="auto">
            <a:xfrm>
              <a:off x="4097" y="2268"/>
              <a:ext cx="7" cy="8"/>
            </a:xfrm>
            <a:prstGeom prst="line">
              <a:avLst/>
            </a:prstGeom>
            <a:noFill/>
            <a:ln w="33338">
              <a:solidFill>
                <a:srgbClr val="000080"/>
              </a:solidFill>
              <a:round/>
              <a:headEnd/>
              <a:tailEnd/>
            </a:ln>
          </p:spPr>
          <p:txBody>
            <a:bodyPr/>
            <a:lstStyle/>
            <a:p>
              <a:endParaRPr lang="pt-BR"/>
            </a:p>
          </p:txBody>
        </p:sp>
        <p:sp>
          <p:nvSpPr>
            <p:cNvPr id="19384" name="Line 895"/>
            <p:cNvSpPr>
              <a:spLocks noChangeShapeType="1"/>
            </p:cNvSpPr>
            <p:nvPr/>
          </p:nvSpPr>
          <p:spPr bwMode="auto">
            <a:xfrm>
              <a:off x="4104" y="2276"/>
              <a:ext cx="7" cy="7"/>
            </a:xfrm>
            <a:prstGeom prst="line">
              <a:avLst/>
            </a:prstGeom>
            <a:noFill/>
            <a:ln w="33338">
              <a:solidFill>
                <a:srgbClr val="000080"/>
              </a:solidFill>
              <a:round/>
              <a:headEnd/>
              <a:tailEnd/>
            </a:ln>
          </p:spPr>
          <p:txBody>
            <a:bodyPr/>
            <a:lstStyle/>
            <a:p>
              <a:endParaRPr lang="pt-BR"/>
            </a:p>
          </p:txBody>
        </p:sp>
        <p:sp>
          <p:nvSpPr>
            <p:cNvPr id="19385" name="Line 896"/>
            <p:cNvSpPr>
              <a:spLocks noChangeShapeType="1"/>
            </p:cNvSpPr>
            <p:nvPr/>
          </p:nvSpPr>
          <p:spPr bwMode="auto">
            <a:xfrm>
              <a:off x="4111" y="2283"/>
              <a:ext cx="1" cy="7"/>
            </a:xfrm>
            <a:prstGeom prst="line">
              <a:avLst/>
            </a:prstGeom>
            <a:noFill/>
            <a:ln w="33338">
              <a:solidFill>
                <a:srgbClr val="000080"/>
              </a:solidFill>
              <a:round/>
              <a:headEnd/>
              <a:tailEnd/>
            </a:ln>
          </p:spPr>
          <p:txBody>
            <a:bodyPr/>
            <a:lstStyle/>
            <a:p>
              <a:endParaRPr lang="pt-BR"/>
            </a:p>
          </p:txBody>
        </p:sp>
        <p:sp>
          <p:nvSpPr>
            <p:cNvPr id="19386" name="Line 897"/>
            <p:cNvSpPr>
              <a:spLocks noChangeShapeType="1"/>
            </p:cNvSpPr>
            <p:nvPr/>
          </p:nvSpPr>
          <p:spPr bwMode="auto">
            <a:xfrm>
              <a:off x="4111" y="2290"/>
              <a:ext cx="7" cy="4"/>
            </a:xfrm>
            <a:prstGeom prst="line">
              <a:avLst/>
            </a:prstGeom>
            <a:noFill/>
            <a:ln w="33338">
              <a:solidFill>
                <a:srgbClr val="000080"/>
              </a:solidFill>
              <a:round/>
              <a:headEnd/>
              <a:tailEnd/>
            </a:ln>
          </p:spPr>
          <p:txBody>
            <a:bodyPr/>
            <a:lstStyle/>
            <a:p>
              <a:endParaRPr lang="pt-BR"/>
            </a:p>
          </p:txBody>
        </p:sp>
        <p:sp>
          <p:nvSpPr>
            <p:cNvPr id="19387" name="Line 898"/>
            <p:cNvSpPr>
              <a:spLocks noChangeShapeType="1"/>
            </p:cNvSpPr>
            <p:nvPr/>
          </p:nvSpPr>
          <p:spPr bwMode="auto">
            <a:xfrm>
              <a:off x="4118" y="2294"/>
              <a:ext cx="7" cy="8"/>
            </a:xfrm>
            <a:prstGeom prst="line">
              <a:avLst/>
            </a:prstGeom>
            <a:noFill/>
            <a:ln w="33338">
              <a:solidFill>
                <a:srgbClr val="000080"/>
              </a:solidFill>
              <a:round/>
              <a:headEnd/>
              <a:tailEnd/>
            </a:ln>
          </p:spPr>
          <p:txBody>
            <a:bodyPr/>
            <a:lstStyle/>
            <a:p>
              <a:endParaRPr lang="pt-BR"/>
            </a:p>
          </p:txBody>
        </p:sp>
        <p:sp>
          <p:nvSpPr>
            <p:cNvPr id="19388" name="Line 899"/>
            <p:cNvSpPr>
              <a:spLocks noChangeShapeType="1"/>
            </p:cNvSpPr>
            <p:nvPr/>
          </p:nvSpPr>
          <p:spPr bwMode="auto">
            <a:xfrm>
              <a:off x="4125" y="2302"/>
              <a:ext cx="1" cy="7"/>
            </a:xfrm>
            <a:prstGeom prst="line">
              <a:avLst/>
            </a:prstGeom>
            <a:noFill/>
            <a:ln w="33338">
              <a:solidFill>
                <a:srgbClr val="000080"/>
              </a:solidFill>
              <a:round/>
              <a:headEnd/>
              <a:tailEnd/>
            </a:ln>
          </p:spPr>
          <p:txBody>
            <a:bodyPr/>
            <a:lstStyle/>
            <a:p>
              <a:endParaRPr lang="pt-BR"/>
            </a:p>
          </p:txBody>
        </p:sp>
        <p:sp>
          <p:nvSpPr>
            <p:cNvPr id="19389" name="Line 900"/>
            <p:cNvSpPr>
              <a:spLocks noChangeShapeType="1"/>
            </p:cNvSpPr>
            <p:nvPr/>
          </p:nvSpPr>
          <p:spPr bwMode="auto">
            <a:xfrm>
              <a:off x="4125" y="2309"/>
              <a:ext cx="7" cy="4"/>
            </a:xfrm>
            <a:prstGeom prst="line">
              <a:avLst/>
            </a:prstGeom>
            <a:noFill/>
            <a:ln w="33338">
              <a:solidFill>
                <a:srgbClr val="000080"/>
              </a:solidFill>
              <a:round/>
              <a:headEnd/>
              <a:tailEnd/>
            </a:ln>
          </p:spPr>
          <p:txBody>
            <a:bodyPr/>
            <a:lstStyle/>
            <a:p>
              <a:endParaRPr lang="pt-BR"/>
            </a:p>
          </p:txBody>
        </p:sp>
        <p:sp>
          <p:nvSpPr>
            <p:cNvPr id="19390" name="Line 901"/>
            <p:cNvSpPr>
              <a:spLocks noChangeShapeType="1"/>
            </p:cNvSpPr>
            <p:nvPr/>
          </p:nvSpPr>
          <p:spPr bwMode="auto">
            <a:xfrm>
              <a:off x="4132" y="2313"/>
              <a:ext cx="7" cy="7"/>
            </a:xfrm>
            <a:prstGeom prst="line">
              <a:avLst/>
            </a:prstGeom>
            <a:noFill/>
            <a:ln w="33338">
              <a:solidFill>
                <a:srgbClr val="000080"/>
              </a:solidFill>
              <a:round/>
              <a:headEnd/>
              <a:tailEnd/>
            </a:ln>
          </p:spPr>
          <p:txBody>
            <a:bodyPr/>
            <a:lstStyle/>
            <a:p>
              <a:endParaRPr lang="pt-BR"/>
            </a:p>
          </p:txBody>
        </p:sp>
        <p:sp>
          <p:nvSpPr>
            <p:cNvPr id="19391" name="Line 902"/>
            <p:cNvSpPr>
              <a:spLocks noChangeShapeType="1"/>
            </p:cNvSpPr>
            <p:nvPr/>
          </p:nvSpPr>
          <p:spPr bwMode="auto">
            <a:xfrm>
              <a:off x="4139" y="2320"/>
              <a:ext cx="1" cy="4"/>
            </a:xfrm>
            <a:prstGeom prst="line">
              <a:avLst/>
            </a:prstGeom>
            <a:noFill/>
            <a:ln w="33338">
              <a:solidFill>
                <a:srgbClr val="000080"/>
              </a:solidFill>
              <a:round/>
              <a:headEnd/>
              <a:tailEnd/>
            </a:ln>
          </p:spPr>
          <p:txBody>
            <a:bodyPr/>
            <a:lstStyle/>
            <a:p>
              <a:endParaRPr lang="pt-BR"/>
            </a:p>
          </p:txBody>
        </p:sp>
        <p:sp>
          <p:nvSpPr>
            <p:cNvPr id="19392" name="Line 903"/>
            <p:cNvSpPr>
              <a:spLocks noChangeShapeType="1"/>
            </p:cNvSpPr>
            <p:nvPr/>
          </p:nvSpPr>
          <p:spPr bwMode="auto">
            <a:xfrm>
              <a:off x="4139" y="2324"/>
              <a:ext cx="7" cy="4"/>
            </a:xfrm>
            <a:prstGeom prst="line">
              <a:avLst/>
            </a:prstGeom>
            <a:noFill/>
            <a:ln w="33338">
              <a:solidFill>
                <a:srgbClr val="000080"/>
              </a:solidFill>
              <a:round/>
              <a:headEnd/>
              <a:tailEnd/>
            </a:ln>
          </p:spPr>
          <p:txBody>
            <a:bodyPr/>
            <a:lstStyle/>
            <a:p>
              <a:endParaRPr lang="pt-BR"/>
            </a:p>
          </p:txBody>
        </p:sp>
        <p:sp>
          <p:nvSpPr>
            <p:cNvPr id="19393" name="Line 904"/>
            <p:cNvSpPr>
              <a:spLocks noChangeShapeType="1"/>
            </p:cNvSpPr>
            <p:nvPr/>
          </p:nvSpPr>
          <p:spPr bwMode="auto">
            <a:xfrm>
              <a:off x="4146" y="2328"/>
              <a:ext cx="7" cy="3"/>
            </a:xfrm>
            <a:prstGeom prst="line">
              <a:avLst/>
            </a:prstGeom>
            <a:noFill/>
            <a:ln w="33338">
              <a:solidFill>
                <a:srgbClr val="000080"/>
              </a:solidFill>
              <a:round/>
              <a:headEnd/>
              <a:tailEnd/>
            </a:ln>
          </p:spPr>
          <p:txBody>
            <a:bodyPr/>
            <a:lstStyle/>
            <a:p>
              <a:endParaRPr lang="pt-BR"/>
            </a:p>
          </p:txBody>
        </p:sp>
        <p:sp>
          <p:nvSpPr>
            <p:cNvPr id="19394" name="Line 905"/>
            <p:cNvSpPr>
              <a:spLocks noChangeShapeType="1"/>
            </p:cNvSpPr>
            <p:nvPr/>
          </p:nvSpPr>
          <p:spPr bwMode="auto">
            <a:xfrm>
              <a:off x="4153" y="2331"/>
              <a:ext cx="1" cy="4"/>
            </a:xfrm>
            <a:prstGeom prst="line">
              <a:avLst/>
            </a:prstGeom>
            <a:noFill/>
            <a:ln w="33338">
              <a:solidFill>
                <a:srgbClr val="000080"/>
              </a:solidFill>
              <a:round/>
              <a:headEnd/>
              <a:tailEnd/>
            </a:ln>
          </p:spPr>
          <p:txBody>
            <a:bodyPr/>
            <a:lstStyle/>
            <a:p>
              <a:endParaRPr lang="pt-BR"/>
            </a:p>
          </p:txBody>
        </p:sp>
        <p:sp>
          <p:nvSpPr>
            <p:cNvPr id="19395" name="Line 906"/>
            <p:cNvSpPr>
              <a:spLocks noChangeShapeType="1"/>
            </p:cNvSpPr>
            <p:nvPr/>
          </p:nvSpPr>
          <p:spPr bwMode="auto">
            <a:xfrm>
              <a:off x="4153" y="2335"/>
              <a:ext cx="7" cy="4"/>
            </a:xfrm>
            <a:prstGeom prst="line">
              <a:avLst/>
            </a:prstGeom>
            <a:noFill/>
            <a:ln w="33338">
              <a:solidFill>
                <a:srgbClr val="000080"/>
              </a:solidFill>
              <a:round/>
              <a:headEnd/>
              <a:tailEnd/>
            </a:ln>
          </p:spPr>
          <p:txBody>
            <a:bodyPr/>
            <a:lstStyle/>
            <a:p>
              <a:endParaRPr lang="pt-BR"/>
            </a:p>
          </p:txBody>
        </p:sp>
        <p:sp>
          <p:nvSpPr>
            <p:cNvPr id="19396" name="Line 907"/>
            <p:cNvSpPr>
              <a:spLocks noChangeShapeType="1"/>
            </p:cNvSpPr>
            <p:nvPr/>
          </p:nvSpPr>
          <p:spPr bwMode="auto">
            <a:xfrm>
              <a:off x="4160" y="2339"/>
              <a:ext cx="7" cy="3"/>
            </a:xfrm>
            <a:prstGeom prst="line">
              <a:avLst/>
            </a:prstGeom>
            <a:noFill/>
            <a:ln w="33338">
              <a:solidFill>
                <a:srgbClr val="000080"/>
              </a:solidFill>
              <a:round/>
              <a:headEnd/>
              <a:tailEnd/>
            </a:ln>
          </p:spPr>
          <p:txBody>
            <a:bodyPr/>
            <a:lstStyle/>
            <a:p>
              <a:endParaRPr lang="pt-BR"/>
            </a:p>
          </p:txBody>
        </p:sp>
        <p:sp>
          <p:nvSpPr>
            <p:cNvPr id="19397" name="Line 908"/>
            <p:cNvSpPr>
              <a:spLocks noChangeShapeType="1"/>
            </p:cNvSpPr>
            <p:nvPr/>
          </p:nvSpPr>
          <p:spPr bwMode="auto">
            <a:xfrm>
              <a:off x="4167" y="2342"/>
              <a:ext cx="1" cy="4"/>
            </a:xfrm>
            <a:prstGeom prst="line">
              <a:avLst/>
            </a:prstGeom>
            <a:noFill/>
            <a:ln w="33338">
              <a:solidFill>
                <a:srgbClr val="000080"/>
              </a:solidFill>
              <a:round/>
              <a:headEnd/>
              <a:tailEnd/>
            </a:ln>
          </p:spPr>
          <p:txBody>
            <a:bodyPr/>
            <a:lstStyle/>
            <a:p>
              <a:endParaRPr lang="pt-BR"/>
            </a:p>
          </p:txBody>
        </p:sp>
        <p:sp>
          <p:nvSpPr>
            <p:cNvPr id="19398" name="Line 909"/>
            <p:cNvSpPr>
              <a:spLocks noChangeShapeType="1"/>
            </p:cNvSpPr>
            <p:nvPr/>
          </p:nvSpPr>
          <p:spPr bwMode="auto">
            <a:xfrm>
              <a:off x="4167" y="2346"/>
              <a:ext cx="7" cy="4"/>
            </a:xfrm>
            <a:prstGeom prst="line">
              <a:avLst/>
            </a:prstGeom>
            <a:noFill/>
            <a:ln w="33338">
              <a:solidFill>
                <a:srgbClr val="000080"/>
              </a:solidFill>
              <a:round/>
              <a:headEnd/>
              <a:tailEnd/>
            </a:ln>
          </p:spPr>
          <p:txBody>
            <a:bodyPr/>
            <a:lstStyle/>
            <a:p>
              <a:endParaRPr lang="pt-BR"/>
            </a:p>
          </p:txBody>
        </p:sp>
        <p:sp>
          <p:nvSpPr>
            <p:cNvPr id="19399" name="Line 910"/>
            <p:cNvSpPr>
              <a:spLocks noChangeShapeType="1"/>
            </p:cNvSpPr>
            <p:nvPr/>
          </p:nvSpPr>
          <p:spPr bwMode="auto">
            <a:xfrm>
              <a:off x="4174" y="2350"/>
              <a:ext cx="7" cy="1"/>
            </a:xfrm>
            <a:prstGeom prst="line">
              <a:avLst/>
            </a:prstGeom>
            <a:noFill/>
            <a:ln w="33338">
              <a:solidFill>
                <a:srgbClr val="000080"/>
              </a:solidFill>
              <a:round/>
              <a:headEnd/>
              <a:tailEnd/>
            </a:ln>
          </p:spPr>
          <p:txBody>
            <a:bodyPr/>
            <a:lstStyle/>
            <a:p>
              <a:endParaRPr lang="pt-BR"/>
            </a:p>
          </p:txBody>
        </p:sp>
        <p:sp>
          <p:nvSpPr>
            <p:cNvPr id="19400" name="Line 911"/>
            <p:cNvSpPr>
              <a:spLocks noChangeShapeType="1"/>
            </p:cNvSpPr>
            <p:nvPr/>
          </p:nvSpPr>
          <p:spPr bwMode="auto">
            <a:xfrm>
              <a:off x="4181" y="2350"/>
              <a:ext cx="1" cy="1"/>
            </a:xfrm>
            <a:prstGeom prst="line">
              <a:avLst/>
            </a:prstGeom>
            <a:noFill/>
            <a:ln w="33338">
              <a:solidFill>
                <a:srgbClr val="000080"/>
              </a:solidFill>
              <a:round/>
              <a:headEnd/>
              <a:tailEnd/>
            </a:ln>
          </p:spPr>
          <p:txBody>
            <a:bodyPr/>
            <a:lstStyle/>
            <a:p>
              <a:endParaRPr lang="pt-BR"/>
            </a:p>
          </p:txBody>
        </p:sp>
        <p:sp>
          <p:nvSpPr>
            <p:cNvPr id="19401" name="Freeform 912"/>
            <p:cNvSpPr>
              <a:spLocks/>
            </p:cNvSpPr>
            <p:nvPr/>
          </p:nvSpPr>
          <p:spPr bwMode="auto">
            <a:xfrm>
              <a:off x="4181" y="2350"/>
              <a:ext cx="7" cy="3"/>
            </a:xfrm>
            <a:custGeom>
              <a:avLst/>
              <a:gdLst>
                <a:gd name="T0" fmla="*/ 0 w 7"/>
                <a:gd name="T1" fmla="*/ 0 h 3"/>
                <a:gd name="T2" fmla="*/ 0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0" y="0"/>
                  </a:lnTo>
                  <a:lnTo>
                    <a:pt x="7" y="3"/>
                  </a:lnTo>
                </a:path>
              </a:pathLst>
            </a:custGeom>
            <a:noFill/>
            <a:ln w="33338">
              <a:solidFill>
                <a:srgbClr val="000080"/>
              </a:solidFill>
              <a:prstDash val="solid"/>
              <a:round/>
              <a:headEnd/>
              <a:tailEnd/>
            </a:ln>
          </p:spPr>
          <p:txBody>
            <a:bodyPr/>
            <a:lstStyle/>
            <a:p>
              <a:endParaRPr lang="pt-BR"/>
            </a:p>
          </p:txBody>
        </p:sp>
        <p:sp>
          <p:nvSpPr>
            <p:cNvPr id="19402" name="Line 913"/>
            <p:cNvSpPr>
              <a:spLocks noChangeShapeType="1"/>
            </p:cNvSpPr>
            <p:nvPr/>
          </p:nvSpPr>
          <p:spPr bwMode="auto">
            <a:xfrm>
              <a:off x="4188" y="2353"/>
              <a:ext cx="7" cy="1"/>
            </a:xfrm>
            <a:prstGeom prst="line">
              <a:avLst/>
            </a:prstGeom>
            <a:noFill/>
            <a:ln w="33338">
              <a:solidFill>
                <a:srgbClr val="000080"/>
              </a:solidFill>
              <a:round/>
              <a:headEnd/>
              <a:tailEnd/>
            </a:ln>
          </p:spPr>
          <p:txBody>
            <a:bodyPr/>
            <a:lstStyle/>
            <a:p>
              <a:endParaRPr lang="pt-BR"/>
            </a:p>
          </p:txBody>
        </p:sp>
        <p:sp>
          <p:nvSpPr>
            <p:cNvPr id="19403" name="Line 914"/>
            <p:cNvSpPr>
              <a:spLocks noChangeShapeType="1"/>
            </p:cNvSpPr>
            <p:nvPr/>
          </p:nvSpPr>
          <p:spPr bwMode="auto">
            <a:xfrm>
              <a:off x="4195" y="2353"/>
              <a:ext cx="1" cy="1"/>
            </a:xfrm>
            <a:prstGeom prst="line">
              <a:avLst/>
            </a:prstGeom>
            <a:noFill/>
            <a:ln w="33338">
              <a:solidFill>
                <a:srgbClr val="000080"/>
              </a:solidFill>
              <a:round/>
              <a:headEnd/>
              <a:tailEnd/>
            </a:ln>
          </p:spPr>
          <p:txBody>
            <a:bodyPr/>
            <a:lstStyle/>
            <a:p>
              <a:endParaRPr lang="pt-BR"/>
            </a:p>
          </p:txBody>
        </p:sp>
        <p:sp>
          <p:nvSpPr>
            <p:cNvPr id="19404" name="Line 915"/>
            <p:cNvSpPr>
              <a:spLocks noChangeShapeType="1"/>
            </p:cNvSpPr>
            <p:nvPr/>
          </p:nvSpPr>
          <p:spPr bwMode="auto">
            <a:xfrm>
              <a:off x="4195" y="2353"/>
              <a:ext cx="7" cy="1"/>
            </a:xfrm>
            <a:prstGeom prst="line">
              <a:avLst/>
            </a:prstGeom>
            <a:noFill/>
            <a:ln w="33338">
              <a:solidFill>
                <a:srgbClr val="000080"/>
              </a:solidFill>
              <a:round/>
              <a:headEnd/>
              <a:tailEnd/>
            </a:ln>
          </p:spPr>
          <p:txBody>
            <a:bodyPr/>
            <a:lstStyle/>
            <a:p>
              <a:endParaRPr lang="pt-BR"/>
            </a:p>
          </p:txBody>
        </p:sp>
        <p:sp>
          <p:nvSpPr>
            <p:cNvPr id="19405" name="Line 916"/>
            <p:cNvSpPr>
              <a:spLocks noChangeShapeType="1"/>
            </p:cNvSpPr>
            <p:nvPr/>
          </p:nvSpPr>
          <p:spPr bwMode="auto">
            <a:xfrm>
              <a:off x="4202" y="2353"/>
              <a:ext cx="7" cy="1"/>
            </a:xfrm>
            <a:prstGeom prst="line">
              <a:avLst/>
            </a:prstGeom>
            <a:noFill/>
            <a:ln w="33338">
              <a:solidFill>
                <a:srgbClr val="000080"/>
              </a:solidFill>
              <a:round/>
              <a:headEnd/>
              <a:tailEnd/>
            </a:ln>
          </p:spPr>
          <p:txBody>
            <a:bodyPr/>
            <a:lstStyle/>
            <a:p>
              <a:endParaRPr lang="pt-BR"/>
            </a:p>
          </p:txBody>
        </p:sp>
        <p:sp>
          <p:nvSpPr>
            <p:cNvPr id="19406" name="Freeform 917"/>
            <p:cNvSpPr>
              <a:spLocks/>
            </p:cNvSpPr>
            <p:nvPr/>
          </p:nvSpPr>
          <p:spPr bwMode="auto">
            <a:xfrm>
              <a:off x="4209" y="2350"/>
              <a:ext cx="1" cy="3"/>
            </a:xfrm>
            <a:custGeom>
              <a:avLst/>
              <a:gdLst>
                <a:gd name="T0" fmla="*/ 0 w 1"/>
                <a:gd name="T1" fmla="*/ 3 h 3"/>
                <a:gd name="T2" fmla="*/ 0 w 1"/>
                <a:gd name="T3" fmla="*/ 0 h 3"/>
                <a:gd name="T4" fmla="*/ 0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0" y="3"/>
                  </a:moveTo>
                  <a:lnTo>
                    <a:pt x="0" y="0"/>
                  </a:lnTo>
                </a:path>
              </a:pathLst>
            </a:custGeom>
            <a:noFill/>
            <a:ln w="33338">
              <a:solidFill>
                <a:srgbClr val="000080"/>
              </a:solidFill>
              <a:prstDash val="solid"/>
              <a:round/>
              <a:headEnd/>
              <a:tailEnd/>
            </a:ln>
          </p:spPr>
          <p:txBody>
            <a:bodyPr/>
            <a:lstStyle/>
            <a:p>
              <a:endParaRPr lang="pt-BR"/>
            </a:p>
          </p:txBody>
        </p:sp>
        <p:sp>
          <p:nvSpPr>
            <p:cNvPr id="19407" name="Line 918"/>
            <p:cNvSpPr>
              <a:spLocks noChangeShapeType="1"/>
            </p:cNvSpPr>
            <p:nvPr/>
          </p:nvSpPr>
          <p:spPr bwMode="auto">
            <a:xfrm>
              <a:off x="4209" y="2350"/>
              <a:ext cx="7" cy="1"/>
            </a:xfrm>
            <a:prstGeom prst="line">
              <a:avLst/>
            </a:prstGeom>
            <a:noFill/>
            <a:ln w="33338">
              <a:solidFill>
                <a:srgbClr val="000080"/>
              </a:solidFill>
              <a:round/>
              <a:headEnd/>
              <a:tailEnd/>
            </a:ln>
          </p:spPr>
          <p:txBody>
            <a:bodyPr/>
            <a:lstStyle/>
            <a:p>
              <a:endParaRPr lang="pt-BR"/>
            </a:p>
          </p:txBody>
        </p:sp>
        <p:sp>
          <p:nvSpPr>
            <p:cNvPr id="19408" name="Line 919"/>
            <p:cNvSpPr>
              <a:spLocks noChangeShapeType="1"/>
            </p:cNvSpPr>
            <p:nvPr/>
          </p:nvSpPr>
          <p:spPr bwMode="auto">
            <a:xfrm>
              <a:off x="4216" y="2350"/>
              <a:ext cx="7" cy="1"/>
            </a:xfrm>
            <a:prstGeom prst="line">
              <a:avLst/>
            </a:prstGeom>
            <a:noFill/>
            <a:ln w="33338">
              <a:solidFill>
                <a:srgbClr val="000080"/>
              </a:solidFill>
              <a:round/>
              <a:headEnd/>
              <a:tailEnd/>
            </a:ln>
          </p:spPr>
          <p:txBody>
            <a:bodyPr/>
            <a:lstStyle/>
            <a:p>
              <a:endParaRPr lang="pt-BR"/>
            </a:p>
          </p:txBody>
        </p:sp>
        <p:sp>
          <p:nvSpPr>
            <p:cNvPr id="19409" name="Line 920"/>
            <p:cNvSpPr>
              <a:spLocks noChangeShapeType="1"/>
            </p:cNvSpPr>
            <p:nvPr/>
          </p:nvSpPr>
          <p:spPr bwMode="auto">
            <a:xfrm flipV="1">
              <a:off x="4223" y="2346"/>
              <a:ext cx="1" cy="4"/>
            </a:xfrm>
            <a:prstGeom prst="line">
              <a:avLst/>
            </a:prstGeom>
            <a:noFill/>
            <a:ln w="33338">
              <a:solidFill>
                <a:srgbClr val="000080"/>
              </a:solidFill>
              <a:round/>
              <a:headEnd/>
              <a:tailEnd/>
            </a:ln>
          </p:spPr>
          <p:txBody>
            <a:bodyPr/>
            <a:lstStyle/>
            <a:p>
              <a:endParaRPr lang="pt-BR"/>
            </a:p>
          </p:txBody>
        </p:sp>
        <p:sp>
          <p:nvSpPr>
            <p:cNvPr id="19410" name="Line 921"/>
            <p:cNvSpPr>
              <a:spLocks noChangeShapeType="1"/>
            </p:cNvSpPr>
            <p:nvPr/>
          </p:nvSpPr>
          <p:spPr bwMode="auto">
            <a:xfrm flipV="1">
              <a:off x="4223" y="2342"/>
              <a:ext cx="7" cy="4"/>
            </a:xfrm>
            <a:prstGeom prst="line">
              <a:avLst/>
            </a:prstGeom>
            <a:noFill/>
            <a:ln w="33338">
              <a:solidFill>
                <a:srgbClr val="000080"/>
              </a:solidFill>
              <a:round/>
              <a:headEnd/>
              <a:tailEnd/>
            </a:ln>
          </p:spPr>
          <p:txBody>
            <a:bodyPr/>
            <a:lstStyle/>
            <a:p>
              <a:endParaRPr lang="pt-BR"/>
            </a:p>
          </p:txBody>
        </p:sp>
        <p:sp>
          <p:nvSpPr>
            <p:cNvPr id="19411" name="Line 922"/>
            <p:cNvSpPr>
              <a:spLocks noChangeShapeType="1"/>
            </p:cNvSpPr>
            <p:nvPr/>
          </p:nvSpPr>
          <p:spPr bwMode="auto">
            <a:xfrm flipV="1">
              <a:off x="4230" y="2339"/>
              <a:ext cx="7" cy="3"/>
            </a:xfrm>
            <a:prstGeom prst="line">
              <a:avLst/>
            </a:prstGeom>
            <a:noFill/>
            <a:ln w="33338">
              <a:solidFill>
                <a:srgbClr val="000080"/>
              </a:solidFill>
              <a:round/>
              <a:headEnd/>
              <a:tailEnd/>
            </a:ln>
          </p:spPr>
          <p:txBody>
            <a:bodyPr/>
            <a:lstStyle/>
            <a:p>
              <a:endParaRPr lang="pt-BR"/>
            </a:p>
          </p:txBody>
        </p:sp>
        <p:sp>
          <p:nvSpPr>
            <p:cNvPr id="19412" name="Line 923"/>
            <p:cNvSpPr>
              <a:spLocks noChangeShapeType="1"/>
            </p:cNvSpPr>
            <p:nvPr/>
          </p:nvSpPr>
          <p:spPr bwMode="auto">
            <a:xfrm flipV="1">
              <a:off x="4237" y="2335"/>
              <a:ext cx="1" cy="4"/>
            </a:xfrm>
            <a:prstGeom prst="line">
              <a:avLst/>
            </a:prstGeom>
            <a:noFill/>
            <a:ln w="33338">
              <a:solidFill>
                <a:srgbClr val="000080"/>
              </a:solidFill>
              <a:round/>
              <a:headEnd/>
              <a:tailEnd/>
            </a:ln>
          </p:spPr>
          <p:txBody>
            <a:bodyPr/>
            <a:lstStyle/>
            <a:p>
              <a:endParaRPr lang="pt-BR"/>
            </a:p>
          </p:txBody>
        </p:sp>
        <p:sp>
          <p:nvSpPr>
            <p:cNvPr id="19413" name="Line 924"/>
            <p:cNvSpPr>
              <a:spLocks noChangeShapeType="1"/>
            </p:cNvSpPr>
            <p:nvPr/>
          </p:nvSpPr>
          <p:spPr bwMode="auto">
            <a:xfrm flipV="1">
              <a:off x="4237" y="2331"/>
              <a:ext cx="7" cy="4"/>
            </a:xfrm>
            <a:prstGeom prst="line">
              <a:avLst/>
            </a:prstGeom>
            <a:noFill/>
            <a:ln w="33338">
              <a:solidFill>
                <a:srgbClr val="000080"/>
              </a:solidFill>
              <a:round/>
              <a:headEnd/>
              <a:tailEnd/>
            </a:ln>
          </p:spPr>
          <p:txBody>
            <a:bodyPr/>
            <a:lstStyle/>
            <a:p>
              <a:endParaRPr lang="pt-BR"/>
            </a:p>
          </p:txBody>
        </p:sp>
        <p:sp>
          <p:nvSpPr>
            <p:cNvPr id="19414" name="Line 925"/>
            <p:cNvSpPr>
              <a:spLocks noChangeShapeType="1"/>
            </p:cNvSpPr>
            <p:nvPr/>
          </p:nvSpPr>
          <p:spPr bwMode="auto">
            <a:xfrm flipV="1">
              <a:off x="4244" y="2328"/>
              <a:ext cx="7" cy="3"/>
            </a:xfrm>
            <a:prstGeom prst="line">
              <a:avLst/>
            </a:prstGeom>
            <a:noFill/>
            <a:ln w="33338">
              <a:solidFill>
                <a:srgbClr val="000080"/>
              </a:solidFill>
              <a:round/>
              <a:headEnd/>
              <a:tailEnd/>
            </a:ln>
          </p:spPr>
          <p:txBody>
            <a:bodyPr/>
            <a:lstStyle/>
            <a:p>
              <a:endParaRPr lang="pt-BR"/>
            </a:p>
          </p:txBody>
        </p:sp>
        <p:sp>
          <p:nvSpPr>
            <p:cNvPr id="19415" name="Line 926"/>
            <p:cNvSpPr>
              <a:spLocks noChangeShapeType="1"/>
            </p:cNvSpPr>
            <p:nvPr/>
          </p:nvSpPr>
          <p:spPr bwMode="auto">
            <a:xfrm flipV="1">
              <a:off x="4251" y="2324"/>
              <a:ext cx="1" cy="4"/>
            </a:xfrm>
            <a:prstGeom prst="line">
              <a:avLst/>
            </a:prstGeom>
            <a:noFill/>
            <a:ln w="33338">
              <a:solidFill>
                <a:srgbClr val="000080"/>
              </a:solidFill>
              <a:round/>
              <a:headEnd/>
              <a:tailEnd/>
            </a:ln>
          </p:spPr>
          <p:txBody>
            <a:bodyPr/>
            <a:lstStyle/>
            <a:p>
              <a:endParaRPr lang="pt-BR"/>
            </a:p>
          </p:txBody>
        </p:sp>
        <p:sp>
          <p:nvSpPr>
            <p:cNvPr id="19416" name="Line 927"/>
            <p:cNvSpPr>
              <a:spLocks noChangeShapeType="1"/>
            </p:cNvSpPr>
            <p:nvPr/>
          </p:nvSpPr>
          <p:spPr bwMode="auto">
            <a:xfrm flipV="1">
              <a:off x="4251" y="2320"/>
              <a:ext cx="7" cy="4"/>
            </a:xfrm>
            <a:prstGeom prst="line">
              <a:avLst/>
            </a:prstGeom>
            <a:noFill/>
            <a:ln w="33338">
              <a:solidFill>
                <a:srgbClr val="000080"/>
              </a:solidFill>
              <a:round/>
              <a:headEnd/>
              <a:tailEnd/>
            </a:ln>
          </p:spPr>
          <p:txBody>
            <a:bodyPr/>
            <a:lstStyle/>
            <a:p>
              <a:endParaRPr lang="pt-BR"/>
            </a:p>
          </p:txBody>
        </p:sp>
        <p:sp>
          <p:nvSpPr>
            <p:cNvPr id="19417" name="Line 928"/>
            <p:cNvSpPr>
              <a:spLocks noChangeShapeType="1"/>
            </p:cNvSpPr>
            <p:nvPr/>
          </p:nvSpPr>
          <p:spPr bwMode="auto">
            <a:xfrm flipV="1">
              <a:off x="4258" y="2313"/>
              <a:ext cx="7" cy="7"/>
            </a:xfrm>
            <a:prstGeom prst="line">
              <a:avLst/>
            </a:prstGeom>
            <a:noFill/>
            <a:ln w="33338">
              <a:solidFill>
                <a:srgbClr val="000080"/>
              </a:solidFill>
              <a:round/>
              <a:headEnd/>
              <a:tailEnd/>
            </a:ln>
          </p:spPr>
          <p:txBody>
            <a:bodyPr/>
            <a:lstStyle/>
            <a:p>
              <a:endParaRPr lang="pt-BR"/>
            </a:p>
          </p:txBody>
        </p:sp>
        <p:sp>
          <p:nvSpPr>
            <p:cNvPr id="19418" name="Line 929"/>
            <p:cNvSpPr>
              <a:spLocks noChangeShapeType="1"/>
            </p:cNvSpPr>
            <p:nvPr/>
          </p:nvSpPr>
          <p:spPr bwMode="auto">
            <a:xfrm flipV="1">
              <a:off x="4265" y="2309"/>
              <a:ext cx="1" cy="4"/>
            </a:xfrm>
            <a:prstGeom prst="line">
              <a:avLst/>
            </a:prstGeom>
            <a:noFill/>
            <a:ln w="33338">
              <a:solidFill>
                <a:srgbClr val="000080"/>
              </a:solidFill>
              <a:round/>
              <a:headEnd/>
              <a:tailEnd/>
            </a:ln>
          </p:spPr>
          <p:txBody>
            <a:bodyPr/>
            <a:lstStyle/>
            <a:p>
              <a:endParaRPr lang="pt-BR"/>
            </a:p>
          </p:txBody>
        </p:sp>
        <p:sp>
          <p:nvSpPr>
            <p:cNvPr id="19419" name="Line 930"/>
            <p:cNvSpPr>
              <a:spLocks noChangeShapeType="1"/>
            </p:cNvSpPr>
            <p:nvPr/>
          </p:nvSpPr>
          <p:spPr bwMode="auto">
            <a:xfrm flipV="1">
              <a:off x="4265" y="2302"/>
              <a:ext cx="7" cy="7"/>
            </a:xfrm>
            <a:prstGeom prst="line">
              <a:avLst/>
            </a:prstGeom>
            <a:noFill/>
            <a:ln w="33338">
              <a:solidFill>
                <a:srgbClr val="000080"/>
              </a:solidFill>
              <a:round/>
              <a:headEnd/>
              <a:tailEnd/>
            </a:ln>
          </p:spPr>
          <p:txBody>
            <a:bodyPr/>
            <a:lstStyle/>
            <a:p>
              <a:endParaRPr lang="pt-BR"/>
            </a:p>
          </p:txBody>
        </p:sp>
        <p:sp>
          <p:nvSpPr>
            <p:cNvPr id="19420" name="Line 931"/>
            <p:cNvSpPr>
              <a:spLocks noChangeShapeType="1"/>
            </p:cNvSpPr>
            <p:nvPr/>
          </p:nvSpPr>
          <p:spPr bwMode="auto">
            <a:xfrm flipV="1">
              <a:off x="4272" y="2294"/>
              <a:ext cx="7" cy="8"/>
            </a:xfrm>
            <a:prstGeom prst="line">
              <a:avLst/>
            </a:prstGeom>
            <a:noFill/>
            <a:ln w="33338">
              <a:solidFill>
                <a:srgbClr val="000080"/>
              </a:solidFill>
              <a:round/>
              <a:headEnd/>
              <a:tailEnd/>
            </a:ln>
          </p:spPr>
          <p:txBody>
            <a:bodyPr/>
            <a:lstStyle/>
            <a:p>
              <a:endParaRPr lang="pt-BR"/>
            </a:p>
          </p:txBody>
        </p:sp>
        <p:sp>
          <p:nvSpPr>
            <p:cNvPr id="19421" name="Line 932"/>
            <p:cNvSpPr>
              <a:spLocks noChangeShapeType="1"/>
            </p:cNvSpPr>
            <p:nvPr/>
          </p:nvSpPr>
          <p:spPr bwMode="auto">
            <a:xfrm flipV="1">
              <a:off x="4279" y="2290"/>
              <a:ext cx="1" cy="4"/>
            </a:xfrm>
            <a:prstGeom prst="line">
              <a:avLst/>
            </a:prstGeom>
            <a:noFill/>
            <a:ln w="33338">
              <a:solidFill>
                <a:srgbClr val="000080"/>
              </a:solidFill>
              <a:round/>
              <a:headEnd/>
              <a:tailEnd/>
            </a:ln>
          </p:spPr>
          <p:txBody>
            <a:bodyPr/>
            <a:lstStyle/>
            <a:p>
              <a:endParaRPr lang="pt-BR"/>
            </a:p>
          </p:txBody>
        </p:sp>
        <p:sp>
          <p:nvSpPr>
            <p:cNvPr id="19422" name="Line 933"/>
            <p:cNvSpPr>
              <a:spLocks noChangeShapeType="1"/>
            </p:cNvSpPr>
            <p:nvPr/>
          </p:nvSpPr>
          <p:spPr bwMode="auto">
            <a:xfrm flipV="1">
              <a:off x="4279" y="2283"/>
              <a:ext cx="7" cy="7"/>
            </a:xfrm>
            <a:prstGeom prst="line">
              <a:avLst/>
            </a:prstGeom>
            <a:noFill/>
            <a:ln w="33338">
              <a:solidFill>
                <a:srgbClr val="000080"/>
              </a:solidFill>
              <a:round/>
              <a:headEnd/>
              <a:tailEnd/>
            </a:ln>
          </p:spPr>
          <p:txBody>
            <a:bodyPr/>
            <a:lstStyle/>
            <a:p>
              <a:endParaRPr lang="pt-BR"/>
            </a:p>
          </p:txBody>
        </p:sp>
        <p:sp>
          <p:nvSpPr>
            <p:cNvPr id="19423" name="Line 934"/>
            <p:cNvSpPr>
              <a:spLocks noChangeShapeType="1"/>
            </p:cNvSpPr>
            <p:nvPr/>
          </p:nvSpPr>
          <p:spPr bwMode="auto">
            <a:xfrm flipV="1">
              <a:off x="4286" y="2276"/>
              <a:ext cx="7" cy="7"/>
            </a:xfrm>
            <a:prstGeom prst="line">
              <a:avLst/>
            </a:prstGeom>
            <a:noFill/>
            <a:ln w="33338">
              <a:solidFill>
                <a:srgbClr val="000080"/>
              </a:solidFill>
              <a:round/>
              <a:headEnd/>
              <a:tailEnd/>
            </a:ln>
          </p:spPr>
          <p:txBody>
            <a:bodyPr/>
            <a:lstStyle/>
            <a:p>
              <a:endParaRPr lang="pt-BR"/>
            </a:p>
          </p:txBody>
        </p:sp>
        <p:sp>
          <p:nvSpPr>
            <p:cNvPr id="19424" name="Line 935"/>
            <p:cNvSpPr>
              <a:spLocks noChangeShapeType="1"/>
            </p:cNvSpPr>
            <p:nvPr/>
          </p:nvSpPr>
          <p:spPr bwMode="auto">
            <a:xfrm flipV="1">
              <a:off x="4293" y="2268"/>
              <a:ext cx="1" cy="8"/>
            </a:xfrm>
            <a:prstGeom prst="line">
              <a:avLst/>
            </a:prstGeom>
            <a:noFill/>
            <a:ln w="33338">
              <a:solidFill>
                <a:srgbClr val="000080"/>
              </a:solidFill>
              <a:round/>
              <a:headEnd/>
              <a:tailEnd/>
            </a:ln>
          </p:spPr>
          <p:txBody>
            <a:bodyPr/>
            <a:lstStyle/>
            <a:p>
              <a:endParaRPr lang="pt-BR"/>
            </a:p>
          </p:txBody>
        </p:sp>
        <p:sp>
          <p:nvSpPr>
            <p:cNvPr id="19425" name="Freeform 936"/>
            <p:cNvSpPr>
              <a:spLocks/>
            </p:cNvSpPr>
            <p:nvPr/>
          </p:nvSpPr>
          <p:spPr bwMode="auto">
            <a:xfrm>
              <a:off x="4293" y="2257"/>
              <a:ext cx="7" cy="11"/>
            </a:xfrm>
            <a:custGeom>
              <a:avLst/>
              <a:gdLst>
                <a:gd name="T0" fmla="*/ 0 w 7"/>
                <a:gd name="T1" fmla="*/ 11 h 11"/>
                <a:gd name="T2" fmla="*/ 0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4"/>
                  </a:lnTo>
                  <a:lnTo>
                    <a:pt x="7" y="0"/>
                  </a:lnTo>
                </a:path>
              </a:pathLst>
            </a:custGeom>
            <a:noFill/>
            <a:ln w="33338">
              <a:solidFill>
                <a:srgbClr val="000080"/>
              </a:solidFill>
              <a:prstDash val="solid"/>
              <a:round/>
              <a:headEnd/>
              <a:tailEnd/>
            </a:ln>
          </p:spPr>
          <p:txBody>
            <a:bodyPr/>
            <a:lstStyle/>
            <a:p>
              <a:endParaRPr lang="pt-BR"/>
            </a:p>
          </p:txBody>
        </p:sp>
        <p:sp>
          <p:nvSpPr>
            <p:cNvPr id="19426" name="Line 937"/>
            <p:cNvSpPr>
              <a:spLocks noChangeShapeType="1"/>
            </p:cNvSpPr>
            <p:nvPr/>
          </p:nvSpPr>
          <p:spPr bwMode="auto">
            <a:xfrm flipV="1">
              <a:off x="4300" y="2250"/>
              <a:ext cx="7" cy="7"/>
            </a:xfrm>
            <a:prstGeom prst="line">
              <a:avLst/>
            </a:prstGeom>
            <a:noFill/>
            <a:ln w="33338">
              <a:solidFill>
                <a:srgbClr val="000080"/>
              </a:solidFill>
              <a:round/>
              <a:headEnd/>
              <a:tailEnd/>
            </a:ln>
          </p:spPr>
          <p:txBody>
            <a:bodyPr/>
            <a:lstStyle/>
            <a:p>
              <a:endParaRPr lang="pt-BR"/>
            </a:p>
          </p:txBody>
        </p:sp>
        <p:sp>
          <p:nvSpPr>
            <p:cNvPr id="19427" name="Line 938"/>
            <p:cNvSpPr>
              <a:spLocks noChangeShapeType="1"/>
            </p:cNvSpPr>
            <p:nvPr/>
          </p:nvSpPr>
          <p:spPr bwMode="auto">
            <a:xfrm flipV="1">
              <a:off x="4307" y="2242"/>
              <a:ext cx="1" cy="8"/>
            </a:xfrm>
            <a:prstGeom prst="line">
              <a:avLst/>
            </a:prstGeom>
            <a:noFill/>
            <a:ln w="33338">
              <a:solidFill>
                <a:srgbClr val="000080"/>
              </a:solidFill>
              <a:round/>
              <a:headEnd/>
              <a:tailEnd/>
            </a:ln>
          </p:spPr>
          <p:txBody>
            <a:bodyPr/>
            <a:lstStyle/>
            <a:p>
              <a:endParaRPr lang="pt-BR"/>
            </a:p>
          </p:txBody>
        </p:sp>
        <p:sp>
          <p:nvSpPr>
            <p:cNvPr id="19428" name="Freeform 939"/>
            <p:cNvSpPr>
              <a:spLocks/>
            </p:cNvSpPr>
            <p:nvPr/>
          </p:nvSpPr>
          <p:spPr bwMode="auto">
            <a:xfrm>
              <a:off x="4307" y="2231"/>
              <a:ext cx="7" cy="11"/>
            </a:xfrm>
            <a:custGeom>
              <a:avLst/>
              <a:gdLst>
                <a:gd name="T0" fmla="*/ 0 w 7"/>
                <a:gd name="T1" fmla="*/ 11 h 11"/>
                <a:gd name="T2" fmla="*/ 0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4"/>
                  </a:lnTo>
                  <a:lnTo>
                    <a:pt x="7" y="0"/>
                  </a:lnTo>
                </a:path>
              </a:pathLst>
            </a:custGeom>
            <a:noFill/>
            <a:ln w="33338">
              <a:solidFill>
                <a:srgbClr val="000080"/>
              </a:solidFill>
              <a:prstDash val="solid"/>
              <a:round/>
              <a:headEnd/>
              <a:tailEnd/>
            </a:ln>
          </p:spPr>
          <p:txBody>
            <a:bodyPr/>
            <a:lstStyle/>
            <a:p>
              <a:endParaRPr lang="pt-BR"/>
            </a:p>
          </p:txBody>
        </p:sp>
        <p:sp>
          <p:nvSpPr>
            <p:cNvPr id="19429" name="Line 940"/>
            <p:cNvSpPr>
              <a:spLocks noChangeShapeType="1"/>
            </p:cNvSpPr>
            <p:nvPr/>
          </p:nvSpPr>
          <p:spPr bwMode="auto">
            <a:xfrm flipV="1">
              <a:off x="4314" y="2224"/>
              <a:ext cx="7" cy="7"/>
            </a:xfrm>
            <a:prstGeom prst="line">
              <a:avLst/>
            </a:prstGeom>
            <a:noFill/>
            <a:ln w="33338">
              <a:solidFill>
                <a:srgbClr val="000080"/>
              </a:solidFill>
              <a:round/>
              <a:headEnd/>
              <a:tailEnd/>
            </a:ln>
          </p:spPr>
          <p:txBody>
            <a:bodyPr/>
            <a:lstStyle/>
            <a:p>
              <a:endParaRPr lang="pt-BR"/>
            </a:p>
          </p:txBody>
        </p:sp>
        <p:sp>
          <p:nvSpPr>
            <p:cNvPr id="19430" name="Freeform 941"/>
            <p:cNvSpPr>
              <a:spLocks/>
            </p:cNvSpPr>
            <p:nvPr/>
          </p:nvSpPr>
          <p:spPr bwMode="auto">
            <a:xfrm>
              <a:off x="4321" y="2213"/>
              <a:ext cx="1" cy="11"/>
            </a:xfrm>
            <a:custGeom>
              <a:avLst/>
              <a:gdLst>
                <a:gd name="T0" fmla="*/ 0 w 1"/>
                <a:gd name="T1" fmla="*/ 11 h 11"/>
                <a:gd name="T2" fmla="*/ 0 w 1"/>
                <a:gd name="T3" fmla="*/ 3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3"/>
                  </a:lnTo>
                  <a:lnTo>
                    <a:pt x="0" y="0"/>
                  </a:lnTo>
                </a:path>
              </a:pathLst>
            </a:custGeom>
            <a:noFill/>
            <a:ln w="33338">
              <a:solidFill>
                <a:srgbClr val="000080"/>
              </a:solidFill>
              <a:prstDash val="solid"/>
              <a:round/>
              <a:headEnd/>
              <a:tailEnd/>
            </a:ln>
          </p:spPr>
          <p:txBody>
            <a:bodyPr/>
            <a:lstStyle/>
            <a:p>
              <a:endParaRPr lang="pt-BR"/>
            </a:p>
          </p:txBody>
        </p:sp>
        <p:sp>
          <p:nvSpPr>
            <p:cNvPr id="19431" name="Line 942"/>
            <p:cNvSpPr>
              <a:spLocks noChangeShapeType="1"/>
            </p:cNvSpPr>
            <p:nvPr/>
          </p:nvSpPr>
          <p:spPr bwMode="auto">
            <a:xfrm flipV="1">
              <a:off x="4321" y="2205"/>
              <a:ext cx="7" cy="8"/>
            </a:xfrm>
            <a:prstGeom prst="line">
              <a:avLst/>
            </a:prstGeom>
            <a:noFill/>
            <a:ln w="33338">
              <a:solidFill>
                <a:srgbClr val="000080"/>
              </a:solidFill>
              <a:round/>
              <a:headEnd/>
              <a:tailEnd/>
            </a:ln>
          </p:spPr>
          <p:txBody>
            <a:bodyPr/>
            <a:lstStyle/>
            <a:p>
              <a:endParaRPr lang="pt-BR"/>
            </a:p>
          </p:txBody>
        </p:sp>
        <p:sp>
          <p:nvSpPr>
            <p:cNvPr id="19432" name="Line 943"/>
            <p:cNvSpPr>
              <a:spLocks noChangeShapeType="1"/>
            </p:cNvSpPr>
            <p:nvPr/>
          </p:nvSpPr>
          <p:spPr bwMode="auto">
            <a:xfrm flipV="1">
              <a:off x="4328" y="2194"/>
              <a:ext cx="7" cy="11"/>
            </a:xfrm>
            <a:prstGeom prst="line">
              <a:avLst/>
            </a:prstGeom>
            <a:noFill/>
            <a:ln w="33338">
              <a:solidFill>
                <a:srgbClr val="000080"/>
              </a:solidFill>
              <a:round/>
              <a:headEnd/>
              <a:tailEnd/>
            </a:ln>
          </p:spPr>
          <p:txBody>
            <a:bodyPr/>
            <a:lstStyle/>
            <a:p>
              <a:endParaRPr lang="pt-BR"/>
            </a:p>
          </p:txBody>
        </p:sp>
        <p:sp>
          <p:nvSpPr>
            <p:cNvPr id="19433" name="Line 944"/>
            <p:cNvSpPr>
              <a:spLocks noChangeShapeType="1"/>
            </p:cNvSpPr>
            <p:nvPr/>
          </p:nvSpPr>
          <p:spPr bwMode="auto">
            <a:xfrm flipV="1">
              <a:off x="4335" y="2183"/>
              <a:ext cx="1" cy="11"/>
            </a:xfrm>
            <a:prstGeom prst="line">
              <a:avLst/>
            </a:prstGeom>
            <a:noFill/>
            <a:ln w="33338">
              <a:solidFill>
                <a:srgbClr val="000080"/>
              </a:solidFill>
              <a:round/>
              <a:headEnd/>
              <a:tailEnd/>
            </a:ln>
          </p:spPr>
          <p:txBody>
            <a:bodyPr/>
            <a:lstStyle/>
            <a:p>
              <a:endParaRPr lang="pt-BR"/>
            </a:p>
          </p:txBody>
        </p:sp>
        <p:sp>
          <p:nvSpPr>
            <p:cNvPr id="19434" name="Line 945"/>
            <p:cNvSpPr>
              <a:spLocks noChangeShapeType="1"/>
            </p:cNvSpPr>
            <p:nvPr/>
          </p:nvSpPr>
          <p:spPr bwMode="auto">
            <a:xfrm flipV="1">
              <a:off x="4335" y="2172"/>
              <a:ext cx="7" cy="11"/>
            </a:xfrm>
            <a:prstGeom prst="line">
              <a:avLst/>
            </a:prstGeom>
            <a:noFill/>
            <a:ln w="33338">
              <a:solidFill>
                <a:srgbClr val="000080"/>
              </a:solidFill>
              <a:round/>
              <a:headEnd/>
              <a:tailEnd/>
            </a:ln>
          </p:spPr>
          <p:txBody>
            <a:bodyPr/>
            <a:lstStyle/>
            <a:p>
              <a:endParaRPr lang="pt-BR"/>
            </a:p>
          </p:txBody>
        </p:sp>
        <p:sp>
          <p:nvSpPr>
            <p:cNvPr id="19435" name="Line 946"/>
            <p:cNvSpPr>
              <a:spLocks noChangeShapeType="1"/>
            </p:cNvSpPr>
            <p:nvPr/>
          </p:nvSpPr>
          <p:spPr bwMode="auto">
            <a:xfrm flipV="1">
              <a:off x="4342" y="2161"/>
              <a:ext cx="7" cy="11"/>
            </a:xfrm>
            <a:prstGeom prst="line">
              <a:avLst/>
            </a:prstGeom>
            <a:noFill/>
            <a:ln w="33338">
              <a:solidFill>
                <a:srgbClr val="000080"/>
              </a:solidFill>
              <a:round/>
              <a:headEnd/>
              <a:tailEnd/>
            </a:ln>
          </p:spPr>
          <p:txBody>
            <a:bodyPr/>
            <a:lstStyle/>
            <a:p>
              <a:endParaRPr lang="pt-BR"/>
            </a:p>
          </p:txBody>
        </p:sp>
        <p:sp>
          <p:nvSpPr>
            <p:cNvPr id="19436" name="Line 947"/>
            <p:cNvSpPr>
              <a:spLocks noChangeShapeType="1"/>
            </p:cNvSpPr>
            <p:nvPr/>
          </p:nvSpPr>
          <p:spPr bwMode="auto">
            <a:xfrm flipV="1">
              <a:off x="4349" y="2150"/>
              <a:ext cx="1" cy="11"/>
            </a:xfrm>
            <a:prstGeom prst="line">
              <a:avLst/>
            </a:prstGeom>
            <a:noFill/>
            <a:ln w="33338">
              <a:solidFill>
                <a:srgbClr val="000080"/>
              </a:solidFill>
              <a:round/>
              <a:headEnd/>
              <a:tailEnd/>
            </a:ln>
          </p:spPr>
          <p:txBody>
            <a:bodyPr/>
            <a:lstStyle/>
            <a:p>
              <a:endParaRPr lang="pt-BR"/>
            </a:p>
          </p:txBody>
        </p:sp>
        <p:sp>
          <p:nvSpPr>
            <p:cNvPr id="19437" name="Line 948"/>
            <p:cNvSpPr>
              <a:spLocks noChangeShapeType="1"/>
            </p:cNvSpPr>
            <p:nvPr/>
          </p:nvSpPr>
          <p:spPr bwMode="auto">
            <a:xfrm flipV="1">
              <a:off x="4349" y="2138"/>
              <a:ext cx="7" cy="12"/>
            </a:xfrm>
            <a:prstGeom prst="line">
              <a:avLst/>
            </a:prstGeom>
            <a:noFill/>
            <a:ln w="33338">
              <a:solidFill>
                <a:srgbClr val="000080"/>
              </a:solidFill>
              <a:round/>
              <a:headEnd/>
              <a:tailEnd/>
            </a:ln>
          </p:spPr>
          <p:txBody>
            <a:bodyPr/>
            <a:lstStyle/>
            <a:p>
              <a:endParaRPr lang="pt-BR"/>
            </a:p>
          </p:txBody>
        </p:sp>
        <p:sp>
          <p:nvSpPr>
            <p:cNvPr id="19438" name="Line 949"/>
            <p:cNvSpPr>
              <a:spLocks noChangeShapeType="1"/>
            </p:cNvSpPr>
            <p:nvPr/>
          </p:nvSpPr>
          <p:spPr bwMode="auto">
            <a:xfrm flipV="1">
              <a:off x="4356" y="2127"/>
              <a:ext cx="7" cy="11"/>
            </a:xfrm>
            <a:prstGeom prst="line">
              <a:avLst/>
            </a:prstGeom>
            <a:noFill/>
            <a:ln w="33338">
              <a:solidFill>
                <a:srgbClr val="000080"/>
              </a:solidFill>
              <a:round/>
              <a:headEnd/>
              <a:tailEnd/>
            </a:ln>
          </p:spPr>
          <p:txBody>
            <a:bodyPr/>
            <a:lstStyle/>
            <a:p>
              <a:endParaRPr lang="pt-BR"/>
            </a:p>
          </p:txBody>
        </p:sp>
        <p:sp>
          <p:nvSpPr>
            <p:cNvPr id="19439" name="Line 950"/>
            <p:cNvSpPr>
              <a:spLocks noChangeShapeType="1"/>
            </p:cNvSpPr>
            <p:nvPr/>
          </p:nvSpPr>
          <p:spPr bwMode="auto">
            <a:xfrm flipV="1">
              <a:off x="4363" y="2116"/>
              <a:ext cx="1" cy="11"/>
            </a:xfrm>
            <a:prstGeom prst="line">
              <a:avLst/>
            </a:prstGeom>
            <a:noFill/>
            <a:ln w="33338">
              <a:solidFill>
                <a:srgbClr val="000080"/>
              </a:solidFill>
              <a:round/>
              <a:headEnd/>
              <a:tailEnd/>
            </a:ln>
          </p:spPr>
          <p:txBody>
            <a:bodyPr/>
            <a:lstStyle/>
            <a:p>
              <a:endParaRPr lang="pt-BR"/>
            </a:p>
          </p:txBody>
        </p:sp>
        <p:sp>
          <p:nvSpPr>
            <p:cNvPr id="19440" name="Line 951"/>
            <p:cNvSpPr>
              <a:spLocks noChangeShapeType="1"/>
            </p:cNvSpPr>
            <p:nvPr/>
          </p:nvSpPr>
          <p:spPr bwMode="auto">
            <a:xfrm flipV="1">
              <a:off x="4363" y="2105"/>
              <a:ext cx="7" cy="11"/>
            </a:xfrm>
            <a:prstGeom prst="line">
              <a:avLst/>
            </a:prstGeom>
            <a:noFill/>
            <a:ln w="33338">
              <a:solidFill>
                <a:srgbClr val="000080"/>
              </a:solidFill>
              <a:round/>
              <a:headEnd/>
              <a:tailEnd/>
            </a:ln>
          </p:spPr>
          <p:txBody>
            <a:bodyPr/>
            <a:lstStyle/>
            <a:p>
              <a:endParaRPr lang="pt-BR"/>
            </a:p>
          </p:txBody>
        </p:sp>
        <p:sp>
          <p:nvSpPr>
            <p:cNvPr id="19441" name="Line 952"/>
            <p:cNvSpPr>
              <a:spLocks noChangeShapeType="1"/>
            </p:cNvSpPr>
            <p:nvPr/>
          </p:nvSpPr>
          <p:spPr bwMode="auto">
            <a:xfrm flipV="1">
              <a:off x="4370" y="2094"/>
              <a:ext cx="7" cy="11"/>
            </a:xfrm>
            <a:prstGeom prst="line">
              <a:avLst/>
            </a:prstGeom>
            <a:noFill/>
            <a:ln w="33338">
              <a:solidFill>
                <a:srgbClr val="000080"/>
              </a:solidFill>
              <a:round/>
              <a:headEnd/>
              <a:tailEnd/>
            </a:ln>
          </p:spPr>
          <p:txBody>
            <a:bodyPr/>
            <a:lstStyle/>
            <a:p>
              <a:endParaRPr lang="pt-BR"/>
            </a:p>
          </p:txBody>
        </p:sp>
        <p:sp>
          <p:nvSpPr>
            <p:cNvPr id="19442" name="Line 953"/>
            <p:cNvSpPr>
              <a:spLocks noChangeShapeType="1"/>
            </p:cNvSpPr>
            <p:nvPr/>
          </p:nvSpPr>
          <p:spPr bwMode="auto">
            <a:xfrm flipV="1">
              <a:off x="4377" y="2083"/>
              <a:ext cx="1" cy="11"/>
            </a:xfrm>
            <a:prstGeom prst="line">
              <a:avLst/>
            </a:prstGeom>
            <a:noFill/>
            <a:ln w="33338">
              <a:solidFill>
                <a:srgbClr val="000080"/>
              </a:solidFill>
              <a:round/>
              <a:headEnd/>
              <a:tailEnd/>
            </a:ln>
          </p:spPr>
          <p:txBody>
            <a:bodyPr/>
            <a:lstStyle/>
            <a:p>
              <a:endParaRPr lang="pt-BR"/>
            </a:p>
          </p:txBody>
        </p:sp>
        <p:sp>
          <p:nvSpPr>
            <p:cNvPr id="19443" name="Freeform 954"/>
            <p:cNvSpPr>
              <a:spLocks/>
            </p:cNvSpPr>
            <p:nvPr/>
          </p:nvSpPr>
          <p:spPr bwMode="auto">
            <a:xfrm>
              <a:off x="4377" y="2068"/>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44" name="Line 955"/>
            <p:cNvSpPr>
              <a:spLocks noChangeShapeType="1"/>
            </p:cNvSpPr>
            <p:nvPr/>
          </p:nvSpPr>
          <p:spPr bwMode="auto">
            <a:xfrm flipV="1">
              <a:off x="4384" y="2057"/>
              <a:ext cx="7" cy="11"/>
            </a:xfrm>
            <a:prstGeom prst="line">
              <a:avLst/>
            </a:prstGeom>
            <a:noFill/>
            <a:ln w="33338">
              <a:solidFill>
                <a:srgbClr val="000080"/>
              </a:solidFill>
              <a:round/>
              <a:headEnd/>
              <a:tailEnd/>
            </a:ln>
          </p:spPr>
          <p:txBody>
            <a:bodyPr/>
            <a:lstStyle/>
            <a:p>
              <a:endParaRPr lang="pt-BR"/>
            </a:p>
          </p:txBody>
        </p:sp>
        <p:sp>
          <p:nvSpPr>
            <p:cNvPr id="19445" name="Line 956"/>
            <p:cNvSpPr>
              <a:spLocks noChangeShapeType="1"/>
            </p:cNvSpPr>
            <p:nvPr/>
          </p:nvSpPr>
          <p:spPr bwMode="auto">
            <a:xfrm flipV="1">
              <a:off x="4391" y="2046"/>
              <a:ext cx="1" cy="11"/>
            </a:xfrm>
            <a:prstGeom prst="line">
              <a:avLst/>
            </a:prstGeom>
            <a:noFill/>
            <a:ln w="33338">
              <a:solidFill>
                <a:srgbClr val="000080"/>
              </a:solidFill>
              <a:round/>
              <a:headEnd/>
              <a:tailEnd/>
            </a:ln>
          </p:spPr>
          <p:txBody>
            <a:bodyPr/>
            <a:lstStyle/>
            <a:p>
              <a:endParaRPr lang="pt-BR"/>
            </a:p>
          </p:txBody>
        </p:sp>
        <p:sp>
          <p:nvSpPr>
            <p:cNvPr id="19446" name="Freeform 957"/>
            <p:cNvSpPr>
              <a:spLocks/>
            </p:cNvSpPr>
            <p:nvPr/>
          </p:nvSpPr>
          <p:spPr bwMode="auto">
            <a:xfrm>
              <a:off x="4391" y="2031"/>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47" name="Line 958"/>
            <p:cNvSpPr>
              <a:spLocks noChangeShapeType="1"/>
            </p:cNvSpPr>
            <p:nvPr/>
          </p:nvSpPr>
          <p:spPr bwMode="auto">
            <a:xfrm flipV="1">
              <a:off x="4398" y="2020"/>
              <a:ext cx="7" cy="11"/>
            </a:xfrm>
            <a:prstGeom prst="line">
              <a:avLst/>
            </a:prstGeom>
            <a:noFill/>
            <a:ln w="33338">
              <a:solidFill>
                <a:srgbClr val="000080"/>
              </a:solidFill>
              <a:round/>
              <a:headEnd/>
              <a:tailEnd/>
            </a:ln>
          </p:spPr>
          <p:txBody>
            <a:bodyPr/>
            <a:lstStyle/>
            <a:p>
              <a:endParaRPr lang="pt-BR"/>
            </a:p>
          </p:txBody>
        </p:sp>
        <p:sp>
          <p:nvSpPr>
            <p:cNvPr id="19448" name="Freeform 959"/>
            <p:cNvSpPr>
              <a:spLocks/>
            </p:cNvSpPr>
            <p:nvPr/>
          </p:nvSpPr>
          <p:spPr bwMode="auto">
            <a:xfrm>
              <a:off x="4405" y="2005"/>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0080"/>
              </a:solidFill>
              <a:prstDash val="solid"/>
              <a:round/>
              <a:headEnd/>
              <a:tailEnd/>
            </a:ln>
          </p:spPr>
          <p:txBody>
            <a:bodyPr/>
            <a:lstStyle/>
            <a:p>
              <a:endParaRPr lang="pt-BR"/>
            </a:p>
          </p:txBody>
        </p:sp>
        <p:sp>
          <p:nvSpPr>
            <p:cNvPr id="19449" name="Line 960"/>
            <p:cNvSpPr>
              <a:spLocks noChangeShapeType="1"/>
            </p:cNvSpPr>
            <p:nvPr/>
          </p:nvSpPr>
          <p:spPr bwMode="auto">
            <a:xfrm flipV="1">
              <a:off x="4405" y="1994"/>
              <a:ext cx="7" cy="11"/>
            </a:xfrm>
            <a:prstGeom prst="line">
              <a:avLst/>
            </a:prstGeom>
            <a:noFill/>
            <a:ln w="33338">
              <a:solidFill>
                <a:srgbClr val="000080"/>
              </a:solidFill>
              <a:round/>
              <a:headEnd/>
              <a:tailEnd/>
            </a:ln>
          </p:spPr>
          <p:txBody>
            <a:bodyPr/>
            <a:lstStyle/>
            <a:p>
              <a:endParaRPr lang="pt-BR"/>
            </a:p>
          </p:txBody>
        </p:sp>
        <p:sp>
          <p:nvSpPr>
            <p:cNvPr id="19450" name="Freeform 961"/>
            <p:cNvSpPr>
              <a:spLocks/>
            </p:cNvSpPr>
            <p:nvPr/>
          </p:nvSpPr>
          <p:spPr bwMode="auto">
            <a:xfrm>
              <a:off x="4412" y="1979"/>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0080"/>
              </a:solidFill>
              <a:prstDash val="solid"/>
              <a:round/>
              <a:headEnd/>
              <a:tailEnd/>
            </a:ln>
          </p:spPr>
          <p:txBody>
            <a:bodyPr/>
            <a:lstStyle/>
            <a:p>
              <a:endParaRPr lang="pt-BR"/>
            </a:p>
          </p:txBody>
        </p:sp>
        <p:sp>
          <p:nvSpPr>
            <p:cNvPr id="19451" name="Line 962"/>
            <p:cNvSpPr>
              <a:spLocks noChangeShapeType="1"/>
            </p:cNvSpPr>
            <p:nvPr/>
          </p:nvSpPr>
          <p:spPr bwMode="auto">
            <a:xfrm flipV="1">
              <a:off x="4419" y="1968"/>
              <a:ext cx="1" cy="11"/>
            </a:xfrm>
            <a:prstGeom prst="line">
              <a:avLst/>
            </a:prstGeom>
            <a:noFill/>
            <a:ln w="33338">
              <a:solidFill>
                <a:srgbClr val="000080"/>
              </a:solidFill>
              <a:round/>
              <a:headEnd/>
              <a:tailEnd/>
            </a:ln>
          </p:spPr>
          <p:txBody>
            <a:bodyPr/>
            <a:lstStyle/>
            <a:p>
              <a:endParaRPr lang="pt-BR"/>
            </a:p>
          </p:txBody>
        </p:sp>
        <p:sp>
          <p:nvSpPr>
            <p:cNvPr id="19452" name="Freeform 963"/>
            <p:cNvSpPr>
              <a:spLocks/>
            </p:cNvSpPr>
            <p:nvPr/>
          </p:nvSpPr>
          <p:spPr bwMode="auto">
            <a:xfrm>
              <a:off x="4419" y="1953"/>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53" name="Line 964"/>
            <p:cNvSpPr>
              <a:spLocks noChangeShapeType="1"/>
            </p:cNvSpPr>
            <p:nvPr/>
          </p:nvSpPr>
          <p:spPr bwMode="auto">
            <a:xfrm flipV="1">
              <a:off x="4426" y="1942"/>
              <a:ext cx="7" cy="11"/>
            </a:xfrm>
            <a:prstGeom prst="line">
              <a:avLst/>
            </a:prstGeom>
            <a:noFill/>
            <a:ln w="33338">
              <a:solidFill>
                <a:srgbClr val="000080"/>
              </a:solidFill>
              <a:round/>
              <a:headEnd/>
              <a:tailEnd/>
            </a:ln>
          </p:spPr>
          <p:txBody>
            <a:bodyPr/>
            <a:lstStyle/>
            <a:p>
              <a:endParaRPr lang="pt-BR"/>
            </a:p>
          </p:txBody>
        </p:sp>
        <p:sp>
          <p:nvSpPr>
            <p:cNvPr id="19454" name="Line 965"/>
            <p:cNvSpPr>
              <a:spLocks noChangeShapeType="1"/>
            </p:cNvSpPr>
            <p:nvPr/>
          </p:nvSpPr>
          <p:spPr bwMode="auto">
            <a:xfrm flipV="1">
              <a:off x="4433" y="1931"/>
              <a:ext cx="1" cy="11"/>
            </a:xfrm>
            <a:prstGeom prst="line">
              <a:avLst/>
            </a:prstGeom>
            <a:noFill/>
            <a:ln w="33338">
              <a:solidFill>
                <a:srgbClr val="000080"/>
              </a:solidFill>
              <a:round/>
              <a:headEnd/>
              <a:tailEnd/>
            </a:ln>
          </p:spPr>
          <p:txBody>
            <a:bodyPr/>
            <a:lstStyle/>
            <a:p>
              <a:endParaRPr lang="pt-BR"/>
            </a:p>
          </p:txBody>
        </p:sp>
        <p:sp>
          <p:nvSpPr>
            <p:cNvPr id="19455" name="Freeform 966"/>
            <p:cNvSpPr>
              <a:spLocks/>
            </p:cNvSpPr>
            <p:nvPr/>
          </p:nvSpPr>
          <p:spPr bwMode="auto">
            <a:xfrm>
              <a:off x="4433" y="1916"/>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56" name="Line 967"/>
            <p:cNvSpPr>
              <a:spLocks noChangeShapeType="1"/>
            </p:cNvSpPr>
            <p:nvPr/>
          </p:nvSpPr>
          <p:spPr bwMode="auto">
            <a:xfrm flipV="1">
              <a:off x="4440" y="1905"/>
              <a:ext cx="7" cy="11"/>
            </a:xfrm>
            <a:prstGeom prst="line">
              <a:avLst/>
            </a:prstGeom>
            <a:noFill/>
            <a:ln w="33338">
              <a:solidFill>
                <a:srgbClr val="000080"/>
              </a:solidFill>
              <a:round/>
              <a:headEnd/>
              <a:tailEnd/>
            </a:ln>
          </p:spPr>
          <p:txBody>
            <a:bodyPr/>
            <a:lstStyle/>
            <a:p>
              <a:endParaRPr lang="pt-BR"/>
            </a:p>
          </p:txBody>
        </p:sp>
        <p:sp>
          <p:nvSpPr>
            <p:cNvPr id="19457" name="Freeform 968"/>
            <p:cNvSpPr>
              <a:spLocks/>
            </p:cNvSpPr>
            <p:nvPr/>
          </p:nvSpPr>
          <p:spPr bwMode="auto">
            <a:xfrm>
              <a:off x="4447" y="1890"/>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0080"/>
              </a:solidFill>
              <a:prstDash val="solid"/>
              <a:round/>
              <a:headEnd/>
              <a:tailEnd/>
            </a:ln>
          </p:spPr>
          <p:txBody>
            <a:bodyPr/>
            <a:lstStyle/>
            <a:p>
              <a:endParaRPr lang="pt-BR"/>
            </a:p>
          </p:txBody>
        </p:sp>
        <p:sp>
          <p:nvSpPr>
            <p:cNvPr id="19458" name="Line 969"/>
            <p:cNvSpPr>
              <a:spLocks noChangeShapeType="1"/>
            </p:cNvSpPr>
            <p:nvPr/>
          </p:nvSpPr>
          <p:spPr bwMode="auto">
            <a:xfrm flipV="1">
              <a:off x="4447" y="1879"/>
              <a:ext cx="7" cy="11"/>
            </a:xfrm>
            <a:prstGeom prst="line">
              <a:avLst/>
            </a:prstGeom>
            <a:noFill/>
            <a:ln w="33338">
              <a:solidFill>
                <a:srgbClr val="000080"/>
              </a:solidFill>
              <a:round/>
              <a:headEnd/>
              <a:tailEnd/>
            </a:ln>
          </p:spPr>
          <p:txBody>
            <a:bodyPr/>
            <a:lstStyle/>
            <a:p>
              <a:endParaRPr lang="pt-BR"/>
            </a:p>
          </p:txBody>
        </p:sp>
        <p:sp>
          <p:nvSpPr>
            <p:cNvPr id="19459" name="Freeform 970"/>
            <p:cNvSpPr>
              <a:spLocks/>
            </p:cNvSpPr>
            <p:nvPr/>
          </p:nvSpPr>
          <p:spPr bwMode="auto">
            <a:xfrm>
              <a:off x="4454" y="1864"/>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0080"/>
              </a:solidFill>
              <a:prstDash val="solid"/>
              <a:round/>
              <a:headEnd/>
              <a:tailEnd/>
            </a:ln>
          </p:spPr>
          <p:txBody>
            <a:bodyPr/>
            <a:lstStyle/>
            <a:p>
              <a:endParaRPr lang="pt-BR"/>
            </a:p>
          </p:txBody>
        </p:sp>
        <p:sp>
          <p:nvSpPr>
            <p:cNvPr id="19460" name="Line 971"/>
            <p:cNvSpPr>
              <a:spLocks noChangeShapeType="1"/>
            </p:cNvSpPr>
            <p:nvPr/>
          </p:nvSpPr>
          <p:spPr bwMode="auto">
            <a:xfrm flipV="1">
              <a:off x="4461" y="1853"/>
              <a:ext cx="1" cy="11"/>
            </a:xfrm>
            <a:prstGeom prst="line">
              <a:avLst/>
            </a:prstGeom>
            <a:noFill/>
            <a:ln w="33338">
              <a:solidFill>
                <a:srgbClr val="000080"/>
              </a:solidFill>
              <a:round/>
              <a:headEnd/>
              <a:tailEnd/>
            </a:ln>
          </p:spPr>
          <p:txBody>
            <a:bodyPr/>
            <a:lstStyle/>
            <a:p>
              <a:endParaRPr lang="pt-BR"/>
            </a:p>
          </p:txBody>
        </p:sp>
        <p:sp>
          <p:nvSpPr>
            <p:cNvPr id="19461" name="Freeform 972"/>
            <p:cNvSpPr>
              <a:spLocks/>
            </p:cNvSpPr>
            <p:nvPr/>
          </p:nvSpPr>
          <p:spPr bwMode="auto">
            <a:xfrm>
              <a:off x="4461" y="1838"/>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62" name="Line 973"/>
            <p:cNvSpPr>
              <a:spLocks noChangeShapeType="1"/>
            </p:cNvSpPr>
            <p:nvPr/>
          </p:nvSpPr>
          <p:spPr bwMode="auto">
            <a:xfrm flipV="1">
              <a:off x="4468" y="1827"/>
              <a:ext cx="7" cy="11"/>
            </a:xfrm>
            <a:prstGeom prst="line">
              <a:avLst/>
            </a:prstGeom>
            <a:noFill/>
            <a:ln w="33338">
              <a:solidFill>
                <a:srgbClr val="000080"/>
              </a:solidFill>
              <a:round/>
              <a:headEnd/>
              <a:tailEnd/>
            </a:ln>
          </p:spPr>
          <p:txBody>
            <a:bodyPr/>
            <a:lstStyle/>
            <a:p>
              <a:endParaRPr lang="pt-BR"/>
            </a:p>
          </p:txBody>
        </p:sp>
        <p:sp>
          <p:nvSpPr>
            <p:cNvPr id="19463" name="Line 974"/>
            <p:cNvSpPr>
              <a:spLocks noChangeShapeType="1"/>
            </p:cNvSpPr>
            <p:nvPr/>
          </p:nvSpPr>
          <p:spPr bwMode="auto">
            <a:xfrm flipV="1">
              <a:off x="4475" y="1816"/>
              <a:ext cx="1" cy="11"/>
            </a:xfrm>
            <a:prstGeom prst="line">
              <a:avLst/>
            </a:prstGeom>
            <a:noFill/>
            <a:ln w="33338">
              <a:solidFill>
                <a:srgbClr val="000080"/>
              </a:solidFill>
              <a:round/>
              <a:headEnd/>
              <a:tailEnd/>
            </a:ln>
          </p:spPr>
          <p:txBody>
            <a:bodyPr/>
            <a:lstStyle/>
            <a:p>
              <a:endParaRPr lang="pt-BR"/>
            </a:p>
          </p:txBody>
        </p:sp>
        <p:sp>
          <p:nvSpPr>
            <p:cNvPr id="19464" name="Freeform 975"/>
            <p:cNvSpPr>
              <a:spLocks/>
            </p:cNvSpPr>
            <p:nvPr/>
          </p:nvSpPr>
          <p:spPr bwMode="auto">
            <a:xfrm>
              <a:off x="4475" y="1801"/>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0080"/>
              </a:solidFill>
              <a:prstDash val="solid"/>
              <a:round/>
              <a:headEnd/>
              <a:tailEnd/>
            </a:ln>
          </p:spPr>
          <p:txBody>
            <a:bodyPr/>
            <a:lstStyle/>
            <a:p>
              <a:endParaRPr lang="pt-BR"/>
            </a:p>
          </p:txBody>
        </p:sp>
        <p:sp>
          <p:nvSpPr>
            <p:cNvPr id="19465" name="Line 976"/>
            <p:cNvSpPr>
              <a:spLocks noChangeShapeType="1"/>
            </p:cNvSpPr>
            <p:nvPr/>
          </p:nvSpPr>
          <p:spPr bwMode="auto">
            <a:xfrm flipV="1">
              <a:off x="4482" y="1790"/>
              <a:ext cx="7" cy="11"/>
            </a:xfrm>
            <a:prstGeom prst="line">
              <a:avLst/>
            </a:prstGeom>
            <a:noFill/>
            <a:ln w="33338">
              <a:solidFill>
                <a:srgbClr val="000080"/>
              </a:solidFill>
              <a:round/>
              <a:headEnd/>
              <a:tailEnd/>
            </a:ln>
          </p:spPr>
          <p:txBody>
            <a:bodyPr/>
            <a:lstStyle/>
            <a:p>
              <a:endParaRPr lang="pt-BR"/>
            </a:p>
          </p:txBody>
        </p:sp>
        <p:sp>
          <p:nvSpPr>
            <p:cNvPr id="19466" name="Line 977"/>
            <p:cNvSpPr>
              <a:spLocks noChangeShapeType="1"/>
            </p:cNvSpPr>
            <p:nvPr/>
          </p:nvSpPr>
          <p:spPr bwMode="auto">
            <a:xfrm flipV="1">
              <a:off x="4489" y="1779"/>
              <a:ext cx="1" cy="11"/>
            </a:xfrm>
            <a:prstGeom prst="line">
              <a:avLst/>
            </a:prstGeom>
            <a:noFill/>
            <a:ln w="33338">
              <a:solidFill>
                <a:srgbClr val="000080"/>
              </a:solidFill>
              <a:round/>
              <a:headEnd/>
              <a:tailEnd/>
            </a:ln>
          </p:spPr>
          <p:txBody>
            <a:bodyPr/>
            <a:lstStyle/>
            <a:p>
              <a:endParaRPr lang="pt-BR"/>
            </a:p>
          </p:txBody>
        </p:sp>
        <p:sp>
          <p:nvSpPr>
            <p:cNvPr id="19467" name="Line 978"/>
            <p:cNvSpPr>
              <a:spLocks noChangeShapeType="1"/>
            </p:cNvSpPr>
            <p:nvPr/>
          </p:nvSpPr>
          <p:spPr bwMode="auto">
            <a:xfrm flipV="1">
              <a:off x="4489" y="1768"/>
              <a:ext cx="7" cy="11"/>
            </a:xfrm>
            <a:prstGeom prst="line">
              <a:avLst/>
            </a:prstGeom>
            <a:noFill/>
            <a:ln w="33338">
              <a:solidFill>
                <a:srgbClr val="000080"/>
              </a:solidFill>
              <a:round/>
              <a:headEnd/>
              <a:tailEnd/>
            </a:ln>
          </p:spPr>
          <p:txBody>
            <a:bodyPr/>
            <a:lstStyle/>
            <a:p>
              <a:endParaRPr lang="pt-BR"/>
            </a:p>
          </p:txBody>
        </p:sp>
        <p:sp>
          <p:nvSpPr>
            <p:cNvPr id="19468" name="Line 979"/>
            <p:cNvSpPr>
              <a:spLocks noChangeShapeType="1"/>
            </p:cNvSpPr>
            <p:nvPr/>
          </p:nvSpPr>
          <p:spPr bwMode="auto">
            <a:xfrm flipV="1">
              <a:off x="4496" y="1756"/>
              <a:ext cx="7" cy="12"/>
            </a:xfrm>
            <a:prstGeom prst="line">
              <a:avLst/>
            </a:prstGeom>
            <a:noFill/>
            <a:ln w="33338">
              <a:solidFill>
                <a:srgbClr val="000080"/>
              </a:solidFill>
              <a:round/>
              <a:headEnd/>
              <a:tailEnd/>
            </a:ln>
          </p:spPr>
          <p:txBody>
            <a:bodyPr/>
            <a:lstStyle/>
            <a:p>
              <a:endParaRPr lang="pt-BR"/>
            </a:p>
          </p:txBody>
        </p:sp>
        <p:sp>
          <p:nvSpPr>
            <p:cNvPr id="19469" name="Line 980"/>
            <p:cNvSpPr>
              <a:spLocks noChangeShapeType="1"/>
            </p:cNvSpPr>
            <p:nvPr/>
          </p:nvSpPr>
          <p:spPr bwMode="auto">
            <a:xfrm flipV="1">
              <a:off x="4503" y="1745"/>
              <a:ext cx="1" cy="11"/>
            </a:xfrm>
            <a:prstGeom prst="line">
              <a:avLst/>
            </a:prstGeom>
            <a:noFill/>
            <a:ln w="33338">
              <a:solidFill>
                <a:srgbClr val="000080"/>
              </a:solidFill>
              <a:round/>
              <a:headEnd/>
              <a:tailEnd/>
            </a:ln>
          </p:spPr>
          <p:txBody>
            <a:bodyPr/>
            <a:lstStyle/>
            <a:p>
              <a:endParaRPr lang="pt-BR"/>
            </a:p>
          </p:txBody>
        </p:sp>
        <p:sp>
          <p:nvSpPr>
            <p:cNvPr id="19470" name="Line 981"/>
            <p:cNvSpPr>
              <a:spLocks noChangeShapeType="1"/>
            </p:cNvSpPr>
            <p:nvPr/>
          </p:nvSpPr>
          <p:spPr bwMode="auto">
            <a:xfrm flipV="1">
              <a:off x="4503" y="1734"/>
              <a:ext cx="7" cy="11"/>
            </a:xfrm>
            <a:prstGeom prst="line">
              <a:avLst/>
            </a:prstGeom>
            <a:noFill/>
            <a:ln w="33338">
              <a:solidFill>
                <a:srgbClr val="000080"/>
              </a:solidFill>
              <a:round/>
              <a:headEnd/>
              <a:tailEnd/>
            </a:ln>
          </p:spPr>
          <p:txBody>
            <a:bodyPr/>
            <a:lstStyle/>
            <a:p>
              <a:endParaRPr lang="pt-BR"/>
            </a:p>
          </p:txBody>
        </p:sp>
        <p:sp>
          <p:nvSpPr>
            <p:cNvPr id="19471" name="Line 982"/>
            <p:cNvSpPr>
              <a:spLocks noChangeShapeType="1"/>
            </p:cNvSpPr>
            <p:nvPr/>
          </p:nvSpPr>
          <p:spPr bwMode="auto">
            <a:xfrm flipV="1">
              <a:off x="4510" y="1723"/>
              <a:ext cx="7" cy="11"/>
            </a:xfrm>
            <a:prstGeom prst="line">
              <a:avLst/>
            </a:prstGeom>
            <a:noFill/>
            <a:ln w="33338">
              <a:solidFill>
                <a:srgbClr val="000080"/>
              </a:solidFill>
              <a:round/>
              <a:headEnd/>
              <a:tailEnd/>
            </a:ln>
          </p:spPr>
          <p:txBody>
            <a:bodyPr/>
            <a:lstStyle/>
            <a:p>
              <a:endParaRPr lang="pt-BR"/>
            </a:p>
          </p:txBody>
        </p:sp>
        <p:sp>
          <p:nvSpPr>
            <p:cNvPr id="19472" name="Line 983"/>
            <p:cNvSpPr>
              <a:spLocks noChangeShapeType="1"/>
            </p:cNvSpPr>
            <p:nvPr/>
          </p:nvSpPr>
          <p:spPr bwMode="auto">
            <a:xfrm flipV="1">
              <a:off x="4517" y="1712"/>
              <a:ext cx="1" cy="11"/>
            </a:xfrm>
            <a:prstGeom prst="line">
              <a:avLst/>
            </a:prstGeom>
            <a:noFill/>
            <a:ln w="33338">
              <a:solidFill>
                <a:srgbClr val="000080"/>
              </a:solidFill>
              <a:round/>
              <a:headEnd/>
              <a:tailEnd/>
            </a:ln>
          </p:spPr>
          <p:txBody>
            <a:bodyPr/>
            <a:lstStyle/>
            <a:p>
              <a:endParaRPr lang="pt-BR"/>
            </a:p>
          </p:txBody>
        </p:sp>
        <p:sp>
          <p:nvSpPr>
            <p:cNvPr id="19473" name="Line 984"/>
            <p:cNvSpPr>
              <a:spLocks noChangeShapeType="1"/>
            </p:cNvSpPr>
            <p:nvPr/>
          </p:nvSpPr>
          <p:spPr bwMode="auto">
            <a:xfrm flipV="1">
              <a:off x="4517" y="1701"/>
              <a:ext cx="7" cy="11"/>
            </a:xfrm>
            <a:prstGeom prst="line">
              <a:avLst/>
            </a:prstGeom>
            <a:noFill/>
            <a:ln w="33338">
              <a:solidFill>
                <a:srgbClr val="000080"/>
              </a:solidFill>
              <a:round/>
              <a:headEnd/>
              <a:tailEnd/>
            </a:ln>
          </p:spPr>
          <p:txBody>
            <a:bodyPr/>
            <a:lstStyle/>
            <a:p>
              <a:endParaRPr lang="pt-BR"/>
            </a:p>
          </p:txBody>
        </p:sp>
        <p:sp>
          <p:nvSpPr>
            <p:cNvPr id="19474" name="Line 985"/>
            <p:cNvSpPr>
              <a:spLocks noChangeShapeType="1"/>
            </p:cNvSpPr>
            <p:nvPr/>
          </p:nvSpPr>
          <p:spPr bwMode="auto">
            <a:xfrm flipV="1">
              <a:off x="4524" y="1690"/>
              <a:ext cx="7" cy="11"/>
            </a:xfrm>
            <a:prstGeom prst="line">
              <a:avLst/>
            </a:prstGeom>
            <a:noFill/>
            <a:ln w="33338">
              <a:solidFill>
                <a:srgbClr val="000080"/>
              </a:solidFill>
              <a:round/>
              <a:headEnd/>
              <a:tailEnd/>
            </a:ln>
          </p:spPr>
          <p:txBody>
            <a:bodyPr/>
            <a:lstStyle/>
            <a:p>
              <a:endParaRPr lang="pt-BR"/>
            </a:p>
          </p:txBody>
        </p:sp>
        <p:sp>
          <p:nvSpPr>
            <p:cNvPr id="19475" name="Line 986"/>
            <p:cNvSpPr>
              <a:spLocks noChangeShapeType="1"/>
            </p:cNvSpPr>
            <p:nvPr/>
          </p:nvSpPr>
          <p:spPr bwMode="auto">
            <a:xfrm flipV="1">
              <a:off x="4531" y="1679"/>
              <a:ext cx="1" cy="11"/>
            </a:xfrm>
            <a:prstGeom prst="line">
              <a:avLst/>
            </a:prstGeom>
            <a:noFill/>
            <a:ln w="33338">
              <a:solidFill>
                <a:srgbClr val="000080"/>
              </a:solidFill>
              <a:round/>
              <a:headEnd/>
              <a:tailEnd/>
            </a:ln>
          </p:spPr>
          <p:txBody>
            <a:bodyPr/>
            <a:lstStyle/>
            <a:p>
              <a:endParaRPr lang="pt-BR"/>
            </a:p>
          </p:txBody>
        </p:sp>
        <p:sp>
          <p:nvSpPr>
            <p:cNvPr id="19476" name="Line 987"/>
            <p:cNvSpPr>
              <a:spLocks noChangeShapeType="1"/>
            </p:cNvSpPr>
            <p:nvPr/>
          </p:nvSpPr>
          <p:spPr bwMode="auto">
            <a:xfrm flipV="1">
              <a:off x="4531" y="1671"/>
              <a:ext cx="7" cy="8"/>
            </a:xfrm>
            <a:prstGeom prst="line">
              <a:avLst/>
            </a:prstGeom>
            <a:noFill/>
            <a:ln w="33338">
              <a:solidFill>
                <a:srgbClr val="000080"/>
              </a:solidFill>
              <a:round/>
              <a:headEnd/>
              <a:tailEnd/>
            </a:ln>
          </p:spPr>
          <p:txBody>
            <a:bodyPr/>
            <a:lstStyle/>
            <a:p>
              <a:endParaRPr lang="pt-BR"/>
            </a:p>
          </p:txBody>
        </p:sp>
        <p:sp>
          <p:nvSpPr>
            <p:cNvPr id="19477" name="Freeform 988"/>
            <p:cNvSpPr>
              <a:spLocks/>
            </p:cNvSpPr>
            <p:nvPr/>
          </p:nvSpPr>
          <p:spPr bwMode="auto">
            <a:xfrm>
              <a:off x="4538" y="1660"/>
              <a:ext cx="7" cy="11"/>
            </a:xfrm>
            <a:custGeom>
              <a:avLst/>
              <a:gdLst>
                <a:gd name="T0" fmla="*/ 0 w 7"/>
                <a:gd name="T1" fmla="*/ 11 h 11"/>
                <a:gd name="T2" fmla="*/ 7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4"/>
                  </a:lnTo>
                  <a:lnTo>
                    <a:pt x="7" y="0"/>
                  </a:lnTo>
                </a:path>
              </a:pathLst>
            </a:custGeom>
            <a:noFill/>
            <a:ln w="33338">
              <a:solidFill>
                <a:srgbClr val="000080"/>
              </a:solidFill>
              <a:prstDash val="solid"/>
              <a:round/>
              <a:headEnd/>
              <a:tailEnd/>
            </a:ln>
          </p:spPr>
          <p:txBody>
            <a:bodyPr/>
            <a:lstStyle/>
            <a:p>
              <a:endParaRPr lang="pt-BR"/>
            </a:p>
          </p:txBody>
        </p:sp>
        <p:sp>
          <p:nvSpPr>
            <p:cNvPr id="19478" name="Line 989"/>
            <p:cNvSpPr>
              <a:spLocks noChangeShapeType="1"/>
            </p:cNvSpPr>
            <p:nvPr/>
          </p:nvSpPr>
          <p:spPr bwMode="auto">
            <a:xfrm flipV="1">
              <a:off x="4545" y="1653"/>
              <a:ext cx="1" cy="7"/>
            </a:xfrm>
            <a:prstGeom prst="line">
              <a:avLst/>
            </a:prstGeom>
            <a:noFill/>
            <a:ln w="33338">
              <a:solidFill>
                <a:srgbClr val="000080"/>
              </a:solidFill>
              <a:round/>
              <a:headEnd/>
              <a:tailEnd/>
            </a:ln>
          </p:spPr>
          <p:txBody>
            <a:bodyPr/>
            <a:lstStyle/>
            <a:p>
              <a:endParaRPr lang="pt-BR"/>
            </a:p>
          </p:txBody>
        </p:sp>
        <p:sp>
          <p:nvSpPr>
            <p:cNvPr id="19479" name="Freeform 990"/>
            <p:cNvSpPr>
              <a:spLocks/>
            </p:cNvSpPr>
            <p:nvPr/>
          </p:nvSpPr>
          <p:spPr bwMode="auto">
            <a:xfrm>
              <a:off x="4545" y="1641"/>
              <a:ext cx="7" cy="12"/>
            </a:xfrm>
            <a:custGeom>
              <a:avLst/>
              <a:gdLst>
                <a:gd name="T0" fmla="*/ 0 w 7"/>
                <a:gd name="T1" fmla="*/ 12 h 12"/>
                <a:gd name="T2" fmla="*/ 0 w 7"/>
                <a:gd name="T3" fmla="*/ 4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4"/>
                  </a:lnTo>
                  <a:lnTo>
                    <a:pt x="7" y="0"/>
                  </a:lnTo>
                </a:path>
              </a:pathLst>
            </a:custGeom>
            <a:noFill/>
            <a:ln w="33338">
              <a:solidFill>
                <a:srgbClr val="000080"/>
              </a:solidFill>
              <a:prstDash val="solid"/>
              <a:round/>
              <a:headEnd/>
              <a:tailEnd/>
            </a:ln>
          </p:spPr>
          <p:txBody>
            <a:bodyPr/>
            <a:lstStyle/>
            <a:p>
              <a:endParaRPr lang="pt-BR"/>
            </a:p>
          </p:txBody>
        </p:sp>
        <p:sp>
          <p:nvSpPr>
            <p:cNvPr id="19480" name="Line 991"/>
            <p:cNvSpPr>
              <a:spLocks noChangeShapeType="1"/>
            </p:cNvSpPr>
            <p:nvPr/>
          </p:nvSpPr>
          <p:spPr bwMode="auto">
            <a:xfrm flipV="1">
              <a:off x="4552" y="1634"/>
              <a:ext cx="7" cy="7"/>
            </a:xfrm>
            <a:prstGeom prst="line">
              <a:avLst/>
            </a:prstGeom>
            <a:noFill/>
            <a:ln w="33338">
              <a:solidFill>
                <a:srgbClr val="000080"/>
              </a:solidFill>
              <a:round/>
              <a:headEnd/>
              <a:tailEnd/>
            </a:ln>
          </p:spPr>
          <p:txBody>
            <a:bodyPr/>
            <a:lstStyle/>
            <a:p>
              <a:endParaRPr lang="pt-BR"/>
            </a:p>
          </p:txBody>
        </p:sp>
        <p:sp>
          <p:nvSpPr>
            <p:cNvPr id="19481" name="Line 992"/>
            <p:cNvSpPr>
              <a:spLocks noChangeShapeType="1"/>
            </p:cNvSpPr>
            <p:nvPr/>
          </p:nvSpPr>
          <p:spPr bwMode="auto">
            <a:xfrm flipV="1">
              <a:off x="4559" y="1627"/>
              <a:ext cx="1" cy="7"/>
            </a:xfrm>
            <a:prstGeom prst="line">
              <a:avLst/>
            </a:prstGeom>
            <a:noFill/>
            <a:ln w="33338">
              <a:solidFill>
                <a:srgbClr val="000080"/>
              </a:solidFill>
              <a:round/>
              <a:headEnd/>
              <a:tailEnd/>
            </a:ln>
          </p:spPr>
          <p:txBody>
            <a:bodyPr/>
            <a:lstStyle/>
            <a:p>
              <a:endParaRPr lang="pt-BR"/>
            </a:p>
          </p:txBody>
        </p:sp>
        <p:sp>
          <p:nvSpPr>
            <p:cNvPr id="19482" name="Freeform 993"/>
            <p:cNvSpPr>
              <a:spLocks/>
            </p:cNvSpPr>
            <p:nvPr/>
          </p:nvSpPr>
          <p:spPr bwMode="auto">
            <a:xfrm>
              <a:off x="4559" y="1616"/>
              <a:ext cx="6" cy="11"/>
            </a:xfrm>
            <a:custGeom>
              <a:avLst/>
              <a:gdLst>
                <a:gd name="T0" fmla="*/ 0 w 6"/>
                <a:gd name="T1" fmla="*/ 11 h 11"/>
                <a:gd name="T2" fmla="*/ 0 w 6"/>
                <a:gd name="T3" fmla="*/ 3 h 11"/>
                <a:gd name="T4" fmla="*/ 6 w 6"/>
                <a:gd name="T5" fmla="*/ 0 h 11"/>
                <a:gd name="T6" fmla="*/ 0 60000 65536"/>
                <a:gd name="T7" fmla="*/ 0 60000 65536"/>
                <a:gd name="T8" fmla="*/ 0 60000 65536"/>
                <a:gd name="T9" fmla="*/ 0 w 6"/>
                <a:gd name="T10" fmla="*/ 0 h 11"/>
                <a:gd name="T11" fmla="*/ 6 w 6"/>
                <a:gd name="T12" fmla="*/ 11 h 11"/>
              </a:gdLst>
              <a:ahLst/>
              <a:cxnLst>
                <a:cxn ang="T6">
                  <a:pos x="T0" y="T1"/>
                </a:cxn>
                <a:cxn ang="T7">
                  <a:pos x="T2" y="T3"/>
                </a:cxn>
                <a:cxn ang="T8">
                  <a:pos x="T4" y="T5"/>
                </a:cxn>
              </a:cxnLst>
              <a:rect l="T9" t="T10" r="T11" b="T12"/>
              <a:pathLst>
                <a:path w="6" h="11">
                  <a:moveTo>
                    <a:pt x="0" y="11"/>
                  </a:moveTo>
                  <a:lnTo>
                    <a:pt x="0" y="3"/>
                  </a:lnTo>
                  <a:lnTo>
                    <a:pt x="6" y="0"/>
                  </a:lnTo>
                </a:path>
              </a:pathLst>
            </a:custGeom>
            <a:noFill/>
            <a:ln w="33338">
              <a:solidFill>
                <a:srgbClr val="000080"/>
              </a:solidFill>
              <a:prstDash val="solid"/>
              <a:round/>
              <a:headEnd/>
              <a:tailEnd/>
            </a:ln>
          </p:spPr>
          <p:txBody>
            <a:bodyPr/>
            <a:lstStyle/>
            <a:p>
              <a:endParaRPr lang="pt-BR"/>
            </a:p>
          </p:txBody>
        </p:sp>
        <p:sp>
          <p:nvSpPr>
            <p:cNvPr id="19483" name="Line 994"/>
            <p:cNvSpPr>
              <a:spLocks noChangeShapeType="1"/>
            </p:cNvSpPr>
            <p:nvPr/>
          </p:nvSpPr>
          <p:spPr bwMode="auto">
            <a:xfrm flipV="1">
              <a:off x="4565" y="1608"/>
              <a:ext cx="7" cy="8"/>
            </a:xfrm>
            <a:prstGeom prst="line">
              <a:avLst/>
            </a:prstGeom>
            <a:noFill/>
            <a:ln w="33338">
              <a:solidFill>
                <a:srgbClr val="000080"/>
              </a:solidFill>
              <a:round/>
              <a:headEnd/>
              <a:tailEnd/>
            </a:ln>
          </p:spPr>
          <p:txBody>
            <a:bodyPr/>
            <a:lstStyle/>
            <a:p>
              <a:endParaRPr lang="pt-BR"/>
            </a:p>
          </p:txBody>
        </p:sp>
        <p:sp>
          <p:nvSpPr>
            <p:cNvPr id="19484" name="Line 995"/>
            <p:cNvSpPr>
              <a:spLocks noChangeShapeType="1"/>
            </p:cNvSpPr>
            <p:nvPr/>
          </p:nvSpPr>
          <p:spPr bwMode="auto">
            <a:xfrm flipV="1">
              <a:off x="4572" y="1601"/>
              <a:ext cx="1" cy="7"/>
            </a:xfrm>
            <a:prstGeom prst="line">
              <a:avLst/>
            </a:prstGeom>
            <a:noFill/>
            <a:ln w="33338">
              <a:solidFill>
                <a:srgbClr val="000080"/>
              </a:solidFill>
              <a:round/>
              <a:headEnd/>
              <a:tailEnd/>
            </a:ln>
          </p:spPr>
          <p:txBody>
            <a:bodyPr/>
            <a:lstStyle/>
            <a:p>
              <a:endParaRPr lang="pt-BR"/>
            </a:p>
          </p:txBody>
        </p:sp>
        <p:sp>
          <p:nvSpPr>
            <p:cNvPr id="19485" name="Line 996"/>
            <p:cNvSpPr>
              <a:spLocks noChangeShapeType="1"/>
            </p:cNvSpPr>
            <p:nvPr/>
          </p:nvSpPr>
          <p:spPr bwMode="auto">
            <a:xfrm flipV="1">
              <a:off x="4572" y="1593"/>
              <a:ext cx="7" cy="8"/>
            </a:xfrm>
            <a:prstGeom prst="line">
              <a:avLst/>
            </a:prstGeom>
            <a:noFill/>
            <a:ln w="33338">
              <a:solidFill>
                <a:srgbClr val="000080"/>
              </a:solidFill>
              <a:round/>
              <a:headEnd/>
              <a:tailEnd/>
            </a:ln>
          </p:spPr>
          <p:txBody>
            <a:bodyPr/>
            <a:lstStyle/>
            <a:p>
              <a:endParaRPr lang="pt-BR"/>
            </a:p>
          </p:txBody>
        </p:sp>
        <p:sp>
          <p:nvSpPr>
            <p:cNvPr id="19486" name="Line 997"/>
            <p:cNvSpPr>
              <a:spLocks noChangeShapeType="1"/>
            </p:cNvSpPr>
            <p:nvPr/>
          </p:nvSpPr>
          <p:spPr bwMode="auto">
            <a:xfrm flipV="1">
              <a:off x="4579" y="1590"/>
              <a:ext cx="7" cy="3"/>
            </a:xfrm>
            <a:prstGeom prst="line">
              <a:avLst/>
            </a:prstGeom>
            <a:noFill/>
            <a:ln w="33338">
              <a:solidFill>
                <a:srgbClr val="000080"/>
              </a:solidFill>
              <a:round/>
              <a:headEnd/>
              <a:tailEnd/>
            </a:ln>
          </p:spPr>
          <p:txBody>
            <a:bodyPr/>
            <a:lstStyle/>
            <a:p>
              <a:endParaRPr lang="pt-BR"/>
            </a:p>
          </p:txBody>
        </p:sp>
        <p:sp>
          <p:nvSpPr>
            <p:cNvPr id="19487" name="Line 998"/>
            <p:cNvSpPr>
              <a:spLocks noChangeShapeType="1"/>
            </p:cNvSpPr>
            <p:nvPr/>
          </p:nvSpPr>
          <p:spPr bwMode="auto">
            <a:xfrm flipV="1">
              <a:off x="4586" y="1582"/>
              <a:ext cx="1" cy="8"/>
            </a:xfrm>
            <a:prstGeom prst="line">
              <a:avLst/>
            </a:prstGeom>
            <a:noFill/>
            <a:ln w="33338">
              <a:solidFill>
                <a:srgbClr val="000080"/>
              </a:solidFill>
              <a:round/>
              <a:headEnd/>
              <a:tailEnd/>
            </a:ln>
          </p:spPr>
          <p:txBody>
            <a:bodyPr/>
            <a:lstStyle/>
            <a:p>
              <a:endParaRPr lang="pt-BR"/>
            </a:p>
          </p:txBody>
        </p:sp>
        <p:sp>
          <p:nvSpPr>
            <p:cNvPr id="19488" name="Line 999"/>
            <p:cNvSpPr>
              <a:spLocks noChangeShapeType="1"/>
            </p:cNvSpPr>
            <p:nvPr/>
          </p:nvSpPr>
          <p:spPr bwMode="auto">
            <a:xfrm flipV="1">
              <a:off x="4586" y="1575"/>
              <a:ext cx="7" cy="7"/>
            </a:xfrm>
            <a:prstGeom prst="line">
              <a:avLst/>
            </a:prstGeom>
            <a:noFill/>
            <a:ln w="33338">
              <a:solidFill>
                <a:srgbClr val="000080"/>
              </a:solidFill>
              <a:round/>
              <a:headEnd/>
              <a:tailEnd/>
            </a:ln>
          </p:spPr>
          <p:txBody>
            <a:bodyPr/>
            <a:lstStyle/>
            <a:p>
              <a:endParaRPr lang="pt-BR"/>
            </a:p>
          </p:txBody>
        </p:sp>
        <p:sp>
          <p:nvSpPr>
            <p:cNvPr id="19489" name="Line 1000"/>
            <p:cNvSpPr>
              <a:spLocks noChangeShapeType="1"/>
            </p:cNvSpPr>
            <p:nvPr/>
          </p:nvSpPr>
          <p:spPr bwMode="auto">
            <a:xfrm flipV="1">
              <a:off x="4593" y="1571"/>
              <a:ext cx="7" cy="4"/>
            </a:xfrm>
            <a:prstGeom prst="line">
              <a:avLst/>
            </a:prstGeom>
            <a:noFill/>
            <a:ln w="33338">
              <a:solidFill>
                <a:srgbClr val="000080"/>
              </a:solidFill>
              <a:round/>
              <a:headEnd/>
              <a:tailEnd/>
            </a:ln>
          </p:spPr>
          <p:txBody>
            <a:bodyPr/>
            <a:lstStyle/>
            <a:p>
              <a:endParaRPr lang="pt-BR"/>
            </a:p>
          </p:txBody>
        </p:sp>
        <p:sp>
          <p:nvSpPr>
            <p:cNvPr id="19490" name="Line 1001"/>
            <p:cNvSpPr>
              <a:spLocks noChangeShapeType="1"/>
            </p:cNvSpPr>
            <p:nvPr/>
          </p:nvSpPr>
          <p:spPr bwMode="auto">
            <a:xfrm flipV="1">
              <a:off x="4600" y="1564"/>
              <a:ext cx="1" cy="7"/>
            </a:xfrm>
            <a:prstGeom prst="line">
              <a:avLst/>
            </a:prstGeom>
            <a:noFill/>
            <a:ln w="33338">
              <a:solidFill>
                <a:srgbClr val="000080"/>
              </a:solidFill>
              <a:round/>
              <a:headEnd/>
              <a:tailEnd/>
            </a:ln>
          </p:spPr>
          <p:txBody>
            <a:bodyPr/>
            <a:lstStyle/>
            <a:p>
              <a:endParaRPr lang="pt-BR"/>
            </a:p>
          </p:txBody>
        </p:sp>
        <p:sp>
          <p:nvSpPr>
            <p:cNvPr id="19491" name="Line 1002"/>
            <p:cNvSpPr>
              <a:spLocks noChangeShapeType="1"/>
            </p:cNvSpPr>
            <p:nvPr/>
          </p:nvSpPr>
          <p:spPr bwMode="auto">
            <a:xfrm flipV="1">
              <a:off x="4600" y="1560"/>
              <a:ext cx="7" cy="4"/>
            </a:xfrm>
            <a:prstGeom prst="line">
              <a:avLst/>
            </a:prstGeom>
            <a:noFill/>
            <a:ln w="33338">
              <a:solidFill>
                <a:srgbClr val="000080"/>
              </a:solidFill>
              <a:round/>
              <a:headEnd/>
              <a:tailEnd/>
            </a:ln>
          </p:spPr>
          <p:txBody>
            <a:bodyPr/>
            <a:lstStyle/>
            <a:p>
              <a:endParaRPr lang="pt-BR"/>
            </a:p>
          </p:txBody>
        </p:sp>
        <p:sp>
          <p:nvSpPr>
            <p:cNvPr id="19492" name="Line 1003"/>
            <p:cNvSpPr>
              <a:spLocks noChangeShapeType="1"/>
            </p:cNvSpPr>
            <p:nvPr/>
          </p:nvSpPr>
          <p:spPr bwMode="auto">
            <a:xfrm flipV="1">
              <a:off x="4607" y="1556"/>
              <a:ext cx="7" cy="4"/>
            </a:xfrm>
            <a:prstGeom prst="line">
              <a:avLst/>
            </a:prstGeom>
            <a:noFill/>
            <a:ln w="33338">
              <a:solidFill>
                <a:srgbClr val="000080"/>
              </a:solidFill>
              <a:round/>
              <a:headEnd/>
              <a:tailEnd/>
            </a:ln>
          </p:spPr>
          <p:txBody>
            <a:bodyPr/>
            <a:lstStyle/>
            <a:p>
              <a:endParaRPr lang="pt-BR"/>
            </a:p>
          </p:txBody>
        </p:sp>
        <p:sp>
          <p:nvSpPr>
            <p:cNvPr id="19493" name="Line 1004"/>
            <p:cNvSpPr>
              <a:spLocks noChangeShapeType="1"/>
            </p:cNvSpPr>
            <p:nvPr/>
          </p:nvSpPr>
          <p:spPr bwMode="auto">
            <a:xfrm flipV="1">
              <a:off x="4614" y="1552"/>
              <a:ext cx="1" cy="4"/>
            </a:xfrm>
            <a:prstGeom prst="line">
              <a:avLst/>
            </a:prstGeom>
            <a:noFill/>
            <a:ln w="33338">
              <a:solidFill>
                <a:srgbClr val="000080"/>
              </a:solidFill>
              <a:round/>
              <a:headEnd/>
              <a:tailEnd/>
            </a:ln>
          </p:spPr>
          <p:txBody>
            <a:bodyPr/>
            <a:lstStyle/>
            <a:p>
              <a:endParaRPr lang="pt-BR"/>
            </a:p>
          </p:txBody>
        </p:sp>
        <p:sp>
          <p:nvSpPr>
            <p:cNvPr id="19494" name="Line 1005"/>
            <p:cNvSpPr>
              <a:spLocks noChangeShapeType="1"/>
            </p:cNvSpPr>
            <p:nvPr/>
          </p:nvSpPr>
          <p:spPr bwMode="auto">
            <a:xfrm flipV="1">
              <a:off x="4614" y="1549"/>
              <a:ext cx="7" cy="3"/>
            </a:xfrm>
            <a:prstGeom prst="line">
              <a:avLst/>
            </a:prstGeom>
            <a:noFill/>
            <a:ln w="33338">
              <a:solidFill>
                <a:srgbClr val="000080"/>
              </a:solidFill>
              <a:round/>
              <a:headEnd/>
              <a:tailEnd/>
            </a:ln>
          </p:spPr>
          <p:txBody>
            <a:bodyPr/>
            <a:lstStyle/>
            <a:p>
              <a:endParaRPr lang="pt-BR"/>
            </a:p>
          </p:txBody>
        </p:sp>
        <p:sp>
          <p:nvSpPr>
            <p:cNvPr id="19495" name="Line 1006"/>
            <p:cNvSpPr>
              <a:spLocks noChangeShapeType="1"/>
            </p:cNvSpPr>
            <p:nvPr/>
          </p:nvSpPr>
          <p:spPr bwMode="auto">
            <a:xfrm flipV="1">
              <a:off x="4621" y="1545"/>
              <a:ext cx="7" cy="4"/>
            </a:xfrm>
            <a:prstGeom prst="line">
              <a:avLst/>
            </a:prstGeom>
            <a:noFill/>
            <a:ln w="33338">
              <a:solidFill>
                <a:srgbClr val="000080"/>
              </a:solidFill>
              <a:round/>
              <a:headEnd/>
              <a:tailEnd/>
            </a:ln>
          </p:spPr>
          <p:txBody>
            <a:bodyPr/>
            <a:lstStyle/>
            <a:p>
              <a:endParaRPr lang="pt-BR"/>
            </a:p>
          </p:txBody>
        </p:sp>
        <p:sp>
          <p:nvSpPr>
            <p:cNvPr id="19496" name="Line 1007"/>
            <p:cNvSpPr>
              <a:spLocks noChangeShapeType="1"/>
            </p:cNvSpPr>
            <p:nvPr/>
          </p:nvSpPr>
          <p:spPr bwMode="auto">
            <a:xfrm flipV="1">
              <a:off x="4628" y="1541"/>
              <a:ext cx="1" cy="4"/>
            </a:xfrm>
            <a:prstGeom prst="line">
              <a:avLst/>
            </a:prstGeom>
            <a:noFill/>
            <a:ln w="33338">
              <a:solidFill>
                <a:srgbClr val="000080"/>
              </a:solidFill>
              <a:round/>
              <a:headEnd/>
              <a:tailEnd/>
            </a:ln>
          </p:spPr>
          <p:txBody>
            <a:bodyPr/>
            <a:lstStyle/>
            <a:p>
              <a:endParaRPr lang="pt-BR"/>
            </a:p>
          </p:txBody>
        </p:sp>
        <p:sp>
          <p:nvSpPr>
            <p:cNvPr id="19497" name="Line 1008"/>
            <p:cNvSpPr>
              <a:spLocks noChangeShapeType="1"/>
            </p:cNvSpPr>
            <p:nvPr/>
          </p:nvSpPr>
          <p:spPr bwMode="auto">
            <a:xfrm flipV="1">
              <a:off x="4628" y="1538"/>
              <a:ext cx="7" cy="3"/>
            </a:xfrm>
            <a:prstGeom prst="line">
              <a:avLst/>
            </a:prstGeom>
            <a:noFill/>
            <a:ln w="33338">
              <a:solidFill>
                <a:srgbClr val="000080"/>
              </a:solidFill>
              <a:round/>
              <a:headEnd/>
              <a:tailEnd/>
            </a:ln>
          </p:spPr>
          <p:txBody>
            <a:bodyPr/>
            <a:lstStyle/>
            <a:p>
              <a:endParaRPr lang="pt-BR"/>
            </a:p>
          </p:txBody>
        </p:sp>
        <p:sp>
          <p:nvSpPr>
            <p:cNvPr id="19498" name="Line 1009"/>
            <p:cNvSpPr>
              <a:spLocks noChangeShapeType="1"/>
            </p:cNvSpPr>
            <p:nvPr/>
          </p:nvSpPr>
          <p:spPr bwMode="auto">
            <a:xfrm flipV="1">
              <a:off x="4635" y="1534"/>
              <a:ext cx="7" cy="4"/>
            </a:xfrm>
            <a:prstGeom prst="line">
              <a:avLst/>
            </a:prstGeom>
            <a:noFill/>
            <a:ln w="33338">
              <a:solidFill>
                <a:srgbClr val="000080"/>
              </a:solidFill>
              <a:round/>
              <a:headEnd/>
              <a:tailEnd/>
            </a:ln>
          </p:spPr>
          <p:txBody>
            <a:bodyPr/>
            <a:lstStyle/>
            <a:p>
              <a:endParaRPr lang="pt-BR"/>
            </a:p>
          </p:txBody>
        </p:sp>
      </p:grpSp>
      <p:grpSp>
        <p:nvGrpSpPr>
          <p:cNvPr id="17416" name="Group 1010"/>
          <p:cNvGrpSpPr>
            <a:grpSpLocks/>
          </p:cNvGrpSpPr>
          <p:nvPr/>
        </p:nvGrpSpPr>
        <p:grpSpPr bwMode="auto">
          <a:xfrm>
            <a:off x="1865313" y="1406525"/>
            <a:ext cx="4438650" cy="655638"/>
            <a:chOff x="2099" y="1530"/>
            <a:chExt cx="2796" cy="413"/>
          </a:xfrm>
        </p:grpSpPr>
        <p:sp>
          <p:nvSpPr>
            <p:cNvPr id="19099" name="Line 1011"/>
            <p:cNvSpPr>
              <a:spLocks noChangeShapeType="1"/>
            </p:cNvSpPr>
            <p:nvPr/>
          </p:nvSpPr>
          <p:spPr bwMode="auto">
            <a:xfrm>
              <a:off x="4642" y="1534"/>
              <a:ext cx="1" cy="1"/>
            </a:xfrm>
            <a:prstGeom prst="line">
              <a:avLst/>
            </a:prstGeom>
            <a:noFill/>
            <a:ln w="33338">
              <a:solidFill>
                <a:srgbClr val="000080"/>
              </a:solidFill>
              <a:round/>
              <a:headEnd/>
              <a:tailEnd/>
            </a:ln>
          </p:spPr>
          <p:txBody>
            <a:bodyPr/>
            <a:lstStyle/>
            <a:p>
              <a:endParaRPr lang="pt-BR"/>
            </a:p>
          </p:txBody>
        </p:sp>
        <p:sp>
          <p:nvSpPr>
            <p:cNvPr id="19100" name="Line 1012"/>
            <p:cNvSpPr>
              <a:spLocks noChangeShapeType="1"/>
            </p:cNvSpPr>
            <p:nvPr/>
          </p:nvSpPr>
          <p:spPr bwMode="auto">
            <a:xfrm>
              <a:off x="4642" y="1534"/>
              <a:ext cx="7" cy="1"/>
            </a:xfrm>
            <a:prstGeom prst="line">
              <a:avLst/>
            </a:prstGeom>
            <a:noFill/>
            <a:ln w="33338">
              <a:solidFill>
                <a:srgbClr val="000080"/>
              </a:solidFill>
              <a:round/>
              <a:headEnd/>
              <a:tailEnd/>
            </a:ln>
          </p:spPr>
          <p:txBody>
            <a:bodyPr/>
            <a:lstStyle/>
            <a:p>
              <a:endParaRPr lang="pt-BR"/>
            </a:p>
          </p:txBody>
        </p:sp>
        <p:sp>
          <p:nvSpPr>
            <p:cNvPr id="19101" name="Freeform 1013"/>
            <p:cNvSpPr>
              <a:spLocks/>
            </p:cNvSpPr>
            <p:nvPr/>
          </p:nvSpPr>
          <p:spPr bwMode="auto">
            <a:xfrm>
              <a:off x="4649" y="1530"/>
              <a:ext cx="7" cy="4"/>
            </a:xfrm>
            <a:custGeom>
              <a:avLst/>
              <a:gdLst>
                <a:gd name="T0" fmla="*/ 0 w 7"/>
                <a:gd name="T1" fmla="*/ 4 h 4"/>
                <a:gd name="T2" fmla="*/ 7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7" y="0"/>
                  </a:lnTo>
                </a:path>
              </a:pathLst>
            </a:custGeom>
            <a:noFill/>
            <a:ln w="33338">
              <a:solidFill>
                <a:srgbClr val="000080"/>
              </a:solidFill>
              <a:prstDash val="solid"/>
              <a:round/>
              <a:headEnd/>
              <a:tailEnd/>
            </a:ln>
          </p:spPr>
          <p:txBody>
            <a:bodyPr/>
            <a:lstStyle/>
            <a:p>
              <a:endParaRPr lang="pt-BR"/>
            </a:p>
          </p:txBody>
        </p:sp>
        <p:sp>
          <p:nvSpPr>
            <p:cNvPr id="19102" name="Line 1014"/>
            <p:cNvSpPr>
              <a:spLocks noChangeShapeType="1"/>
            </p:cNvSpPr>
            <p:nvPr/>
          </p:nvSpPr>
          <p:spPr bwMode="auto">
            <a:xfrm>
              <a:off x="4656" y="1530"/>
              <a:ext cx="1" cy="1"/>
            </a:xfrm>
            <a:prstGeom prst="line">
              <a:avLst/>
            </a:prstGeom>
            <a:noFill/>
            <a:ln w="33338">
              <a:solidFill>
                <a:srgbClr val="000080"/>
              </a:solidFill>
              <a:round/>
              <a:headEnd/>
              <a:tailEnd/>
            </a:ln>
          </p:spPr>
          <p:txBody>
            <a:bodyPr/>
            <a:lstStyle/>
            <a:p>
              <a:endParaRPr lang="pt-BR"/>
            </a:p>
          </p:txBody>
        </p:sp>
        <p:sp>
          <p:nvSpPr>
            <p:cNvPr id="19103" name="Line 1015"/>
            <p:cNvSpPr>
              <a:spLocks noChangeShapeType="1"/>
            </p:cNvSpPr>
            <p:nvPr/>
          </p:nvSpPr>
          <p:spPr bwMode="auto">
            <a:xfrm>
              <a:off x="4656" y="1530"/>
              <a:ext cx="7" cy="1"/>
            </a:xfrm>
            <a:prstGeom prst="line">
              <a:avLst/>
            </a:prstGeom>
            <a:noFill/>
            <a:ln w="33338">
              <a:solidFill>
                <a:srgbClr val="000080"/>
              </a:solidFill>
              <a:round/>
              <a:headEnd/>
              <a:tailEnd/>
            </a:ln>
          </p:spPr>
          <p:txBody>
            <a:bodyPr/>
            <a:lstStyle/>
            <a:p>
              <a:endParaRPr lang="pt-BR"/>
            </a:p>
          </p:txBody>
        </p:sp>
        <p:sp>
          <p:nvSpPr>
            <p:cNvPr id="19104" name="Line 1016"/>
            <p:cNvSpPr>
              <a:spLocks noChangeShapeType="1"/>
            </p:cNvSpPr>
            <p:nvPr/>
          </p:nvSpPr>
          <p:spPr bwMode="auto">
            <a:xfrm>
              <a:off x="4663" y="1530"/>
              <a:ext cx="7" cy="1"/>
            </a:xfrm>
            <a:prstGeom prst="line">
              <a:avLst/>
            </a:prstGeom>
            <a:noFill/>
            <a:ln w="33338">
              <a:solidFill>
                <a:srgbClr val="000080"/>
              </a:solidFill>
              <a:round/>
              <a:headEnd/>
              <a:tailEnd/>
            </a:ln>
          </p:spPr>
          <p:txBody>
            <a:bodyPr/>
            <a:lstStyle/>
            <a:p>
              <a:endParaRPr lang="pt-BR"/>
            </a:p>
          </p:txBody>
        </p:sp>
        <p:sp>
          <p:nvSpPr>
            <p:cNvPr id="19105" name="Line 1017"/>
            <p:cNvSpPr>
              <a:spLocks noChangeShapeType="1"/>
            </p:cNvSpPr>
            <p:nvPr/>
          </p:nvSpPr>
          <p:spPr bwMode="auto">
            <a:xfrm>
              <a:off x="4670" y="1530"/>
              <a:ext cx="1" cy="1"/>
            </a:xfrm>
            <a:prstGeom prst="line">
              <a:avLst/>
            </a:prstGeom>
            <a:noFill/>
            <a:ln w="33338">
              <a:solidFill>
                <a:srgbClr val="000080"/>
              </a:solidFill>
              <a:round/>
              <a:headEnd/>
              <a:tailEnd/>
            </a:ln>
          </p:spPr>
          <p:txBody>
            <a:bodyPr/>
            <a:lstStyle/>
            <a:p>
              <a:endParaRPr lang="pt-BR"/>
            </a:p>
          </p:txBody>
        </p:sp>
        <p:sp>
          <p:nvSpPr>
            <p:cNvPr id="19106" name="Freeform 1018"/>
            <p:cNvSpPr>
              <a:spLocks/>
            </p:cNvSpPr>
            <p:nvPr/>
          </p:nvSpPr>
          <p:spPr bwMode="auto">
            <a:xfrm>
              <a:off x="4670" y="1530"/>
              <a:ext cx="7" cy="4"/>
            </a:xfrm>
            <a:custGeom>
              <a:avLst/>
              <a:gdLst>
                <a:gd name="T0" fmla="*/ 0 w 7"/>
                <a:gd name="T1" fmla="*/ 0 h 4"/>
                <a:gd name="T2" fmla="*/ 0 w 7"/>
                <a:gd name="T3" fmla="*/ 0 h 4"/>
                <a:gd name="T4" fmla="*/ 7 w 7"/>
                <a:gd name="T5" fmla="*/ 4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0"/>
                  </a:moveTo>
                  <a:lnTo>
                    <a:pt x="0" y="0"/>
                  </a:lnTo>
                  <a:lnTo>
                    <a:pt x="7" y="4"/>
                  </a:lnTo>
                </a:path>
              </a:pathLst>
            </a:custGeom>
            <a:noFill/>
            <a:ln w="33338">
              <a:solidFill>
                <a:srgbClr val="000080"/>
              </a:solidFill>
              <a:prstDash val="solid"/>
              <a:round/>
              <a:headEnd/>
              <a:tailEnd/>
            </a:ln>
          </p:spPr>
          <p:txBody>
            <a:bodyPr/>
            <a:lstStyle/>
            <a:p>
              <a:endParaRPr lang="pt-BR"/>
            </a:p>
          </p:txBody>
        </p:sp>
        <p:sp>
          <p:nvSpPr>
            <p:cNvPr id="19107" name="Line 1019"/>
            <p:cNvSpPr>
              <a:spLocks noChangeShapeType="1"/>
            </p:cNvSpPr>
            <p:nvPr/>
          </p:nvSpPr>
          <p:spPr bwMode="auto">
            <a:xfrm>
              <a:off x="4677" y="1534"/>
              <a:ext cx="7" cy="1"/>
            </a:xfrm>
            <a:prstGeom prst="line">
              <a:avLst/>
            </a:prstGeom>
            <a:noFill/>
            <a:ln w="33338">
              <a:solidFill>
                <a:srgbClr val="000080"/>
              </a:solidFill>
              <a:round/>
              <a:headEnd/>
              <a:tailEnd/>
            </a:ln>
          </p:spPr>
          <p:txBody>
            <a:bodyPr/>
            <a:lstStyle/>
            <a:p>
              <a:endParaRPr lang="pt-BR"/>
            </a:p>
          </p:txBody>
        </p:sp>
        <p:sp>
          <p:nvSpPr>
            <p:cNvPr id="19108" name="Line 1020"/>
            <p:cNvSpPr>
              <a:spLocks noChangeShapeType="1"/>
            </p:cNvSpPr>
            <p:nvPr/>
          </p:nvSpPr>
          <p:spPr bwMode="auto">
            <a:xfrm>
              <a:off x="4684" y="1534"/>
              <a:ext cx="1" cy="1"/>
            </a:xfrm>
            <a:prstGeom prst="line">
              <a:avLst/>
            </a:prstGeom>
            <a:noFill/>
            <a:ln w="33338">
              <a:solidFill>
                <a:srgbClr val="000080"/>
              </a:solidFill>
              <a:round/>
              <a:headEnd/>
              <a:tailEnd/>
            </a:ln>
          </p:spPr>
          <p:txBody>
            <a:bodyPr/>
            <a:lstStyle/>
            <a:p>
              <a:endParaRPr lang="pt-BR"/>
            </a:p>
          </p:txBody>
        </p:sp>
        <p:sp>
          <p:nvSpPr>
            <p:cNvPr id="19109" name="Line 1021"/>
            <p:cNvSpPr>
              <a:spLocks noChangeShapeType="1"/>
            </p:cNvSpPr>
            <p:nvPr/>
          </p:nvSpPr>
          <p:spPr bwMode="auto">
            <a:xfrm>
              <a:off x="4684" y="1534"/>
              <a:ext cx="7" cy="4"/>
            </a:xfrm>
            <a:prstGeom prst="line">
              <a:avLst/>
            </a:prstGeom>
            <a:noFill/>
            <a:ln w="33338">
              <a:solidFill>
                <a:srgbClr val="000080"/>
              </a:solidFill>
              <a:round/>
              <a:headEnd/>
              <a:tailEnd/>
            </a:ln>
          </p:spPr>
          <p:txBody>
            <a:bodyPr/>
            <a:lstStyle/>
            <a:p>
              <a:endParaRPr lang="pt-BR"/>
            </a:p>
          </p:txBody>
        </p:sp>
        <p:sp>
          <p:nvSpPr>
            <p:cNvPr id="19110" name="Line 1022"/>
            <p:cNvSpPr>
              <a:spLocks noChangeShapeType="1"/>
            </p:cNvSpPr>
            <p:nvPr/>
          </p:nvSpPr>
          <p:spPr bwMode="auto">
            <a:xfrm>
              <a:off x="4691" y="1538"/>
              <a:ext cx="7" cy="3"/>
            </a:xfrm>
            <a:prstGeom prst="line">
              <a:avLst/>
            </a:prstGeom>
            <a:noFill/>
            <a:ln w="33338">
              <a:solidFill>
                <a:srgbClr val="000080"/>
              </a:solidFill>
              <a:round/>
              <a:headEnd/>
              <a:tailEnd/>
            </a:ln>
          </p:spPr>
          <p:txBody>
            <a:bodyPr/>
            <a:lstStyle/>
            <a:p>
              <a:endParaRPr lang="pt-BR"/>
            </a:p>
          </p:txBody>
        </p:sp>
        <p:sp>
          <p:nvSpPr>
            <p:cNvPr id="19111" name="Line 1023"/>
            <p:cNvSpPr>
              <a:spLocks noChangeShapeType="1"/>
            </p:cNvSpPr>
            <p:nvPr/>
          </p:nvSpPr>
          <p:spPr bwMode="auto">
            <a:xfrm>
              <a:off x="4698" y="1541"/>
              <a:ext cx="1" cy="4"/>
            </a:xfrm>
            <a:prstGeom prst="line">
              <a:avLst/>
            </a:prstGeom>
            <a:noFill/>
            <a:ln w="33338">
              <a:solidFill>
                <a:srgbClr val="000080"/>
              </a:solidFill>
              <a:round/>
              <a:headEnd/>
              <a:tailEnd/>
            </a:ln>
          </p:spPr>
          <p:txBody>
            <a:bodyPr/>
            <a:lstStyle/>
            <a:p>
              <a:endParaRPr lang="pt-BR"/>
            </a:p>
          </p:txBody>
        </p:sp>
        <p:sp>
          <p:nvSpPr>
            <p:cNvPr id="19112" name="Line 1024"/>
            <p:cNvSpPr>
              <a:spLocks noChangeShapeType="1"/>
            </p:cNvSpPr>
            <p:nvPr/>
          </p:nvSpPr>
          <p:spPr bwMode="auto">
            <a:xfrm>
              <a:off x="4698" y="1545"/>
              <a:ext cx="7" cy="4"/>
            </a:xfrm>
            <a:prstGeom prst="line">
              <a:avLst/>
            </a:prstGeom>
            <a:noFill/>
            <a:ln w="33338">
              <a:solidFill>
                <a:srgbClr val="000080"/>
              </a:solidFill>
              <a:round/>
              <a:headEnd/>
              <a:tailEnd/>
            </a:ln>
          </p:spPr>
          <p:txBody>
            <a:bodyPr/>
            <a:lstStyle/>
            <a:p>
              <a:endParaRPr lang="pt-BR"/>
            </a:p>
          </p:txBody>
        </p:sp>
        <p:sp>
          <p:nvSpPr>
            <p:cNvPr id="19113" name="Line 1025"/>
            <p:cNvSpPr>
              <a:spLocks noChangeShapeType="1"/>
            </p:cNvSpPr>
            <p:nvPr/>
          </p:nvSpPr>
          <p:spPr bwMode="auto">
            <a:xfrm>
              <a:off x="4705" y="1549"/>
              <a:ext cx="7" cy="3"/>
            </a:xfrm>
            <a:prstGeom prst="line">
              <a:avLst/>
            </a:prstGeom>
            <a:noFill/>
            <a:ln w="33338">
              <a:solidFill>
                <a:srgbClr val="000080"/>
              </a:solidFill>
              <a:round/>
              <a:headEnd/>
              <a:tailEnd/>
            </a:ln>
          </p:spPr>
          <p:txBody>
            <a:bodyPr/>
            <a:lstStyle/>
            <a:p>
              <a:endParaRPr lang="pt-BR"/>
            </a:p>
          </p:txBody>
        </p:sp>
        <p:sp>
          <p:nvSpPr>
            <p:cNvPr id="19114" name="Line 1026"/>
            <p:cNvSpPr>
              <a:spLocks noChangeShapeType="1"/>
            </p:cNvSpPr>
            <p:nvPr/>
          </p:nvSpPr>
          <p:spPr bwMode="auto">
            <a:xfrm>
              <a:off x="4712" y="1552"/>
              <a:ext cx="1" cy="4"/>
            </a:xfrm>
            <a:prstGeom prst="line">
              <a:avLst/>
            </a:prstGeom>
            <a:noFill/>
            <a:ln w="33338">
              <a:solidFill>
                <a:srgbClr val="000080"/>
              </a:solidFill>
              <a:round/>
              <a:headEnd/>
              <a:tailEnd/>
            </a:ln>
          </p:spPr>
          <p:txBody>
            <a:bodyPr/>
            <a:lstStyle/>
            <a:p>
              <a:endParaRPr lang="pt-BR"/>
            </a:p>
          </p:txBody>
        </p:sp>
        <p:sp>
          <p:nvSpPr>
            <p:cNvPr id="19115" name="Line 1027"/>
            <p:cNvSpPr>
              <a:spLocks noChangeShapeType="1"/>
            </p:cNvSpPr>
            <p:nvPr/>
          </p:nvSpPr>
          <p:spPr bwMode="auto">
            <a:xfrm>
              <a:off x="4712" y="1556"/>
              <a:ext cx="7" cy="4"/>
            </a:xfrm>
            <a:prstGeom prst="line">
              <a:avLst/>
            </a:prstGeom>
            <a:noFill/>
            <a:ln w="33338">
              <a:solidFill>
                <a:srgbClr val="000080"/>
              </a:solidFill>
              <a:round/>
              <a:headEnd/>
              <a:tailEnd/>
            </a:ln>
          </p:spPr>
          <p:txBody>
            <a:bodyPr/>
            <a:lstStyle/>
            <a:p>
              <a:endParaRPr lang="pt-BR"/>
            </a:p>
          </p:txBody>
        </p:sp>
        <p:sp>
          <p:nvSpPr>
            <p:cNvPr id="19116" name="Line 1028"/>
            <p:cNvSpPr>
              <a:spLocks noChangeShapeType="1"/>
            </p:cNvSpPr>
            <p:nvPr/>
          </p:nvSpPr>
          <p:spPr bwMode="auto">
            <a:xfrm>
              <a:off x="4719" y="1560"/>
              <a:ext cx="7" cy="4"/>
            </a:xfrm>
            <a:prstGeom prst="line">
              <a:avLst/>
            </a:prstGeom>
            <a:noFill/>
            <a:ln w="33338">
              <a:solidFill>
                <a:srgbClr val="000080"/>
              </a:solidFill>
              <a:round/>
              <a:headEnd/>
              <a:tailEnd/>
            </a:ln>
          </p:spPr>
          <p:txBody>
            <a:bodyPr/>
            <a:lstStyle/>
            <a:p>
              <a:endParaRPr lang="pt-BR"/>
            </a:p>
          </p:txBody>
        </p:sp>
        <p:sp>
          <p:nvSpPr>
            <p:cNvPr id="19117" name="Line 1029"/>
            <p:cNvSpPr>
              <a:spLocks noChangeShapeType="1"/>
            </p:cNvSpPr>
            <p:nvPr/>
          </p:nvSpPr>
          <p:spPr bwMode="auto">
            <a:xfrm>
              <a:off x="4726" y="1564"/>
              <a:ext cx="1" cy="7"/>
            </a:xfrm>
            <a:prstGeom prst="line">
              <a:avLst/>
            </a:prstGeom>
            <a:noFill/>
            <a:ln w="33338">
              <a:solidFill>
                <a:srgbClr val="000080"/>
              </a:solidFill>
              <a:round/>
              <a:headEnd/>
              <a:tailEnd/>
            </a:ln>
          </p:spPr>
          <p:txBody>
            <a:bodyPr/>
            <a:lstStyle/>
            <a:p>
              <a:endParaRPr lang="pt-BR"/>
            </a:p>
          </p:txBody>
        </p:sp>
        <p:sp>
          <p:nvSpPr>
            <p:cNvPr id="19118" name="Line 1030"/>
            <p:cNvSpPr>
              <a:spLocks noChangeShapeType="1"/>
            </p:cNvSpPr>
            <p:nvPr/>
          </p:nvSpPr>
          <p:spPr bwMode="auto">
            <a:xfrm>
              <a:off x="4726" y="1571"/>
              <a:ext cx="7" cy="4"/>
            </a:xfrm>
            <a:prstGeom prst="line">
              <a:avLst/>
            </a:prstGeom>
            <a:noFill/>
            <a:ln w="33338">
              <a:solidFill>
                <a:srgbClr val="000080"/>
              </a:solidFill>
              <a:round/>
              <a:headEnd/>
              <a:tailEnd/>
            </a:ln>
          </p:spPr>
          <p:txBody>
            <a:bodyPr/>
            <a:lstStyle/>
            <a:p>
              <a:endParaRPr lang="pt-BR"/>
            </a:p>
          </p:txBody>
        </p:sp>
        <p:sp>
          <p:nvSpPr>
            <p:cNvPr id="19119" name="Line 1031"/>
            <p:cNvSpPr>
              <a:spLocks noChangeShapeType="1"/>
            </p:cNvSpPr>
            <p:nvPr/>
          </p:nvSpPr>
          <p:spPr bwMode="auto">
            <a:xfrm>
              <a:off x="4733" y="1575"/>
              <a:ext cx="7" cy="7"/>
            </a:xfrm>
            <a:prstGeom prst="line">
              <a:avLst/>
            </a:prstGeom>
            <a:noFill/>
            <a:ln w="33338">
              <a:solidFill>
                <a:srgbClr val="000080"/>
              </a:solidFill>
              <a:round/>
              <a:headEnd/>
              <a:tailEnd/>
            </a:ln>
          </p:spPr>
          <p:txBody>
            <a:bodyPr/>
            <a:lstStyle/>
            <a:p>
              <a:endParaRPr lang="pt-BR"/>
            </a:p>
          </p:txBody>
        </p:sp>
        <p:sp>
          <p:nvSpPr>
            <p:cNvPr id="19120" name="Line 1032"/>
            <p:cNvSpPr>
              <a:spLocks noChangeShapeType="1"/>
            </p:cNvSpPr>
            <p:nvPr/>
          </p:nvSpPr>
          <p:spPr bwMode="auto">
            <a:xfrm>
              <a:off x="4740" y="1582"/>
              <a:ext cx="1" cy="8"/>
            </a:xfrm>
            <a:prstGeom prst="line">
              <a:avLst/>
            </a:prstGeom>
            <a:noFill/>
            <a:ln w="33338">
              <a:solidFill>
                <a:srgbClr val="000080"/>
              </a:solidFill>
              <a:round/>
              <a:headEnd/>
              <a:tailEnd/>
            </a:ln>
          </p:spPr>
          <p:txBody>
            <a:bodyPr/>
            <a:lstStyle/>
            <a:p>
              <a:endParaRPr lang="pt-BR"/>
            </a:p>
          </p:txBody>
        </p:sp>
        <p:sp>
          <p:nvSpPr>
            <p:cNvPr id="19121" name="Line 1033"/>
            <p:cNvSpPr>
              <a:spLocks noChangeShapeType="1"/>
            </p:cNvSpPr>
            <p:nvPr/>
          </p:nvSpPr>
          <p:spPr bwMode="auto">
            <a:xfrm>
              <a:off x="4740" y="1590"/>
              <a:ext cx="7" cy="3"/>
            </a:xfrm>
            <a:prstGeom prst="line">
              <a:avLst/>
            </a:prstGeom>
            <a:noFill/>
            <a:ln w="33338">
              <a:solidFill>
                <a:srgbClr val="000080"/>
              </a:solidFill>
              <a:round/>
              <a:headEnd/>
              <a:tailEnd/>
            </a:ln>
          </p:spPr>
          <p:txBody>
            <a:bodyPr/>
            <a:lstStyle/>
            <a:p>
              <a:endParaRPr lang="pt-BR"/>
            </a:p>
          </p:txBody>
        </p:sp>
        <p:sp>
          <p:nvSpPr>
            <p:cNvPr id="19122" name="Line 1034"/>
            <p:cNvSpPr>
              <a:spLocks noChangeShapeType="1"/>
            </p:cNvSpPr>
            <p:nvPr/>
          </p:nvSpPr>
          <p:spPr bwMode="auto">
            <a:xfrm>
              <a:off x="4747" y="1593"/>
              <a:ext cx="7" cy="8"/>
            </a:xfrm>
            <a:prstGeom prst="line">
              <a:avLst/>
            </a:prstGeom>
            <a:noFill/>
            <a:ln w="33338">
              <a:solidFill>
                <a:srgbClr val="000080"/>
              </a:solidFill>
              <a:round/>
              <a:headEnd/>
              <a:tailEnd/>
            </a:ln>
          </p:spPr>
          <p:txBody>
            <a:bodyPr/>
            <a:lstStyle/>
            <a:p>
              <a:endParaRPr lang="pt-BR"/>
            </a:p>
          </p:txBody>
        </p:sp>
        <p:sp>
          <p:nvSpPr>
            <p:cNvPr id="19123" name="Line 1035"/>
            <p:cNvSpPr>
              <a:spLocks noChangeShapeType="1"/>
            </p:cNvSpPr>
            <p:nvPr/>
          </p:nvSpPr>
          <p:spPr bwMode="auto">
            <a:xfrm>
              <a:off x="4754" y="1601"/>
              <a:ext cx="1" cy="7"/>
            </a:xfrm>
            <a:prstGeom prst="line">
              <a:avLst/>
            </a:prstGeom>
            <a:noFill/>
            <a:ln w="33338">
              <a:solidFill>
                <a:srgbClr val="000080"/>
              </a:solidFill>
              <a:round/>
              <a:headEnd/>
              <a:tailEnd/>
            </a:ln>
          </p:spPr>
          <p:txBody>
            <a:bodyPr/>
            <a:lstStyle/>
            <a:p>
              <a:endParaRPr lang="pt-BR"/>
            </a:p>
          </p:txBody>
        </p:sp>
        <p:sp>
          <p:nvSpPr>
            <p:cNvPr id="19124" name="Line 1036"/>
            <p:cNvSpPr>
              <a:spLocks noChangeShapeType="1"/>
            </p:cNvSpPr>
            <p:nvPr/>
          </p:nvSpPr>
          <p:spPr bwMode="auto">
            <a:xfrm>
              <a:off x="4754" y="1608"/>
              <a:ext cx="7" cy="8"/>
            </a:xfrm>
            <a:prstGeom prst="line">
              <a:avLst/>
            </a:prstGeom>
            <a:noFill/>
            <a:ln w="33338">
              <a:solidFill>
                <a:srgbClr val="000080"/>
              </a:solidFill>
              <a:round/>
              <a:headEnd/>
              <a:tailEnd/>
            </a:ln>
          </p:spPr>
          <p:txBody>
            <a:bodyPr/>
            <a:lstStyle/>
            <a:p>
              <a:endParaRPr lang="pt-BR"/>
            </a:p>
          </p:txBody>
        </p:sp>
        <p:sp>
          <p:nvSpPr>
            <p:cNvPr id="19125" name="Freeform 1037"/>
            <p:cNvSpPr>
              <a:spLocks/>
            </p:cNvSpPr>
            <p:nvPr/>
          </p:nvSpPr>
          <p:spPr bwMode="auto">
            <a:xfrm>
              <a:off x="4761" y="1616"/>
              <a:ext cx="7" cy="11"/>
            </a:xfrm>
            <a:custGeom>
              <a:avLst/>
              <a:gdLst>
                <a:gd name="T0" fmla="*/ 0 w 7"/>
                <a:gd name="T1" fmla="*/ 0 h 11"/>
                <a:gd name="T2" fmla="*/ 7 w 7"/>
                <a:gd name="T3" fmla="*/ 3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3"/>
                  </a:lnTo>
                  <a:lnTo>
                    <a:pt x="7" y="11"/>
                  </a:lnTo>
                </a:path>
              </a:pathLst>
            </a:custGeom>
            <a:noFill/>
            <a:ln w="33338">
              <a:solidFill>
                <a:srgbClr val="000080"/>
              </a:solidFill>
              <a:prstDash val="solid"/>
              <a:round/>
              <a:headEnd/>
              <a:tailEnd/>
            </a:ln>
          </p:spPr>
          <p:txBody>
            <a:bodyPr/>
            <a:lstStyle/>
            <a:p>
              <a:endParaRPr lang="pt-BR"/>
            </a:p>
          </p:txBody>
        </p:sp>
        <p:sp>
          <p:nvSpPr>
            <p:cNvPr id="19126" name="Line 1038"/>
            <p:cNvSpPr>
              <a:spLocks noChangeShapeType="1"/>
            </p:cNvSpPr>
            <p:nvPr/>
          </p:nvSpPr>
          <p:spPr bwMode="auto">
            <a:xfrm>
              <a:off x="4768" y="1627"/>
              <a:ext cx="1" cy="7"/>
            </a:xfrm>
            <a:prstGeom prst="line">
              <a:avLst/>
            </a:prstGeom>
            <a:noFill/>
            <a:ln w="33338">
              <a:solidFill>
                <a:srgbClr val="000080"/>
              </a:solidFill>
              <a:round/>
              <a:headEnd/>
              <a:tailEnd/>
            </a:ln>
          </p:spPr>
          <p:txBody>
            <a:bodyPr/>
            <a:lstStyle/>
            <a:p>
              <a:endParaRPr lang="pt-BR"/>
            </a:p>
          </p:txBody>
        </p:sp>
        <p:sp>
          <p:nvSpPr>
            <p:cNvPr id="19127" name="Line 1039"/>
            <p:cNvSpPr>
              <a:spLocks noChangeShapeType="1"/>
            </p:cNvSpPr>
            <p:nvPr/>
          </p:nvSpPr>
          <p:spPr bwMode="auto">
            <a:xfrm>
              <a:off x="4768" y="1634"/>
              <a:ext cx="7" cy="7"/>
            </a:xfrm>
            <a:prstGeom prst="line">
              <a:avLst/>
            </a:prstGeom>
            <a:noFill/>
            <a:ln w="33338">
              <a:solidFill>
                <a:srgbClr val="000080"/>
              </a:solidFill>
              <a:round/>
              <a:headEnd/>
              <a:tailEnd/>
            </a:ln>
          </p:spPr>
          <p:txBody>
            <a:bodyPr/>
            <a:lstStyle/>
            <a:p>
              <a:endParaRPr lang="pt-BR"/>
            </a:p>
          </p:txBody>
        </p:sp>
        <p:sp>
          <p:nvSpPr>
            <p:cNvPr id="19128" name="Freeform 1040"/>
            <p:cNvSpPr>
              <a:spLocks/>
            </p:cNvSpPr>
            <p:nvPr/>
          </p:nvSpPr>
          <p:spPr bwMode="auto">
            <a:xfrm>
              <a:off x="4775" y="1641"/>
              <a:ext cx="7" cy="12"/>
            </a:xfrm>
            <a:custGeom>
              <a:avLst/>
              <a:gdLst>
                <a:gd name="T0" fmla="*/ 0 w 7"/>
                <a:gd name="T1" fmla="*/ 0 h 12"/>
                <a:gd name="T2" fmla="*/ 7 w 7"/>
                <a:gd name="T3" fmla="*/ 4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4"/>
                  </a:lnTo>
                  <a:lnTo>
                    <a:pt x="7" y="12"/>
                  </a:lnTo>
                </a:path>
              </a:pathLst>
            </a:custGeom>
            <a:noFill/>
            <a:ln w="33338">
              <a:solidFill>
                <a:srgbClr val="000080"/>
              </a:solidFill>
              <a:prstDash val="solid"/>
              <a:round/>
              <a:headEnd/>
              <a:tailEnd/>
            </a:ln>
          </p:spPr>
          <p:txBody>
            <a:bodyPr/>
            <a:lstStyle/>
            <a:p>
              <a:endParaRPr lang="pt-BR"/>
            </a:p>
          </p:txBody>
        </p:sp>
        <p:sp>
          <p:nvSpPr>
            <p:cNvPr id="19129" name="Line 1041"/>
            <p:cNvSpPr>
              <a:spLocks noChangeShapeType="1"/>
            </p:cNvSpPr>
            <p:nvPr/>
          </p:nvSpPr>
          <p:spPr bwMode="auto">
            <a:xfrm>
              <a:off x="4782" y="1653"/>
              <a:ext cx="1" cy="7"/>
            </a:xfrm>
            <a:prstGeom prst="line">
              <a:avLst/>
            </a:prstGeom>
            <a:noFill/>
            <a:ln w="33338">
              <a:solidFill>
                <a:srgbClr val="000080"/>
              </a:solidFill>
              <a:round/>
              <a:headEnd/>
              <a:tailEnd/>
            </a:ln>
          </p:spPr>
          <p:txBody>
            <a:bodyPr/>
            <a:lstStyle/>
            <a:p>
              <a:endParaRPr lang="pt-BR"/>
            </a:p>
          </p:txBody>
        </p:sp>
        <p:sp>
          <p:nvSpPr>
            <p:cNvPr id="19130" name="Freeform 1042"/>
            <p:cNvSpPr>
              <a:spLocks/>
            </p:cNvSpPr>
            <p:nvPr/>
          </p:nvSpPr>
          <p:spPr bwMode="auto">
            <a:xfrm>
              <a:off x="4782" y="1660"/>
              <a:ext cx="7" cy="11"/>
            </a:xfrm>
            <a:custGeom>
              <a:avLst/>
              <a:gdLst>
                <a:gd name="T0" fmla="*/ 0 w 7"/>
                <a:gd name="T1" fmla="*/ 0 h 11"/>
                <a:gd name="T2" fmla="*/ 0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4"/>
                  </a:lnTo>
                  <a:lnTo>
                    <a:pt x="7" y="11"/>
                  </a:lnTo>
                </a:path>
              </a:pathLst>
            </a:custGeom>
            <a:noFill/>
            <a:ln w="33338">
              <a:solidFill>
                <a:srgbClr val="000080"/>
              </a:solidFill>
              <a:prstDash val="solid"/>
              <a:round/>
              <a:headEnd/>
              <a:tailEnd/>
            </a:ln>
          </p:spPr>
          <p:txBody>
            <a:bodyPr/>
            <a:lstStyle/>
            <a:p>
              <a:endParaRPr lang="pt-BR"/>
            </a:p>
          </p:txBody>
        </p:sp>
        <p:sp>
          <p:nvSpPr>
            <p:cNvPr id="19131" name="Line 1043"/>
            <p:cNvSpPr>
              <a:spLocks noChangeShapeType="1"/>
            </p:cNvSpPr>
            <p:nvPr/>
          </p:nvSpPr>
          <p:spPr bwMode="auto">
            <a:xfrm>
              <a:off x="4789" y="1671"/>
              <a:ext cx="7" cy="8"/>
            </a:xfrm>
            <a:prstGeom prst="line">
              <a:avLst/>
            </a:prstGeom>
            <a:noFill/>
            <a:ln w="33338">
              <a:solidFill>
                <a:srgbClr val="000080"/>
              </a:solidFill>
              <a:round/>
              <a:headEnd/>
              <a:tailEnd/>
            </a:ln>
          </p:spPr>
          <p:txBody>
            <a:bodyPr/>
            <a:lstStyle/>
            <a:p>
              <a:endParaRPr lang="pt-BR"/>
            </a:p>
          </p:txBody>
        </p:sp>
        <p:sp>
          <p:nvSpPr>
            <p:cNvPr id="19132" name="Line 1044"/>
            <p:cNvSpPr>
              <a:spLocks noChangeShapeType="1"/>
            </p:cNvSpPr>
            <p:nvPr/>
          </p:nvSpPr>
          <p:spPr bwMode="auto">
            <a:xfrm>
              <a:off x="4796" y="1679"/>
              <a:ext cx="1" cy="11"/>
            </a:xfrm>
            <a:prstGeom prst="line">
              <a:avLst/>
            </a:prstGeom>
            <a:noFill/>
            <a:ln w="33338">
              <a:solidFill>
                <a:srgbClr val="000080"/>
              </a:solidFill>
              <a:round/>
              <a:headEnd/>
              <a:tailEnd/>
            </a:ln>
          </p:spPr>
          <p:txBody>
            <a:bodyPr/>
            <a:lstStyle/>
            <a:p>
              <a:endParaRPr lang="pt-BR"/>
            </a:p>
          </p:txBody>
        </p:sp>
        <p:sp>
          <p:nvSpPr>
            <p:cNvPr id="19133" name="Line 1045"/>
            <p:cNvSpPr>
              <a:spLocks noChangeShapeType="1"/>
            </p:cNvSpPr>
            <p:nvPr/>
          </p:nvSpPr>
          <p:spPr bwMode="auto">
            <a:xfrm>
              <a:off x="4796" y="1690"/>
              <a:ext cx="7" cy="11"/>
            </a:xfrm>
            <a:prstGeom prst="line">
              <a:avLst/>
            </a:prstGeom>
            <a:noFill/>
            <a:ln w="33338">
              <a:solidFill>
                <a:srgbClr val="000080"/>
              </a:solidFill>
              <a:round/>
              <a:headEnd/>
              <a:tailEnd/>
            </a:ln>
          </p:spPr>
          <p:txBody>
            <a:bodyPr/>
            <a:lstStyle/>
            <a:p>
              <a:endParaRPr lang="pt-BR"/>
            </a:p>
          </p:txBody>
        </p:sp>
        <p:sp>
          <p:nvSpPr>
            <p:cNvPr id="19134" name="Line 1046"/>
            <p:cNvSpPr>
              <a:spLocks noChangeShapeType="1"/>
            </p:cNvSpPr>
            <p:nvPr/>
          </p:nvSpPr>
          <p:spPr bwMode="auto">
            <a:xfrm>
              <a:off x="4803" y="1701"/>
              <a:ext cx="7" cy="11"/>
            </a:xfrm>
            <a:prstGeom prst="line">
              <a:avLst/>
            </a:prstGeom>
            <a:noFill/>
            <a:ln w="33338">
              <a:solidFill>
                <a:srgbClr val="000080"/>
              </a:solidFill>
              <a:round/>
              <a:headEnd/>
              <a:tailEnd/>
            </a:ln>
          </p:spPr>
          <p:txBody>
            <a:bodyPr/>
            <a:lstStyle/>
            <a:p>
              <a:endParaRPr lang="pt-BR"/>
            </a:p>
          </p:txBody>
        </p:sp>
        <p:sp>
          <p:nvSpPr>
            <p:cNvPr id="19135" name="Line 1047"/>
            <p:cNvSpPr>
              <a:spLocks noChangeShapeType="1"/>
            </p:cNvSpPr>
            <p:nvPr/>
          </p:nvSpPr>
          <p:spPr bwMode="auto">
            <a:xfrm>
              <a:off x="4810" y="1712"/>
              <a:ext cx="1" cy="11"/>
            </a:xfrm>
            <a:prstGeom prst="line">
              <a:avLst/>
            </a:prstGeom>
            <a:noFill/>
            <a:ln w="33338">
              <a:solidFill>
                <a:srgbClr val="000080"/>
              </a:solidFill>
              <a:round/>
              <a:headEnd/>
              <a:tailEnd/>
            </a:ln>
          </p:spPr>
          <p:txBody>
            <a:bodyPr/>
            <a:lstStyle/>
            <a:p>
              <a:endParaRPr lang="pt-BR"/>
            </a:p>
          </p:txBody>
        </p:sp>
        <p:sp>
          <p:nvSpPr>
            <p:cNvPr id="19136" name="Line 1048"/>
            <p:cNvSpPr>
              <a:spLocks noChangeShapeType="1"/>
            </p:cNvSpPr>
            <p:nvPr/>
          </p:nvSpPr>
          <p:spPr bwMode="auto">
            <a:xfrm>
              <a:off x="4810" y="1723"/>
              <a:ext cx="7" cy="11"/>
            </a:xfrm>
            <a:prstGeom prst="line">
              <a:avLst/>
            </a:prstGeom>
            <a:noFill/>
            <a:ln w="33338">
              <a:solidFill>
                <a:srgbClr val="000080"/>
              </a:solidFill>
              <a:round/>
              <a:headEnd/>
              <a:tailEnd/>
            </a:ln>
          </p:spPr>
          <p:txBody>
            <a:bodyPr/>
            <a:lstStyle/>
            <a:p>
              <a:endParaRPr lang="pt-BR"/>
            </a:p>
          </p:txBody>
        </p:sp>
        <p:sp>
          <p:nvSpPr>
            <p:cNvPr id="19137" name="Line 1049"/>
            <p:cNvSpPr>
              <a:spLocks noChangeShapeType="1"/>
            </p:cNvSpPr>
            <p:nvPr/>
          </p:nvSpPr>
          <p:spPr bwMode="auto">
            <a:xfrm>
              <a:off x="4817" y="1734"/>
              <a:ext cx="7" cy="11"/>
            </a:xfrm>
            <a:prstGeom prst="line">
              <a:avLst/>
            </a:prstGeom>
            <a:noFill/>
            <a:ln w="33338">
              <a:solidFill>
                <a:srgbClr val="000080"/>
              </a:solidFill>
              <a:round/>
              <a:headEnd/>
              <a:tailEnd/>
            </a:ln>
          </p:spPr>
          <p:txBody>
            <a:bodyPr/>
            <a:lstStyle/>
            <a:p>
              <a:endParaRPr lang="pt-BR"/>
            </a:p>
          </p:txBody>
        </p:sp>
        <p:sp>
          <p:nvSpPr>
            <p:cNvPr id="19138" name="Line 1050"/>
            <p:cNvSpPr>
              <a:spLocks noChangeShapeType="1"/>
            </p:cNvSpPr>
            <p:nvPr/>
          </p:nvSpPr>
          <p:spPr bwMode="auto">
            <a:xfrm>
              <a:off x="4824" y="1745"/>
              <a:ext cx="1" cy="11"/>
            </a:xfrm>
            <a:prstGeom prst="line">
              <a:avLst/>
            </a:prstGeom>
            <a:noFill/>
            <a:ln w="33338">
              <a:solidFill>
                <a:srgbClr val="000080"/>
              </a:solidFill>
              <a:round/>
              <a:headEnd/>
              <a:tailEnd/>
            </a:ln>
          </p:spPr>
          <p:txBody>
            <a:bodyPr/>
            <a:lstStyle/>
            <a:p>
              <a:endParaRPr lang="pt-BR"/>
            </a:p>
          </p:txBody>
        </p:sp>
        <p:sp>
          <p:nvSpPr>
            <p:cNvPr id="19139" name="Line 1051"/>
            <p:cNvSpPr>
              <a:spLocks noChangeShapeType="1"/>
            </p:cNvSpPr>
            <p:nvPr/>
          </p:nvSpPr>
          <p:spPr bwMode="auto">
            <a:xfrm>
              <a:off x="4824" y="1756"/>
              <a:ext cx="7" cy="12"/>
            </a:xfrm>
            <a:prstGeom prst="line">
              <a:avLst/>
            </a:prstGeom>
            <a:noFill/>
            <a:ln w="33338">
              <a:solidFill>
                <a:srgbClr val="000080"/>
              </a:solidFill>
              <a:round/>
              <a:headEnd/>
              <a:tailEnd/>
            </a:ln>
          </p:spPr>
          <p:txBody>
            <a:bodyPr/>
            <a:lstStyle/>
            <a:p>
              <a:endParaRPr lang="pt-BR"/>
            </a:p>
          </p:txBody>
        </p:sp>
        <p:sp>
          <p:nvSpPr>
            <p:cNvPr id="19140" name="Line 1052"/>
            <p:cNvSpPr>
              <a:spLocks noChangeShapeType="1"/>
            </p:cNvSpPr>
            <p:nvPr/>
          </p:nvSpPr>
          <p:spPr bwMode="auto">
            <a:xfrm>
              <a:off x="4831" y="1768"/>
              <a:ext cx="7" cy="11"/>
            </a:xfrm>
            <a:prstGeom prst="line">
              <a:avLst/>
            </a:prstGeom>
            <a:noFill/>
            <a:ln w="33338">
              <a:solidFill>
                <a:srgbClr val="000080"/>
              </a:solidFill>
              <a:round/>
              <a:headEnd/>
              <a:tailEnd/>
            </a:ln>
          </p:spPr>
          <p:txBody>
            <a:bodyPr/>
            <a:lstStyle/>
            <a:p>
              <a:endParaRPr lang="pt-BR"/>
            </a:p>
          </p:txBody>
        </p:sp>
        <p:sp>
          <p:nvSpPr>
            <p:cNvPr id="19141" name="Line 1053"/>
            <p:cNvSpPr>
              <a:spLocks noChangeShapeType="1"/>
            </p:cNvSpPr>
            <p:nvPr/>
          </p:nvSpPr>
          <p:spPr bwMode="auto">
            <a:xfrm>
              <a:off x="4838" y="1779"/>
              <a:ext cx="1" cy="11"/>
            </a:xfrm>
            <a:prstGeom prst="line">
              <a:avLst/>
            </a:prstGeom>
            <a:noFill/>
            <a:ln w="33338">
              <a:solidFill>
                <a:srgbClr val="000080"/>
              </a:solidFill>
              <a:round/>
              <a:headEnd/>
              <a:tailEnd/>
            </a:ln>
          </p:spPr>
          <p:txBody>
            <a:bodyPr/>
            <a:lstStyle/>
            <a:p>
              <a:endParaRPr lang="pt-BR"/>
            </a:p>
          </p:txBody>
        </p:sp>
        <p:sp>
          <p:nvSpPr>
            <p:cNvPr id="19142" name="Line 1054"/>
            <p:cNvSpPr>
              <a:spLocks noChangeShapeType="1"/>
            </p:cNvSpPr>
            <p:nvPr/>
          </p:nvSpPr>
          <p:spPr bwMode="auto">
            <a:xfrm>
              <a:off x="4838" y="1790"/>
              <a:ext cx="7" cy="11"/>
            </a:xfrm>
            <a:prstGeom prst="line">
              <a:avLst/>
            </a:prstGeom>
            <a:noFill/>
            <a:ln w="33338">
              <a:solidFill>
                <a:srgbClr val="000080"/>
              </a:solidFill>
              <a:round/>
              <a:headEnd/>
              <a:tailEnd/>
            </a:ln>
          </p:spPr>
          <p:txBody>
            <a:bodyPr/>
            <a:lstStyle/>
            <a:p>
              <a:endParaRPr lang="pt-BR"/>
            </a:p>
          </p:txBody>
        </p:sp>
        <p:sp>
          <p:nvSpPr>
            <p:cNvPr id="19143" name="Freeform 1055"/>
            <p:cNvSpPr>
              <a:spLocks/>
            </p:cNvSpPr>
            <p:nvPr/>
          </p:nvSpPr>
          <p:spPr bwMode="auto">
            <a:xfrm>
              <a:off x="4845" y="1801"/>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0080"/>
              </a:solidFill>
              <a:prstDash val="solid"/>
              <a:round/>
              <a:headEnd/>
              <a:tailEnd/>
            </a:ln>
          </p:spPr>
          <p:txBody>
            <a:bodyPr/>
            <a:lstStyle/>
            <a:p>
              <a:endParaRPr lang="pt-BR"/>
            </a:p>
          </p:txBody>
        </p:sp>
        <p:sp>
          <p:nvSpPr>
            <p:cNvPr id="19144" name="Line 1056"/>
            <p:cNvSpPr>
              <a:spLocks noChangeShapeType="1"/>
            </p:cNvSpPr>
            <p:nvPr/>
          </p:nvSpPr>
          <p:spPr bwMode="auto">
            <a:xfrm>
              <a:off x="4852" y="1816"/>
              <a:ext cx="1" cy="11"/>
            </a:xfrm>
            <a:prstGeom prst="line">
              <a:avLst/>
            </a:prstGeom>
            <a:noFill/>
            <a:ln w="33338">
              <a:solidFill>
                <a:srgbClr val="000080"/>
              </a:solidFill>
              <a:round/>
              <a:headEnd/>
              <a:tailEnd/>
            </a:ln>
          </p:spPr>
          <p:txBody>
            <a:bodyPr/>
            <a:lstStyle/>
            <a:p>
              <a:endParaRPr lang="pt-BR"/>
            </a:p>
          </p:txBody>
        </p:sp>
        <p:sp>
          <p:nvSpPr>
            <p:cNvPr id="19145" name="Line 1057"/>
            <p:cNvSpPr>
              <a:spLocks noChangeShapeType="1"/>
            </p:cNvSpPr>
            <p:nvPr/>
          </p:nvSpPr>
          <p:spPr bwMode="auto">
            <a:xfrm>
              <a:off x="4852" y="1827"/>
              <a:ext cx="7" cy="11"/>
            </a:xfrm>
            <a:prstGeom prst="line">
              <a:avLst/>
            </a:prstGeom>
            <a:noFill/>
            <a:ln w="33338">
              <a:solidFill>
                <a:srgbClr val="000080"/>
              </a:solidFill>
              <a:round/>
              <a:headEnd/>
              <a:tailEnd/>
            </a:ln>
          </p:spPr>
          <p:txBody>
            <a:bodyPr/>
            <a:lstStyle/>
            <a:p>
              <a:endParaRPr lang="pt-BR"/>
            </a:p>
          </p:txBody>
        </p:sp>
        <p:sp>
          <p:nvSpPr>
            <p:cNvPr id="19146" name="Freeform 1058"/>
            <p:cNvSpPr>
              <a:spLocks/>
            </p:cNvSpPr>
            <p:nvPr/>
          </p:nvSpPr>
          <p:spPr bwMode="auto">
            <a:xfrm>
              <a:off x="4859" y="1838"/>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0080"/>
              </a:solidFill>
              <a:prstDash val="solid"/>
              <a:round/>
              <a:headEnd/>
              <a:tailEnd/>
            </a:ln>
          </p:spPr>
          <p:txBody>
            <a:bodyPr/>
            <a:lstStyle/>
            <a:p>
              <a:endParaRPr lang="pt-BR"/>
            </a:p>
          </p:txBody>
        </p:sp>
        <p:sp>
          <p:nvSpPr>
            <p:cNvPr id="19147" name="Line 1059"/>
            <p:cNvSpPr>
              <a:spLocks noChangeShapeType="1"/>
            </p:cNvSpPr>
            <p:nvPr/>
          </p:nvSpPr>
          <p:spPr bwMode="auto">
            <a:xfrm>
              <a:off x="4866" y="1853"/>
              <a:ext cx="1" cy="11"/>
            </a:xfrm>
            <a:prstGeom prst="line">
              <a:avLst/>
            </a:prstGeom>
            <a:noFill/>
            <a:ln w="33338">
              <a:solidFill>
                <a:srgbClr val="000080"/>
              </a:solidFill>
              <a:round/>
              <a:headEnd/>
              <a:tailEnd/>
            </a:ln>
          </p:spPr>
          <p:txBody>
            <a:bodyPr/>
            <a:lstStyle/>
            <a:p>
              <a:endParaRPr lang="pt-BR"/>
            </a:p>
          </p:txBody>
        </p:sp>
        <p:sp>
          <p:nvSpPr>
            <p:cNvPr id="19148" name="Freeform 1060"/>
            <p:cNvSpPr>
              <a:spLocks/>
            </p:cNvSpPr>
            <p:nvPr/>
          </p:nvSpPr>
          <p:spPr bwMode="auto">
            <a:xfrm>
              <a:off x="4866" y="1864"/>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0080"/>
              </a:solidFill>
              <a:prstDash val="solid"/>
              <a:round/>
              <a:headEnd/>
              <a:tailEnd/>
            </a:ln>
          </p:spPr>
          <p:txBody>
            <a:bodyPr/>
            <a:lstStyle/>
            <a:p>
              <a:endParaRPr lang="pt-BR"/>
            </a:p>
          </p:txBody>
        </p:sp>
        <p:sp>
          <p:nvSpPr>
            <p:cNvPr id="19149" name="Line 1061"/>
            <p:cNvSpPr>
              <a:spLocks noChangeShapeType="1"/>
            </p:cNvSpPr>
            <p:nvPr/>
          </p:nvSpPr>
          <p:spPr bwMode="auto">
            <a:xfrm>
              <a:off x="4873" y="1879"/>
              <a:ext cx="7" cy="11"/>
            </a:xfrm>
            <a:prstGeom prst="line">
              <a:avLst/>
            </a:prstGeom>
            <a:noFill/>
            <a:ln w="33338">
              <a:solidFill>
                <a:srgbClr val="000080"/>
              </a:solidFill>
              <a:round/>
              <a:headEnd/>
              <a:tailEnd/>
            </a:ln>
          </p:spPr>
          <p:txBody>
            <a:bodyPr/>
            <a:lstStyle/>
            <a:p>
              <a:endParaRPr lang="pt-BR"/>
            </a:p>
          </p:txBody>
        </p:sp>
        <p:sp>
          <p:nvSpPr>
            <p:cNvPr id="19150" name="Freeform 1062"/>
            <p:cNvSpPr>
              <a:spLocks/>
            </p:cNvSpPr>
            <p:nvPr/>
          </p:nvSpPr>
          <p:spPr bwMode="auto">
            <a:xfrm>
              <a:off x="4880" y="1890"/>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0080"/>
              </a:solidFill>
              <a:prstDash val="solid"/>
              <a:round/>
              <a:headEnd/>
              <a:tailEnd/>
            </a:ln>
          </p:spPr>
          <p:txBody>
            <a:bodyPr/>
            <a:lstStyle/>
            <a:p>
              <a:endParaRPr lang="pt-BR"/>
            </a:p>
          </p:txBody>
        </p:sp>
        <p:sp>
          <p:nvSpPr>
            <p:cNvPr id="19151" name="Line 1063"/>
            <p:cNvSpPr>
              <a:spLocks noChangeShapeType="1"/>
            </p:cNvSpPr>
            <p:nvPr/>
          </p:nvSpPr>
          <p:spPr bwMode="auto">
            <a:xfrm>
              <a:off x="4880" y="1905"/>
              <a:ext cx="7" cy="11"/>
            </a:xfrm>
            <a:prstGeom prst="line">
              <a:avLst/>
            </a:prstGeom>
            <a:noFill/>
            <a:ln w="33338">
              <a:solidFill>
                <a:srgbClr val="000080"/>
              </a:solidFill>
              <a:round/>
              <a:headEnd/>
              <a:tailEnd/>
            </a:ln>
          </p:spPr>
          <p:txBody>
            <a:bodyPr/>
            <a:lstStyle/>
            <a:p>
              <a:endParaRPr lang="pt-BR"/>
            </a:p>
          </p:txBody>
        </p:sp>
        <p:sp>
          <p:nvSpPr>
            <p:cNvPr id="19152" name="Freeform 1064"/>
            <p:cNvSpPr>
              <a:spLocks/>
            </p:cNvSpPr>
            <p:nvPr/>
          </p:nvSpPr>
          <p:spPr bwMode="auto">
            <a:xfrm>
              <a:off x="4887" y="1916"/>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0080"/>
              </a:solidFill>
              <a:prstDash val="solid"/>
              <a:round/>
              <a:headEnd/>
              <a:tailEnd/>
            </a:ln>
          </p:spPr>
          <p:txBody>
            <a:bodyPr/>
            <a:lstStyle/>
            <a:p>
              <a:endParaRPr lang="pt-BR"/>
            </a:p>
          </p:txBody>
        </p:sp>
        <p:sp>
          <p:nvSpPr>
            <p:cNvPr id="19153" name="Line 1065"/>
            <p:cNvSpPr>
              <a:spLocks noChangeShapeType="1"/>
            </p:cNvSpPr>
            <p:nvPr/>
          </p:nvSpPr>
          <p:spPr bwMode="auto">
            <a:xfrm>
              <a:off x="4894" y="1931"/>
              <a:ext cx="1" cy="11"/>
            </a:xfrm>
            <a:prstGeom prst="line">
              <a:avLst/>
            </a:prstGeom>
            <a:noFill/>
            <a:ln w="33338">
              <a:solidFill>
                <a:srgbClr val="000080"/>
              </a:solidFill>
              <a:round/>
              <a:headEnd/>
              <a:tailEnd/>
            </a:ln>
          </p:spPr>
          <p:txBody>
            <a:bodyPr/>
            <a:lstStyle/>
            <a:p>
              <a:endParaRPr lang="pt-BR"/>
            </a:p>
          </p:txBody>
        </p:sp>
        <p:sp>
          <p:nvSpPr>
            <p:cNvPr id="19154" name="Line 1066"/>
            <p:cNvSpPr>
              <a:spLocks noChangeShapeType="1"/>
            </p:cNvSpPr>
            <p:nvPr/>
          </p:nvSpPr>
          <p:spPr bwMode="auto">
            <a:xfrm>
              <a:off x="2099" y="1942"/>
              <a:ext cx="7" cy="1"/>
            </a:xfrm>
            <a:prstGeom prst="line">
              <a:avLst/>
            </a:prstGeom>
            <a:noFill/>
            <a:ln w="33338">
              <a:solidFill>
                <a:srgbClr val="008000"/>
              </a:solidFill>
              <a:round/>
              <a:headEnd/>
              <a:tailEnd/>
            </a:ln>
          </p:spPr>
          <p:txBody>
            <a:bodyPr/>
            <a:lstStyle/>
            <a:p>
              <a:endParaRPr lang="pt-BR"/>
            </a:p>
          </p:txBody>
        </p:sp>
        <p:sp>
          <p:nvSpPr>
            <p:cNvPr id="19155" name="Line 1067"/>
            <p:cNvSpPr>
              <a:spLocks noChangeShapeType="1"/>
            </p:cNvSpPr>
            <p:nvPr/>
          </p:nvSpPr>
          <p:spPr bwMode="auto">
            <a:xfrm>
              <a:off x="2106" y="1942"/>
              <a:ext cx="1" cy="1"/>
            </a:xfrm>
            <a:prstGeom prst="line">
              <a:avLst/>
            </a:prstGeom>
            <a:noFill/>
            <a:ln w="33338">
              <a:solidFill>
                <a:srgbClr val="008000"/>
              </a:solidFill>
              <a:round/>
              <a:headEnd/>
              <a:tailEnd/>
            </a:ln>
          </p:spPr>
          <p:txBody>
            <a:bodyPr/>
            <a:lstStyle/>
            <a:p>
              <a:endParaRPr lang="pt-BR"/>
            </a:p>
          </p:txBody>
        </p:sp>
        <p:sp>
          <p:nvSpPr>
            <p:cNvPr id="19156" name="Line 1068"/>
            <p:cNvSpPr>
              <a:spLocks noChangeShapeType="1"/>
            </p:cNvSpPr>
            <p:nvPr/>
          </p:nvSpPr>
          <p:spPr bwMode="auto">
            <a:xfrm>
              <a:off x="2106" y="1942"/>
              <a:ext cx="7" cy="1"/>
            </a:xfrm>
            <a:prstGeom prst="line">
              <a:avLst/>
            </a:prstGeom>
            <a:noFill/>
            <a:ln w="33338">
              <a:solidFill>
                <a:srgbClr val="008000"/>
              </a:solidFill>
              <a:round/>
              <a:headEnd/>
              <a:tailEnd/>
            </a:ln>
          </p:spPr>
          <p:txBody>
            <a:bodyPr/>
            <a:lstStyle/>
            <a:p>
              <a:endParaRPr lang="pt-BR"/>
            </a:p>
          </p:txBody>
        </p:sp>
        <p:sp>
          <p:nvSpPr>
            <p:cNvPr id="19157" name="Line 1069"/>
            <p:cNvSpPr>
              <a:spLocks noChangeShapeType="1"/>
            </p:cNvSpPr>
            <p:nvPr/>
          </p:nvSpPr>
          <p:spPr bwMode="auto">
            <a:xfrm>
              <a:off x="2113" y="1942"/>
              <a:ext cx="7" cy="1"/>
            </a:xfrm>
            <a:prstGeom prst="line">
              <a:avLst/>
            </a:prstGeom>
            <a:noFill/>
            <a:ln w="33338">
              <a:solidFill>
                <a:srgbClr val="008000"/>
              </a:solidFill>
              <a:round/>
              <a:headEnd/>
              <a:tailEnd/>
            </a:ln>
          </p:spPr>
          <p:txBody>
            <a:bodyPr/>
            <a:lstStyle/>
            <a:p>
              <a:endParaRPr lang="pt-BR"/>
            </a:p>
          </p:txBody>
        </p:sp>
        <p:sp>
          <p:nvSpPr>
            <p:cNvPr id="19158" name="Line 1070"/>
            <p:cNvSpPr>
              <a:spLocks noChangeShapeType="1"/>
            </p:cNvSpPr>
            <p:nvPr/>
          </p:nvSpPr>
          <p:spPr bwMode="auto">
            <a:xfrm>
              <a:off x="2120" y="1942"/>
              <a:ext cx="1" cy="1"/>
            </a:xfrm>
            <a:prstGeom prst="line">
              <a:avLst/>
            </a:prstGeom>
            <a:noFill/>
            <a:ln w="33338">
              <a:solidFill>
                <a:srgbClr val="008000"/>
              </a:solidFill>
              <a:round/>
              <a:headEnd/>
              <a:tailEnd/>
            </a:ln>
          </p:spPr>
          <p:txBody>
            <a:bodyPr/>
            <a:lstStyle/>
            <a:p>
              <a:endParaRPr lang="pt-BR"/>
            </a:p>
          </p:txBody>
        </p:sp>
        <p:sp>
          <p:nvSpPr>
            <p:cNvPr id="19159" name="Line 1071"/>
            <p:cNvSpPr>
              <a:spLocks noChangeShapeType="1"/>
            </p:cNvSpPr>
            <p:nvPr/>
          </p:nvSpPr>
          <p:spPr bwMode="auto">
            <a:xfrm>
              <a:off x="2120" y="1942"/>
              <a:ext cx="7" cy="1"/>
            </a:xfrm>
            <a:prstGeom prst="line">
              <a:avLst/>
            </a:prstGeom>
            <a:noFill/>
            <a:ln w="33338">
              <a:solidFill>
                <a:srgbClr val="008000"/>
              </a:solidFill>
              <a:round/>
              <a:headEnd/>
              <a:tailEnd/>
            </a:ln>
          </p:spPr>
          <p:txBody>
            <a:bodyPr/>
            <a:lstStyle/>
            <a:p>
              <a:endParaRPr lang="pt-BR"/>
            </a:p>
          </p:txBody>
        </p:sp>
        <p:sp>
          <p:nvSpPr>
            <p:cNvPr id="19160" name="Line 1072"/>
            <p:cNvSpPr>
              <a:spLocks noChangeShapeType="1"/>
            </p:cNvSpPr>
            <p:nvPr/>
          </p:nvSpPr>
          <p:spPr bwMode="auto">
            <a:xfrm>
              <a:off x="2127" y="1942"/>
              <a:ext cx="7" cy="1"/>
            </a:xfrm>
            <a:prstGeom prst="line">
              <a:avLst/>
            </a:prstGeom>
            <a:noFill/>
            <a:ln w="33338">
              <a:solidFill>
                <a:srgbClr val="008000"/>
              </a:solidFill>
              <a:round/>
              <a:headEnd/>
              <a:tailEnd/>
            </a:ln>
          </p:spPr>
          <p:txBody>
            <a:bodyPr/>
            <a:lstStyle/>
            <a:p>
              <a:endParaRPr lang="pt-BR"/>
            </a:p>
          </p:txBody>
        </p:sp>
        <p:sp>
          <p:nvSpPr>
            <p:cNvPr id="19161" name="Line 1073"/>
            <p:cNvSpPr>
              <a:spLocks noChangeShapeType="1"/>
            </p:cNvSpPr>
            <p:nvPr/>
          </p:nvSpPr>
          <p:spPr bwMode="auto">
            <a:xfrm>
              <a:off x="2134" y="1942"/>
              <a:ext cx="1" cy="1"/>
            </a:xfrm>
            <a:prstGeom prst="line">
              <a:avLst/>
            </a:prstGeom>
            <a:noFill/>
            <a:ln w="33338">
              <a:solidFill>
                <a:srgbClr val="008000"/>
              </a:solidFill>
              <a:round/>
              <a:headEnd/>
              <a:tailEnd/>
            </a:ln>
          </p:spPr>
          <p:txBody>
            <a:bodyPr/>
            <a:lstStyle/>
            <a:p>
              <a:endParaRPr lang="pt-BR"/>
            </a:p>
          </p:txBody>
        </p:sp>
        <p:sp>
          <p:nvSpPr>
            <p:cNvPr id="19162" name="Line 1074"/>
            <p:cNvSpPr>
              <a:spLocks noChangeShapeType="1"/>
            </p:cNvSpPr>
            <p:nvPr/>
          </p:nvSpPr>
          <p:spPr bwMode="auto">
            <a:xfrm>
              <a:off x="2134" y="1942"/>
              <a:ext cx="7" cy="1"/>
            </a:xfrm>
            <a:prstGeom prst="line">
              <a:avLst/>
            </a:prstGeom>
            <a:noFill/>
            <a:ln w="33338">
              <a:solidFill>
                <a:srgbClr val="008000"/>
              </a:solidFill>
              <a:round/>
              <a:headEnd/>
              <a:tailEnd/>
            </a:ln>
          </p:spPr>
          <p:txBody>
            <a:bodyPr/>
            <a:lstStyle/>
            <a:p>
              <a:endParaRPr lang="pt-BR"/>
            </a:p>
          </p:txBody>
        </p:sp>
        <p:sp>
          <p:nvSpPr>
            <p:cNvPr id="19163" name="Line 1075"/>
            <p:cNvSpPr>
              <a:spLocks noChangeShapeType="1"/>
            </p:cNvSpPr>
            <p:nvPr/>
          </p:nvSpPr>
          <p:spPr bwMode="auto">
            <a:xfrm>
              <a:off x="2141" y="1942"/>
              <a:ext cx="7" cy="1"/>
            </a:xfrm>
            <a:prstGeom prst="line">
              <a:avLst/>
            </a:prstGeom>
            <a:noFill/>
            <a:ln w="33338">
              <a:solidFill>
                <a:srgbClr val="008000"/>
              </a:solidFill>
              <a:round/>
              <a:headEnd/>
              <a:tailEnd/>
            </a:ln>
          </p:spPr>
          <p:txBody>
            <a:bodyPr/>
            <a:lstStyle/>
            <a:p>
              <a:endParaRPr lang="pt-BR"/>
            </a:p>
          </p:txBody>
        </p:sp>
        <p:sp>
          <p:nvSpPr>
            <p:cNvPr id="19164" name="Line 1076"/>
            <p:cNvSpPr>
              <a:spLocks noChangeShapeType="1"/>
            </p:cNvSpPr>
            <p:nvPr/>
          </p:nvSpPr>
          <p:spPr bwMode="auto">
            <a:xfrm>
              <a:off x="2148" y="1942"/>
              <a:ext cx="1" cy="1"/>
            </a:xfrm>
            <a:prstGeom prst="line">
              <a:avLst/>
            </a:prstGeom>
            <a:noFill/>
            <a:ln w="33338">
              <a:solidFill>
                <a:srgbClr val="008000"/>
              </a:solidFill>
              <a:round/>
              <a:headEnd/>
              <a:tailEnd/>
            </a:ln>
          </p:spPr>
          <p:txBody>
            <a:bodyPr/>
            <a:lstStyle/>
            <a:p>
              <a:endParaRPr lang="pt-BR"/>
            </a:p>
          </p:txBody>
        </p:sp>
        <p:sp>
          <p:nvSpPr>
            <p:cNvPr id="19165" name="Line 1077"/>
            <p:cNvSpPr>
              <a:spLocks noChangeShapeType="1"/>
            </p:cNvSpPr>
            <p:nvPr/>
          </p:nvSpPr>
          <p:spPr bwMode="auto">
            <a:xfrm>
              <a:off x="2148" y="1942"/>
              <a:ext cx="7" cy="1"/>
            </a:xfrm>
            <a:prstGeom prst="line">
              <a:avLst/>
            </a:prstGeom>
            <a:noFill/>
            <a:ln w="33338">
              <a:solidFill>
                <a:srgbClr val="008000"/>
              </a:solidFill>
              <a:round/>
              <a:headEnd/>
              <a:tailEnd/>
            </a:ln>
          </p:spPr>
          <p:txBody>
            <a:bodyPr/>
            <a:lstStyle/>
            <a:p>
              <a:endParaRPr lang="pt-BR"/>
            </a:p>
          </p:txBody>
        </p:sp>
        <p:sp>
          <p:nvSpPr>
            <p:cNvPr id="19166" name="Line 1078"/>
            <p:cNvSpPr>
              <a:spLocks noChangeShapeType="1"/>
            </p:cNvSpPr>
            <p:nvPr/>
          </p:nvSpPr>
          <p:spPr bwMode="auto">
            <a:xfrm>
              <a:off x="2155" y="1942"/>
              <a:ext cx="7" cy="1"/>
            </a:xfrm>
            <a:prstGeom prst="line">
              <a:avLst/>
            </a:prstGeom>
            <a:noFill/>
            <a:ln w="33338">
              <a:solidFill>
                <a:srgbClr val="008000"/>
              </a:solidFill>
              <a:round/>
              <a:headEnd/>
              <a:tailEnd/>
            </a:ln>
          </p:spPr>
          <p:txBody>
            <a:bodyPr/>
            <a:lstStyle/>
            <a:p>
              <a:endParaRPr lang="pt-BR"/>
            </a:p>
          </p:txBody>
        </p:sp>
        <p:sp>
          <p:nvSpPr>
            <p:cNvPr id="19167" name="Line 1079"/>
            <p:cNvSpPr>
              <a:spLocks noChangeShapeType="1"/>
            </p:cNvSpPr>
            <p:nvPr/>
          </p:nvSpPr>
          <p:spPr bwMode="auto">
            <a:xfrm>
              <a:off x="2162" y="1942"/>
              <a:ext cx="1" cy="1"/>
            </a:xfrm>
            <a:prstGeom prst="line">
              <a:avLst/>
            </a:prstGeom>
            <a:noFill/>
            <a:ln w="33338">
              <a:solidFill>
                <a:srgbClr val="008000"/>
              </a:solidFill>
              <a:round/>
              <a:headEnd/>
              <a:tailEnd/>
            </a:ln>
          </p:spPr>
          <p:txBody>
            <a:bodyPr/>
            <a:lstStyle/>
            <a:p>
              <a:endParaRPr lang="pt-BR"/>
            </a:p>
          </p:txBody>
        </p:sp>
        <p:sp>
          <p:nvSpPr>
            <p:cNvPr id="19168" name="Line 1080"/>
            <p:cNvSpPr>
              <a:spLocks noChangeShapeType="1"/>
            </p:cNvSpPr>
            <p:nvPr/>
          </p:nvSpPr>
          <p:spPr bwMode="auto">
            <a:xfrm>
              <a:off x="2162" y="1942"/>
              <a:ext cx="7" cy="1"/>
            </a:xfrm>
            <a:prstGeom prst="line">
              <a:avLst/>
            </a:prstGeom>
            <a:noFill/>
            <a:ln w="33338">
              <a:solidFill>
                <a:srgbClr val="008000"/>
              </a:solidFill>
              <a:round/>
              <a:headEnd/>
              <a:tailEnd/>
            </a:ln>
          </p:spPr>
          <p:txBody>
            <a:bodyPr/>
            <a:lstStyle/>
            <a:p>
              <a:endParaRPr lang="pt-BR"/>
            </a:p>
          </p:txBody>
        </p:sp>
        <p:sp>
          <p:nvSpPr>
            <p:cNvPr id="19169" name="Line 1081"/>
            <p:cNvSpPr>
              <a:spLocks noChangeShapeType="1"/>
            </p:cNvSpPr>
            <p:nvPr/>
          </p:nvSpPr>
          <p:spPr bwMode="auto">
            <a:xfrm>
              <a:off x="2169" y="1942"/>
              <a:ext cx="7" cy="1"/>
            </a:xfrm>
            <a:prstGeom prst="line">
              <a:avLst/>
            </a:prstGeom>
            <a:noFill/>
            <a:ln w="33338">
              <a:solidFill>
                <a:srgbClr val="008000"/>
              </a:solidFill>
              <a:round/>
              <a:headEnd/>
              <a:tailEnd/>
            </a:ln>
          </p:spPr>
          <p:txBody>
            <a:bodyPr/>
            <a:lstStyle/>
            <a:p>
              <a:endParaRPr lang="pt-BR"/>
            </a:p>
          </p:txBody>
        </p:sp>
        <p:sp>
          <p:nvSpPr>
            <p:cNvPr id="19170" name="Line 1082"/>
            <p:cNvSpPr>
              <a:spLocks noChangeShapeType="1"/>
            </p:cNvSpPr>
            <p:nvPr/>
          </p:nvSpPr>
          <p:spPr bwMode="auto">
            <a:xfrm>
              <a:off x="2176" y="1942"/>
              <a:ext cx="1" cy="1"/>
            </a:xfrm>
            <a:prstGeom prst="line">
              <a:avLst/>
            </a:prstGeom>
            <a:noFill/>
            <a:ln w="33338">
              <a:solidFill>
                <a:srgbClr val="008000"/>
              </a:solidFill>
              <a:round/>
              <a:headEnd/>
              <a:tailEnd/>
            </a:ln>
          </p:spPr>
          <p:txBody>
            <a:bodyPr/>
            <a:lstStyle/>
            <a:p>
              <a:endParaRPr lang="pt-BR"/>
            </a:p>
          </p:txBody>
        </p:sp>
        <p:sp>
          <p:nvSpPr>
            <p:cNvPr id="19171" name="Line 1083"/>
            <p:cNvSpPr>
              <a:spLocks noChangeShapeType="1"/>
            </p:cNvSpPr>
            <p:nvPr/>
          </p:nvSpPr>
          <p:spPr bwMode="auto">
            <a:xfrm>
              <a:off x="2176" y="1942"/>
              <a:ext cx="7" cy="1"/>
            </a:xfrm>
            <a:prstGeom prst="line">
              <a:avLst/>
            </a:prstGeom>
            <a:noFill/>
            <a:ln w="33338">
              <a:solidFill>
                <a:srgbClr val="008000"/>
              </a:solidFill>
              <a:round/>
              <a:headEnd/>
              <a:tailEnd/>
            </a:ln>
          </p:spPr>
          <p:txBody>
            <a:bodyPr/>
            <a:lstStyle/>
            <a:p>
              <a:endParaRPr lang="pt-BR"/>
            </a:p>
          </p:txBody>
        </p:sp>
        <p:sp>
          <p:nvSpPr>
            <p:cNvPr id="19172" name="Line 1084"/>
            <p:cNvSpPr>
              <a:spLocks noChangeShapeType="1"/>
            </p:cNvSpPr>
            <p:nvPr/>
          </p:nvSpPr>
          <p:spPr bwMode="auto">
            <a:xfrm>
              <a:off x="2183" y="1942"/>
              <a:ext cx="7" cy="1"/>
            </a:xfrm>
            <a:prstGeom prst="line">
              <a:avLst/>
            </a:prstGeom>
            <a:noFill/>
            <a:ln w="33338">
              <a:solidFill>
                <a:srgbClr val="008000"/>
              </a:solidFill>
              <a:round/>
              <a:headEnd/>
              <a:tailEnd/>
            </a:ln>
          </p:spPr>
          <p:txBody>
            <a:bodyPr/>
            <a:lstStyle/>
            <a:p>
              <a:endParaRPr lang="pt-BR"/>
            </a:p>
          </p:txBody>
        </p:sp>
        <p:sp>
          <p:nvSpPr>
            <p:cNvPr id="19173" name="Line 1085"/>
            <p:cNvSpPr>
              <a:spLocks noChangeShapeType="1"/>
            </p:cNvSpPr>
            <p:nvPr/>
          </p:nvSpPr>
          <p:spPr bwMode="auto">
            <a:xfrm>
              <a:off x="2190" y="1942"/>
              <a:ext cx="1" cy="1"/>
            </a:xfrm>
            <a:prstGeom prst="line">
              <a:avLst/>
            </a:prstGeom>
            <a:noFill/>
            <a:ln w="33338">
              <a:solidFill>
                <a:srgbClr val="008000"/>
              </a:solidFill>
              <a:round/>
              <a:headEnd/>
              <a:tailEnd/>
            </a:ln>
          </p:spPr>
          <p:txBody>
            <a:bodyPr/>
            <a:lstStyle/>
            <a:p>
              <a:endParaRPr lang="pt-BR"/>
            </a:p>
          </p:txBody>
        </p:sp>
        <p:sp>
          <p:nvSpPr>
            <p:cNvPr id="19174" name="Line 1086"/>
            <p:cNvSpPr>
              <a:spLocks noChangeShapeType="1"/>
            </p:cNvSpPr>
            <p:nvPr/>
          </p:nvSpPr>
          <p:spPr bwMode="auto">
            <a:xfrm>
              <a:off x="2190" y="1942"/>
              <a:ext cx="7" cy="1"/>
            </a:xfrm>
            <a:prstGeom prst="line">
              <a:avLst/>
            </a:prstGeom>
            <a:noFill/>
            <a:ln w="33338">
              <a:solidFill>
                <a:srgbClr val="008000"/>
              </a:solidFill>
              <a:round/>
              <a:headEnd/>
              <a:tailEnd/>
            </a:ln>
          </p:spPr>
          <p:txBody>
            <a:bodyPr/>
            <a:lstStyle/>
            <a:p>
              <a:endParaRPr lang="pt-BR"/>
            </a:p>
          </p:txBody>
        </p:sp>
        <p:sp>
          <p:nvSpPr>
            <p:cNvPr id="19175" name="Line 1087"/>
            <p:cNvSpPr>
              <a:spLocks noChangeShapeType="1"/>
            </p:cNvSpPr>
            <p:nvPr/>
          </p:nvSpPr>
          <p:spPr bwMode="auto">
            <a:xfrm>
              <a:off x="2197" y="1942"/>
              <a:ext cx="7" cy="1"/>
            </a:xfrm>
            <a:prstGeom prst="line">
              <a:avLst/>
            </a:prstGeom>
            <a:noFill/>
            <a:ln w="33338">
              <a:solidFill>
                <a:srgbClr val="008000"/>
              </a:solidFill>
              <a:round/>
              <a:headEnd/>
              <a:tailEnd/>
            </a:ln>
          </p:spPr>
          <p:txBody>
            <a:bodyPr/>
            <a:lstStyle/>
            <a:p>
              <a:endParaRPr lang="pt-BR"/>
            </a:p>
          </p:txBody>
        </p:sp>
        <p:sp>
          <p:nvSpPr>
            <p:cNvPr id="19176" name="Line 1088"/>
            <p:cNvSpPr>
              <a:spLocks noChangeShapeType="1"/>
            </p:cNvSpPr>
            <p:nvPr/>
          </p:nvSpPr>
          <p:spPr bwMode="auto">
            <a:xfrm>
              <a:off x="2204" y="1942"/>
              <a:ext cx="1" cy="1"/>
            </a:xfrm>
            <a:prstGeom prst="line">
              <a:avLst/>
            </a:prstGeom>
            <a:noFill/>
            <a:ln w="33338">
              <a:solidFill>
                <a:srgbClr val="008000"/>
              </a:solidFill>
              <a:round/>
              <a:headEnd/>
              <a:tailEnd/>
            </a:ln>
          </p:spPr>
          <p:txBody>
            <a:bodyPr/>
            <a:lstStyle/>
            <a:p>
              <a:endParaRPr lang="pt-BR"/>
            </a:p>
          </p:txBody>
        </p:sp>
        <p:sp>
          <p:nvSpPr>
            <p:cNvPr id="19177" name="Line 1089"/>
            <p:cNvSpPr>
              <a:spLocks noChangeShapeType="1"/>
            </p:cNvSpPr>
            <p:nvPr/>
          </p:nvSpPr>
          <p:spPr bwMode="auto">
            <a:xfrm>
              <a:off x="2204" y="1942"/>
              <a:ext cx="7" cy="1"/>
            </a:xfrm>
            <a:prstGeom prst="line">
              <a:avLst/>
            </a:prstGeom>
            <a:noFill/>
            <a:ln w="33338">
              <a:solidFill>
                <a:srgbClr val="008000"/>
              </a:solidFill>
              <a:round/>
              <a:headEnd/>
              <a:tailEnd/>
            </a:ln>
          </p:spPr>
          <p:txBody>
            <a:bodyPr/>
            <a:lstStyle/>
            <a:p>
              <a:endParaRPr lang="pt-BR"/>
            </a:p>
          </p:txBody>
        </p:sp>
        <p:sp>
          <p:nvSpPr>
            <p:cNvPr id="19178" name="Line 1090"/>
            <p:cNvSpPr>
              <a:spLocks noChangeShapeType="1"/>
            </p:cNvSpPr>
            <p:nvPr/>
          </p:nvSpPr>
          <p:spPr bwMode="auto">
            <a:xfrm>
              <a:off x="2211" y="1942"/>
              <a:ext cx="7" cy="1"/>
            </a:xfrm>
            <a:prstGeom prst="line">
              <a:avLst/>
            </a:prstGeom>
            <a:noFill/>
            <a:ln w="33338">
              <a:solidFill>
                <a:srgbClr val="008000"/>
              </a:solidFill>
              <a:round/>
              <a:headEnd/>
              <a:tailEnd/>
            </a:ln>
          </p:spPr>
          <p:txBody>
            <a:bodyPr/>
            <a:lstStyle/>
            <a:p>
              <a:endParaRPr lang="pt-BR"/>
            </a:p>
          </p:txBody>
        </p:sp>
        <p:sp>
          <p:nvSpPr>
            <p:cNvPr id="19179" name="Line 1091"/>
            <p:cNvSpPr>
              <a:spLocks noChangeShapeType="1"/>
            </p:cNvSpPr>
            <p:nvPr/>
          </p:nvSpPr>
          <p:spPr bwMode="auto">
            <a:xfrm>
              <a:off x="2218" y="1942"/>
              <a:ext cx="1" cy="1"/>
            </a:xfrm>
            <a:prstGeom prst="line">
              <a:avLst/>
            </a:prstGeom>
            <a:noFill/>
            <a:ln w="33338">
              <a:solidFill>
                <a:srgbClr val="008000"/>
              </a:solidFill>
              <a:round/>
              <a:headEnd/>
              <a:tailEnd/>
            </a:ln>
          </p:spPr>
          <p:txBody>
            <a:bodyPr/>
            <a:lstStyle/>
            <a:p>
              <a:endParaRPr lang="pt-BR"/>
            </a:p>
          </p:txBody>
        </p:sp>
        <p:sp>
          <p:nvSpPr>
            <p:cNvPr id="19180" name="Line 1092"/>
            <p:cNvSpPr>
              <a:spLocks noChangeShapeType="1"/>
            </p:cNvSpPr>
            <p:nvPr/>
          </p:nvSpPr>
          <p:spPr bwMode="auto">
            <a:xfrm>
              <a:off x="2218" y="1942"/>
              <a:ext cx="7" cy="1"/>
            </a:xfrm>
            <a:prstGeom prst="line">
              <a:avLst/>
            </a:prstGeom>
            <a:noFill/>
            <a:ln w="33338">
              <a:solidFill>
                <a:srgbClr val="008000"/>
              </a:solidFill>
              <a:round/>
              <a:headEnd/>
              <a:tailEnd/>
            </a:ln>
          </p:spPr>
          <p:txBody>
            <a:bodyPr/>
            <a:lstStyle/>
            <a:p>
              <a:endParaRPr lang="pt-BR"/>
            </a:p>
          </p:txBody>
        </p:sp>
        <p:sp>
          <p:nvSpPr>
            <p:cNvPr id="19181" name="Line 1093"/>
            <p:cNvSpPr>
              <a:spLocks noChangeShapeType="1"/>
            </p:cNvSpPr>
            <p:nvPr/>
          </p:nvSpPr>
          <p:spPr bwMode="auto">
            <a:xfrm>
              <a:off x="2225" y="1942"/>
              <a:ext cx="7" cy="1"/>
            </a:xfrm>
            <a:prstGeom prst="line">
              <a:avLst/>
            </a:prstGeom>
            <a:noFill/>
            <a:ln w="33338">
              <a:solidFill>
                <a:srgbClr val="008000"/>
              </a:solidFill>
              <a:round/>
              <a:headEnd/>
              <a:tailEnd/>
            </a:ln>
          </p:spPr>
          <p:txBody>
            <a:bodyPr/>
            <a:lstStyle/>
            <a:p>
              <a:endParaRPr lang="pt-BR"/>
            </a:p>
          </p:txBody>
        </p:sp>
        <p:sp>
          <p:nvSpPr>
            <p:cNvPr id="19182" name="Line 1094"/>
            <p:cNvSpPr>
              <a:spLocks noChangeShapeType="1"/>
            </p:cNvSpPr>
            <p:nvPr/>
          </p:nvSpPr>
          <p:spPr bwMode="auto">
            <a:xfrm>
              <a:off x="2232" y="1942"/>
              <a:ext cx="1" cy="1"/>
            </a:xfrm>
            <a:prstGeom prst="line">
              <a:avLst/>
            </a:prstGeom>
            <a:noFill/>
            <a:ln w="33338">
              <a:solidFill>
                <a:srgbClr val="008000"/>
              </a:solidFill>
              <a:round/>
              <a:headEnd/>
              <a:tailEnd/>
            </a:ln>
          </p:spPr>
          <p:txBody>
            <a:bodyPr/>
            <a:lstStyle/>
            <a:p>
              <a:endParaRPr lang="pt-BR"/>
            </a:p>
          </p:txBody>
        </p:sp>
        <p:sp>
          <p:nvSpPr>
            <p:cNvPr id="19183" name="Line 1095"/>
            <p:cNvSpPr>
              <a:spLocks noChangeShapeType="1"/>
            </p:cNvSpPr>
            <p:nvPr/>
          </p:nvSpPr>
          <p:spPr bwMode="auto">
            <a:xfrm>
              <a:off x="2232" y="1942"/>
              <a:ext cx="7" cy="1"/>
            </a:xfrm>
            <a:prstGeom prst="line">
              <a:avLst/>
            </a:prstGeom>
            <a:noFill/>
            <a:ln w="33338">
              <a:solidFill>
                <a:srgbClr val="008000"/>
              </a:solidFill>
              <a:round/>
              <a:headEnd/>
              <a:tailEnd/>
            </a:ln>
          </p:spPr>
          <p:txBody>
            <a:bodyPr/>
            <a:lstStyle/>
            <a:p>
              <a:endParaRPr lang="pt-BR"/>
            </a:p>
          </p:txBody>
        </p:sp>
        <p:sp>
          <p:nvSpPr>
            <p:cNvPr id="19184" name="Line 1096"/>
            <p:cNvSpPr>
              <a:spLocks noChangeShapeType="1"/>
            </p:cNvSpPr>
            <p:nvPr/>
          </p:nvSpPr>
          <p:spPr bwMode="auto">
            <a:xfrm>
              <a:off x="2239" y="1942"/>
              <a:ext cx="7" cy="1"/>
            </a:xfrm>
            <a:prstGeom prst="line">
              <a:avLst/>
            </a:prstGeom>
            <a:noFill/>
            <a:ln w="33338">
              <a:solidFill>
                <a:srgbClr val="008000"/>
              </a:solidFill>
              <a:round/>
              <a:headEnd/>
              <a:tailEnd/>
            </a:ln>
          </p:spPr>
          <p:txBody>
            <a:bodyPr/>
            <a:lstStyle/>
            <a:p>
              <a:endParaRPr lang="pt-BR"/>
            </a:p>
          </p:txBody>
        </p:sp>
        <p:sp>
          <p:nvSpPr>
            <p:cNvPr id="19185" name="Line 1097"/>
            <p:cNvSpPr>
              <a:spLocks noChangeShapeType="1"/>
            </p:cNvSpPr>
            <p:nvPr/>
          </p:nvSpPr>
          <p:spPr bwMode="auto">
            <a:xfrm>
              <a:off x="2246" y="1942"/>
              <a:ext cx="1" cy="1"/>
            </a:xfrm>
            <a:prstGeom prst="line">
              <a:avLst/>
            </a:prstGeom>
            <a:noFill/>
            <a:ln w="33338">
              <a:solidFill>
                <a:srgbClr val="008000"/>
              </a:solidFill>
              <a:round/>
              <a:headEnd/>
              <a:tailEnd/>
            </a:ln>
          </p:spPr>
          <p:txBody>
            <a:bodyPr/>
            <a:lstStyle/>
            <a:p>
              <a:endParaRPr lang="pt-BR"/>
            </a:p>
          </p:txBody>
        </p:sp>
        <p:sp>
          <p:nvSpPr>
            <p:cNvPr id="19186" name="Line 1098"/>
            <p:cNvSpPr>
              <a:spLocks noChangeShapeType="1"/>
            </p:cNvSpPr>
            <p:nvPr/>
          </p:nvSpPr>
          <p:spPr bwMode="auto">
            <a:xfrm>
              <a:off x="2246" y="1942"/>
              <a:ext cx="7" cy="1"/>
            </a:xfrm>
            <a:prstGeom prst="line">
              <a:avLst/>
            </a:prstGeom>
            <a:noFill/>
            <a:ln w="33338">
              <a:solidFill>
                <a:srgbClr val="008000"/>
              </a:solidFill>
              <a:round/>
              <a:headEnd/>
              <a:tailEnd/>
            </a:ln>
          </p:spPr>
          <p:txBody>
            <a:bodyPr/>
            <a:lstStyle/>
            <a:p>
              <a:endParaRPr lang="pt-BR"/>
            </a:p>
          </p:txBody>
        </p:sp>
        <p:sp>
          <p:nvSpPr>
            <p:cNvPr id="19187" name="Line 1099"/>
            <p:cNvSpPr>
              <a:spLocks noChangeShapeType="1"/>
            </p:cNvSpPr>
            <p:nvPr/>
          </p:nvSpPr>
          <p:spPr bwMode="auto">
            <a:xfrm>
              <a:off x="2253" y="1942"/>
              <a:ext cx="7" cy="1"/>
            </a:xfrm>
            <a:prstGeom prst="line">
              <a:avLst/>
            </a:prstGeom>
            <a:noFill/>
            <a:ln w="33338">
              <a:solidFill>
                <a:srgbClr val="008000"/>
              </a:solidFill>
              <a:round/>
              <a:headEnd/>
              <a:tailEnd/>
            </a:ln>
          </p:spPr>
          <p:txBody>
            <a:bodyPr/>
            <a:lstStyle/>
            <a:p>
              <a:endParaRPr lang="pt-BR"/>
            </a:p>
          </p:txBody>
        </p:sp>
        <p:sp>
          <p:nvSpPr>
            <p:cNvPr id="19188" name="Line 1100"/>
            <p:cNvSpPr>
              <a:spLocks noChangeShapeType="1"/>
            </p:cNvSpPr>
            <p:nvPr/>
          </p:nvSpPr>
          <p:spPr bwMode="auto">
            <a:xfrm>
              <a:off x="2260" y="1942"/>
              <a:ext cx="1" cy="1"/>
            </a:xfrm>
            <a:prstGeom prst="line">
              <a:avLst/>
            </a:prstGeom>
            <a:noFill/>
            <a:ln w="33338">
              <a:solidFill>
                <a:srgbClr val="008000"/>
              </a:solidFill>
              <a:round/>
              <a:headEnd/>
              <a:tailEnd/>
            </a:ln>
          </p:spPr>
          <p:txBody>
            <a:bodyPr/>
            <a:lstStyle/>
            <a:p>
              <a:endParaRPr lang="pt-BR"/>
            </a:p>
          </p:txBody>
        </p:sp>
        <p:sp>
          <p:nvSpPr>
            <p:cNvPr id="19189" name="Line 1101"/>
            <p:cNvSpPr>
              <a:spLocks noChangeShapeType="1"/>
            </p:cNvSpPr>
            <p:nvPr/>
          </p:nvSpPr>
          <p:spPr bwMode="auto">
            <a:xfrm>
              <a:off x="2260" y="1942"/>
              <a:ext cx="7" cy="1"/>
            </a:xfrm>
            <a:prstGeom prst="line">
              <a:avLst/>
            </a:prstGeom>
            <a:noFill/>
            <a:ln w="33338">
              <a:solidFill>
                <a:srgbClr val="008000"/>
              </a:solidFill>
              <a:round/>
              <a:headEnd/>
              <a:tailEnd/>
            </a:ln>
          </p:spPr>
          <p:txBody>
            <a:bodyPr/>
            <a:lstStyle/>
            <a:p>
              <a:endParaRPr lang="pt-BR"/>
            </a:p>
          </p:txBody>
        </p:sp>
        <p:sp>
          <p:nvSpPr>
            <p:cNvPr id="19190" name="Line 1102"/>
            <p:cNvSpPr>
              <a:spLocks noChangeShapeType="1"/>
            </p:cNvSpPr>
            <p:nvPr/>
          </p:nvSpPr>
          <p:spPr bwMode="auto">
            <a:xfrm>
              <a:off x="2267" y="1942"/>
              <a:ext cx="7" cy="1"/>
            </a:xfrm>
            <a:prstGeom prst="line">
              <a:avLst/>
            </a:prstGeom>
            <a:noFill/>
            <a:ln w="33338">
              <a:solidFill>
                <a:srgbClr val="008000"/>
              </a:solidFill>
              <a:round/>
              <a:headEnd/>
              <a:tailEnd/>
            </a:ln>
          </p:spPr>
          <p:txBody>
            <a:bodyPr/>
            <a:lstStyle/>
            <a:p>
              <a:endParaRPr lang="pt-BR"/>
            </a:p>
          </p:txBody>
        </p:sp>
        <p:sp>
          <p:nvSpPr>
            <p:cNvPr id="19191" name="Line 1103"/>
            <p:cNvSpPr>
              <a:spLocks noChangeShapeType="1"/>
            </p:cNvSpPr>
            <p:nvPr/>
          </p:nvSpPr>
          <p:spPr bwMode="auto">
            <a:xfrm>
              <a:off x="2274" y="1942"/>
              <a:ext cx="1" cy="1"/>
            </a:xfrm>
            <a:prstGeom prst="line">
              <a:avLst/>
            </a:prstGeom>
            <a:noFill/>
            <a:ln w="33338">
              <a:solidFill>
                <a:srgbClr val="008000"/>
              </a:solidFill>
              <a:round/>
              <a:headEnd/>
              <a:tailEnd/>
            </a:ln>
          </p:spPr>
          <p:txBody>
            <a:bodyPr/>
            <a:lstStyle/>
            <a:p>
              <a:endParaRPr lang="pt-BR"/>
            </a:p>
          </p:txBody>
        </p:sp>
        <p:sp>
          <p:nvSpPr>
            <p:cNvPr id="19192" name="Line 1104"/>
            <p:cNvSpPr>
              <a:spLocks noChangeShapeType="1"/>
            </p:cNvSpPr>
            <p:nvPr/>
          </p:nvSpPr>
          <p:spPr bwMode="auto">
            <a:xfrm>
              <a:off x="2274" y="1942"/>
              <a:ext cx="7" cy="1"/>
            </a:xfrm>
            <a:prstGeom prst="line">
              <a:avLst/>
            </a:prstGeom>
            <a:noFill/>
            <a:ln w="33338">
              <a:solidFill>
                <a:srgbClr val="008000"/>
              </a:solidFill>
              <a:round/>
              <a:headEnd/>
              <a:tailEnd/>
            </a:ln>
          </p:spPr>
          <p:txBody>
            <a:bodyPr/>
            <a:lstStyle/>
            <a:p>
              <a:endParaRPr lang="pt-BR"/>
            </a:p>
          </p:txBody>
        </p:sp>
        <p:sp>
          <p:nvSpPr>
            <p:cNvPr id="19193" name="Line 1105"/>
            <p:cNvSpPr>
              <a:spLocks noChangeShapeType="1"/>
            </p:cNvSpPr>
            <p:nvPr/>
          </p:nvSpPr>
          <p:spPr bwMode="auto">
            <a:xfrm>
              <a:off x="2281" y="1942"/>
              <a:ext cx="7" cy="1"/>
            </a:xfrm>
            <a:prstGeom prst="line">
              <a:avLst/>
            </a:prstGeom>
            <a:noFill/>
            <a:ln w="33338">
              <a:solidFill>
                <a:srgbClr val="008000"/>
              </a:solidFill>
              <a:round/>
              <a:headEnd/>
              <a:tailEnd/>
            </a:ln>
          </p:spPr>
          <p:txBody>
            <a:bodyPr/>
            <a:lstStyle/>
            <a:p>
              <a:endParaRPr lang="pt-BR"/>
            </a:p>
          </p:txBody>
        </p:sp>
        <p:sp>
          <p:nvSpPr>
            <p:cNvPr id="19194" name="Line 1106"/>
            <p:cNvSpPr>
              <a:spLocks noChangeShapeType="1"/>
            </p:cNvSpPr>
            <p:nvPr/>
          </p:nvSpPr>
          <p:spPr bwMode="auto">
            <a:xfrm>
              <a:off x="2288" y="1942"/>
              <a:ext cx="1" cy="1"/>
            </a:xfrm>
            <a:prstGeom prst="line">
              <a:avLst/>
            </a:prstGeom>
            <a:noFill/>
            <a:ln w="33338">
              <a:solidFill>
                <a:srgbClr val="008000"/>
              </a:solidFill>
              <a:round/>
              <a:headEnd/>
              <a:tailEnd/>
            </a:ln>
          </p:spPr>
          <p:txBody>
            <a:bodyPr/>
            <a:lstStyle/>
            <a:p>
              <a:endParaRPr lang="pt-BR"/>
            </a:p>
          </p:txBody>
        </p:sp>
        <p:sp>
          <p:nvSpPr>
            <p:cNvPr id="19195" name="Line 1107"/>
            <p:cNvSpPr>
              <a:spLocks noChangeShapeType="1"/>
            </p:cNvSpPr>
            <p:nvPr/>
          </p:nvSpPr>
          <p:spPr bwMode="auto">
            <a:xfrm>
              <a:off x="2288" y="1942"/>
              <a:ext cx="7" cy="1"/>
            </a:xfrm>
            <a:prstGeom prst="line">
              <a:avLst/>
            </a:prstGeom>
            <a:noFill/>
            <a:ln w="33338">
              <a:solidFill>
                <a:srgbClr val="008000"/>
              </a:solidFill>
              <a:round/>
              <a:headEnd/>
              <a:tailEnd/>
            </a:ln>
          </p:spPr>
          <p:txBody>
            <a:bodyPr/>
            <a:lstStyle/>
            <a:p>
              <a:endParaRPr lang="pt-BR"/>
            </a:p>
          </p:txBody>
        </p:sp>
        <p:sp>
          <p:nvSpPr>
            <p:cNvPr id="19196" name="Line 1108"/>
            <p:cNvSpPr>
              <a:spLocks noChangeShapeType="1"/>
            </p:cNvSpPr>
            <p:nvPr/>
          </p:nvSpPr>
          <p:spPr bwMode="auto">
            <a:xfrm>
              <a:off x="2295" y="1942"/>
              <a:ext cx="7" cy="1"/>
            </a:xfrm>
            <a:prstGeom prst="line">
              <a:avLst/>
            </a:prstGeom>
            <a:noFill/>
            <a:ln w="33338">
              <a:solidFill>
                <a:srgbClr val="008000"/>
              </a:solidFill>
              <a:round/>
              <a:headEnd/>
              <a:tailEnd/>
            </a:ln>
          </p:spPr>
          <p:txBody>
            <a:bodyPr/>
            <a:lstStyle/>
            <a:p>
              <a:endParaRPr lang="pt-BR"/>
            </a:p>
          </p:txBody>
        </p:sp>
        <p:sp>
          <p:nvSpPr>
            <p:cNvPr id="19197" name="Line 1109"/>
            <p:cNvSpPr>
              <a:spLocks noChangeShapeType="1"/>
            </p:cNvSpPr>
            <p:nvPr/>
          </p:nvSpPr>
          <p:spPr bwMode="auto">
            <a:xfrm>
              <a:off x="2302" y="1942"/>
              <a:ext cx="1" cy="1"/>
            </a:xfrm>
            <a:prstGeom prst="line">
              <a:avLst/>
            </a:prstGeom>
            <a:noFill/>
            <a:ln w="33338">
              <a:solidFill>
                <a:srgbClr val="008000"/>
              </a:solidFill>
              <a:round/>
              <a:headEnd/>
              <a:tailEnd/>
            </a:ln>
          </p:spPr>
          <p:txBody>
            <a:bodyPr/>
            <a:lstStyle/>
            <a:p>
              <a:endParaRPr lang="pt-BR"/>
            </a:p>
          </p:txBody>
        </p:sp>
        <p:sp>
          <p:nvSpPr>
            <p:cNvPr id="19198" name="Line 1110"/>
            <p:cNvSpPr>
              <a:spLocks noChangeShapeType="1"/>
            </p:cNvSpPr>
            <p:nvPr/>
          </p:nvSpPr>
          <p:spPr bwMode="auto">
            <a:xfrm>
              <a:off x="2302" y="1942"/>
              <a:ext cx="7" cy="1"/>
            </a:xfrm>
            <a:prstGeom prst="line">
              <a:avLst/>
            </a:prstGeom>
            <a:noFill/>
            <a:ln w="33338">
              <a:solidFill>
                <a:srgbClr val="008000"/>
              </a:solidFill>
              <a:round/>
              <a:headEnd/>
              <a:tailEnd/>
            </a:ln>
          </p:spPr>
          <p:txBody>
            <a:bodyPr/>
            <a:lstStyle/>
            <a:p>
              <a:endParaRPr lang="pt-BR"/>
            </a:p>
          </p:txBody>
        </p:sp>
        <p:sp>
          <p:nvSpPr>
            <p:cNvPr id="19199" name="Line 1111"/>
            <p:cNvSpPr>
              <a:spLocks noChangeShapeType="1"/>
            </p:cNvSpPr>
            <p:nvPr/>
          </p:nvSpPr>
          <p:spPr bwMode="auto">
            <a:xfrm>
              <a:off x="2309" y="1942"/>
              <a:ext cx="7" cy="1"/>
            </a:xfrm>
            <a:prstGeom prst="line">
              <a:avLst/>
            </a:prstGeom>
            <a:noFill/>
            <a:ln w="33338">
              <a:solidFill>
                <a:srgbClr val="008000"/>
              </a:solidFill>
              <a:round/>
              <a:headEnd/>
              <a:tailEnd/>
            </a:ln>
          </p:spPr>
          <p:txBody>
            <a:bodyPr/>
            <a:lstStyle/>
            <a:p>
              <a:endParaRPr lang="pt-BR"/>
            </a:p>
          </p:txBody>
        </p:sp>
        <p:sp>
          <p:nvSpPr>
            <p:cNvPr id="19200" name="Line 1112"/>
            <p:cNvSpPr>
              <a:spLocks noChangeShapeType="1"/>
            </p:cNvSpPr>
            <p:nvPr/>
          </p:nvSpPr>
          <p:spPr bwMode="auto">
            <a:xfrm>
              <a:off x="2316" y="1942"/>
              <a:ext cx="1" cy="1"/>
            </a:xfrm>
            <a:prstGeom prst="line">
              <a:avLst/>
            </a:prstGeom>
            <a:noFill/>
            <a:ln w="33338">
              <a:solidFill>
                <a:srgbClr val="008000"/>
              </a:solidFill>
              <a:round/>
              <a:headEnd/>
              <a:tailEnd/>
            </a:ln>
          </p:spPr>
          <p:txBody>
            <a:bodyPr/>
            <a:lstStyle/>
            <a:p>
              <a:endParaRPr lang="pt-BR"/>
            </a:p>
          </p:txBody>
        </p:sp>
        <p:sp>
          <p:nvSpPr>
            <p:cNvPr id="19201" name="Line 1113"/>
            <p:cNvSpPr>
              <a:spLocks noChangeShapeType="1"/>
            </p:cNvSpPr>
            <p:nvPr/>
          </p:nvSpPr>
          <p:spPr bwMode="auto">
            <a:xfrm>
              <a:off x="2316" y="1942"/>
              <a:ext cx="7" cy="1"/>
            </a:xfrm>
            <a:prstGeom prst="line">
              <a:avLst/>
            </a:prstGeom>
            <a:noFill/>
            <a:ln w="33338">
              <a:solidFill>
                <a:srgbClr val="008000"/>
              </a:solidFill>
              <a:round/>
              <a:headEnd/>
              <a:tailEnd/>
            </a:ln>
          </p:spPr>
          <p:txBody>
            <a:bodyPr/>
            <a:lstStyle/>
            <a:p>
              <a:endParaRPr lang="pt-BR"/>
            </a:p>
          </p:txBody>
        </p:sp>
        <p:sp>
          <p:nvSpPr>
            <p:cNvPr id="19202" name="Line 1114"/>
            <p:cNvSpPr>
              <a:spLocks noChangeShapeType="1"/>
            </p:cNvSpPr>
            <p:nvPr/>
          </p:nvSpPr>
          <p:spPr bwMode="auto">
            <a:xfrm>
              <a:off x="2323" y="1942"/>
              <a:ext cx="7" cy="1"/>
            </a:xfrm>
            <a:prstGeom prst="line">
              <a:avLst/>
            </a:prstGeom>
            <a:noFill/>
            <a:ln w="33338">
              <a:solidFill>
                <a:srgbClr val="008000"/>
              </a:solidFill>
              <a:round/>
              <a:headEnd/>
              <a:tailEnd/>
            </a:ln>
          </p:spPr>
          <p:txBody>
            <a:bodyPr/>
            <a:lstStyle/>
            <a:p>
              <a:endParaRPr lang="pt-BR"/>
            </a:p>
          </p:txBody>
        </p:sp>
        <p:sp>
          <p:nvSpPr>
            <p:cNvPr id="19203" name="Line 1115"/>
            <p:cNvSpPr>
              <a:spLocks noChangeShapeType="1"/>
            </p:cNvSpPr>
            <p:nvPr/>
          </p:nvSpPr>
          <p:spPr bwMode="auto">
            <a:xfrm>
              <a:off x="2330" y="1942"/>
              <a:ext cx="1" cy="1"/>
            </a:xfrm>
            <a:prstGeom prst="line">
              <a:avLst/>
            </a:prstGeom>
            <a:noFill/>
            <a:ln w="33338">
              <a:solidFill>
                <a:srgbClr val="008000"/>
              </a:solidFill>
              <a:round/>
              <a:headEnd/>
              <a:tailEnd/>
            </a:ln>
          </p:spPr>
          <p:txBody>
            <a:bodyPr/>
            <a:lstStyle/>
            <a:p>
              <a:endParaRPr lang="pt-BR"/>
            </a:p>
          </p:txBody>
        </p:sp>
        <p:sp>
          <p:nvSpPr>
            <p:cNvPr id="19204" name="Line 1116"/>
            <p:cNvSpPr>
              <a:spLocks noChangeShapeType="1"/>
            </p:cNvSpPr>
            <p:nvPr/>
          </p:nvSpPr>
          <p:spPr bwMode="auto">
            <a:xfrm>
              <a:off x="2330" y="1942"/>
              <a:ext cx="7" cy="1"/>
            </a:xfrm>
            <a:prstGeom prst="line">
              <a:avLst/>
            </a:prstGeom>
            <a:noFill/>
            <a:ln w="33338">
              <a:solidFill>
                <a:srgbClr val="008000"/>
              </a:solidFill>
              <a:round/>
              <a:headEnd/>
              <a:tailEnd/>
            </a:ln>
          </p:spPr>
          <p:txBody>
            <a:bodyPr/>
            <a:lstStyle/>
            <a:p>
              <a:endParaRPr lang="pt-BR"/>
            </a:p>
          </p:txBody>
        </p:sp>
        <p:sp>
          <p:nvSpPr>
            <p:cNvPr id="19205" name="Line 1117"/>
            <p:cNvSpPr>
              <a:spLocks noChangeShapeType="1"/>
            </p:cNvSpPr>
            <p:nvPr/>
          </p:nvSpPr>
          <p:spPr bwMode="auto">
            <a:xfrm>
              <a:off x="2337" y="1942"/>
              <a:ext cx="6" cy="1"/>
            </a:xfrm>
            <a:prstGeom prst="line">
              <a:avLst/>
            </a:prstGeom>
            <a:noFill/>
            <a:ln w="33338">
              <a:solidFill>
                <a:srgbClr val="008000"/>
              </a:solidFill>
              <a:round/>
              <a:headEnd/>
              <a:tailEnd/>
            </a:ln>
          </p:spPr>
          <p:txBody>
            <a:bodyPr/>
            <a:lstStyle/>
            <a:p>
              <a:endParaRPr lang="pt-BR"/>
            </a:p>
          </p:txBody>
        </p:sp>
        <p:sp>
          <p:nvSpPr>
            <p:cNvPr id="19206" name="Line 1118"/>
            <p:cNvSpPr>
              <a:spLocks noChangeShapeType="1"/>
            </p:cNvSpPr>
            <p:nvPr/>
          </p:nvSpPr>
          <p:spPr bwMode="auto">
            <a:xfrm>
              <a:off x="2343" y="1942"/>
              <a:ext cx="1" cy="1"/>
            </a:xfrm>
            <a:prstGeom prst="line">
              <a:avLst/>
            </a:prstGeom>
            <a:noFill/>
            <a:ln w="33338">
              <a:solidFill>
                <a:srgbClr val="008000"/>
              </a:solidFill>
              <a:round/>
              <a:headEnd/>
              <a:tailEnd/>
            </a:ln>
          </p:spPr>
          <p:txBody>
            <a:bodyPr/>
            <a:lstStyle/>
            <a:p>
              <a:endParaRPr lang="pt-BR"/>
            </a:p>
          </p:txBody>
        </p:sp>
        <p:sp>
          <p:nvSpPr>
            <p:cNvPr id="19207" name="Line 1119"/>
            <p:cNvSpPr>
              <a:spLocks noChangeShapeType="1"/>
            </p:cNvSpPr>
            <p:nvPr/>
          </p:nvSpPr>
          <p:spPr bwMode="auto">
            <a:xfrm>
              <a:off x="2343" y="1942"/>
              <a:ext cx="7" cy="1"/>
            </a:xfrm>
            <a:prstGeom prst="line">
              <a:avLst/>
            </a:prstGeom>
            <a:noFill/>
            <a:ln w="33338">
              <a:solidFill>
                <a:srgbClr val="008000"/>
              </a:solidFill>
              <a:round/>
              <a:headEnd/>
              <a:tailEnd/>
            </a:ln>
          </p:spPr>
          <p:txBody>
            <a:bodyPr/>
            <a:lstStyle/>
            <a:p>
              <a:endParaRPr lang="pt-BR"/>
            </a:p>
          </p:txBody>
        </p:sp>
        <p:sp>
          <p:nvSpPr>
            <p:cNvPr id="19208" name="Line 1120"/>
            <p:cNvSpPr>
              <a:spLocks noChangeShapeType="1"/>
            </p:cNvSpPr>
            <p:nvPr/>
          </p:nvSpPr>
          <p:spPr bwMode="auto">
            <a:xfrm>
              <a:off x="2350" y="1942"/>
              <a:ext cx="7" cy="1"/>
            </a:xfrm>
            <a:prstGeom prst="line">
              <a:avLst/>
            </a:prstGeom>
            <a:noFill/>
            <a:ln w="33338">
              <a:solidFill>
                <a:srgbClr val="008000"/>
              </a:solidFill>
              <a:round/>
              <a:headEnd/>
              <a:tailEnd/>
            </a:ln>
          </p:spPr>
          <p:txBody>
            <a:bodyPr/>
            <a:lstStyle/>
            <a:p>
              <a:endParaRPr lang="pt-BR"/>
            </a:p>
          </p:txBody>
        </p:sp>
        <p:sp>
          <p:nvSpPr>
            <p:cNvPr id="19209" name="Line 1121"/>
            <p:cNvSpPr>
              <a:spLocks noChangeShapeType="1"/>
            </p:cNvSpPr>
            <p:nvPr/>
          </p:nvSpPr>
          <p:spPr bwMode="auto">
            <a:xfrm>
              <a:off x="2357" y="1942"/>
              <a:ext cx="1" cy="1"/>
            </a:xfrm>
            <a:prstGeom prst="line">
              <a:avLst/>
            </a:prstGeom>
            <a:noFill/>
            <a:ln w="33338">
              <a:solidFill>
                <a:srgbClr val="008000"/>
              </a:solidFill>
              <a:round/>
              <a:headEnd/>
              <a:tailEnd/>
            </a:ln>
          </p:spPr>
          <p:txBody>
            <a:bodyPr/>
            <a:lstStyle/>
            <a:p>
              <a:endParaRPr lang="pt-BR"/>
            </a:p>
          </p:txBody>
        </p:sp>
        <p:sp>
          <p:nvSpPr>
            <p:cNvPr id="19210" name="Line 1122"/>
            <p:cNvSpPr>
              <a:spLocks noChangeShapeType="1"/>
            </p:cNvSpPr>
            <p:nvPr/>
          </p:nvSpPr>
          <p:spPr bwMode="auto">
            <a:xfrm>
              <a:off x="2357" y="1942"/>
              <a:ext cx="7" cy="1"/>
            </a:xfrm>
            <a:prstGeom prst="line">
              <a:avLst/>
            </a:prstGeom>
            <a:noFill/>
            <a:ln w="33338">
              <a:solidFill>
                <a:srgbClr val="008000"/>
              </a:solidFill>
              <a:round/>
              <a:headEnd/>
              <a:tailEnd/>
            </a:ln>
          </p:spPr>
          <p:txBody>
            <a:bodyPr/>
            <a:lstStyle/>
            <a:p>
              <a:endParaRPr lang="pt-BR"/>
            </a:p>
          </p:txBody>
        </p:sp>
        <p:sp>
          <p:nvSpPr>
            <p:cNvPr id="19211" name="Line 1123"/>
            <p:cNvSpPr>
              <a:spLocks noChangeShapeType="1"/>
            </p:cNvSpPr>
            <p:nvPr/>
          </p:nvSpPr>
          <p:spPr bwMode="auto">
            <a:xfrm>
              <a:off x="2364" y="1942"/>
              <a:ext cx="7" cy="1"/>
            </a:xfrm>
            <a:prstGeom prst="line">
              <a:avLst/>
            </a:prstGeom>
            <a:noFill/>
            <a:ln w="33338">
              <a:solidFill>
                <a:srgbClr val="008000"/>
              </a:solidFill>
              <a:round/>
              <a:headEnd/>
              <a:tailEnd/>
            </a:ln>
          </p:spPr>
          <p:txBody>
            <a:bodyPr/>
            <a:lstStyle/>
            <a:p>
              <a:endParaRPr lang="pt-BR"/>
            </a:p>
          </p:txBody>
        </p:sp>
        <p:sp>
          <p:nvSpPr>
            <p:cNvPr id="19212" name="Line 1124"/>
            <p:cNvSpPr>
              <a:spLocks noChangeShapeType="1"/>
            </p:cNvSpPr>
            <p:nvPr/>
          </p:nvSpPr>
          <p:spPr bwMode="auto">
            <a:xfrm>
              <a:off x="2371" y="1942"/>
              <a:ext cx="1" cy="1"/>
            </a:xfrm>
            <a:prstGeom prst="line">
              <a:avLst/>
            </a:prstGeom>
            <a:noFill/>
            <a:ln w="33338">
              <a:solidFill>
                <a:srgbClr val="008000"/>
              </a:solidFill>
              <a:round/>
              <a:headEnd/>
              <a:tailEnd/>
            </a:ln>
          </p:spPr>
          <p:txBody>
            <a:bodyPr/>
            <a:lstStyle/>
            <a:p>
              <a:endParaRPr lang="pt-BR"/>
            </a:p>
          </p:txBody>
        </p:sp>
        <p:sp>
          <p:nvSpPr>
            <p:cNvPr id="19213" name="Line 1125"/>
            <p:cNvSpPr>
              <a:spLocks noChangeShapeType="1"/>
            </p:cNvSpPr>
            <p:nvPr/>
          </p:nvSpPr>
          <p:spPr bwMode="auto">
            <a:xfrm>
              <a:off x="2371" y="1942"/>
              <a:ext cx="7" cy="1"/>
            </a:xfrm>
            <a:prstGeom prst="line">
              <a:avLst/>
            </a:prstGeom>
            <a:noFill/>
            <a:ln w="33338">
              <a:solidFill>
                <a:srgbClr val="008000"/>
              </a:solidFill>
              <a:round/>
              <a:headEnd/>
              <a:tailEnd/>
            </a:ln>
          </p:spPr>
          <p:txBody>
            <a:bodyPr/>
            <a:lstStyle/>
            <a:p>
              <a:endParaRPr lang="pt-BR"/>
            </a:p>
          </p:txBody>
        </p:sp>
        <p:sp>
          <p:nvSpPr>
            <p:cNvPr id="19214" name="Line 1126"/>
            <p:cNvSpPr>
              <a:spLocks noChangeShapeType="1"/>
            </p:cNvSpPr>
            <p:nvPr/>
          </p:nvSpPr>
          <p:spPr bwMode="auto">
            <a:xfrm>
              <a:off x="2378" y="1942"/>
              <a:ext cx="7" cy="1"/>
            </a:xfrm>
            <a:prstGeom prst="line">
              <a:avLst/>
            </a:prstGeom>
            <a:noFill/>
            <a:ln w="33338">
              <a:solidFill>
                <a:srgbClr val="008000"/>
              </a:solidFill>
              <a:round/>
              <a:headEnd/>
              <a:tailEnd/>
            </a:ln>
          </p:spPr>
          <p:txBody>
            <a:bodyPr/>
            <a:lstStyle/>
            <a:p>
              <a:endParaRPr lang="pt-BR"/>
            </a:p>
          </p:txBody>
        </p:sp>
        <p:sp>
          <p:nvSpPr>
            <p:cNvPr id="19215" name="Line 1127"/>
            <p:cNvSpPr>
              <a:spLocks noChangeShapeType="1"/>
            </p:cNvSpPr>
            <p:nvPr/>
          </p:nvSpPr>
          <p:spPr bwMode="auto">
            <a:xfrm>
              <a:off x="2385" y="1942"/>
              <a:ext cx="1" cy="1"/>
            </a:xfrm>
            <a:prstGeom prst="line">
              <a:avLst/>
            </a:prstGeom>
            <a:noFill/>
            <a:ln w="33338">
              <a:solidFill>
                <a:srgbClr val="008000"/>
              </a:solidFill>
              <a:round/>
              <a:headEnd/>
              <a:tailEnd/>
            </a:ln>
          </p:spPr>
          <p:txBody>
            <a:bodyPr/>
            <a:lstStyle/>
            <a:p>
              <a:endParaRPr lang="pt-BR"/>
            </a:p>
          </p:txBody>
        </p:sp>
        <p:sp>
          <p:nvSpPr>
            <p:cNvPr id="19216" name="Line 1128"/>
            <p:cNvSpPr>
              <a:spLocks noChangeShapeType="1"/>
            </p:cNvSpPr>
            <p:nvPr/>
          </p:nvSpPr>
          <p:spPr bwMode="auto">
            <a:xfrm>
              <a:off x="2385" y="1942"/>
              <a:ext cx="7" cy="1"/>
            </a:xfrm>
            <a:prstGeom prst="line">
              <a:avLst/>
            </a:prstGeom>
            <a:noFill/>
            <a:ln w="33338">
              <a:solidFill>
                <a:srgbClr val="008000"/>
              </a:solidFill>
              <a:round/>
              <a:headEnd/>
              <a:tailEnd/>
            </a:ln>
          </p:spPr>
          <p:txBody>
            <a:bodyPr/>
            <a:lstStyle/>
            <a:p>
              <a:endParaRPr lang="pt-BR"/>
            </a:p>
          </p:txBody>
        </p:sp>
        <p:sp>
          <p:nvSpPr>
            <p:cNvPr id="19217" name="Line 1129"/>
            <p:cNvSpPr>
              <a:spLocks noChangeShapeType="1"/>
            </p:cNvSpPr>
            <p:nvPr/>
          </p:nvSpPr>
          <p:spPr bwMode="auto">
            <a:xfrm>
              <a:off x="2392" y="1942"/>
              <a:ext cx="7" cy="1"/>
            </a:xfrm>
            <a:prstGeom prst="line">
              <a:avLst/>
            </a:prstGeom>
            <a:noFill/>
            <a:ln w="33338">
              <a:solidFill>
                <a:srgbClr val="008000"/>
              </a:solidFill>
              <a:round/>
              <a:headEnd/>
              <a:tailEnd/>
            </a:ln>
          </p:spPr>
          <p:txBody>
            <a:bodyPr/>
            <a:lstStyle/>
            <a:p>
              <a:endParaRPr lang="pt-BR"/>
            </a:p>
          </p:txBody>
        </p:sp>
        <p:sp>
          <p:nvSpPr>
            <p:cNvPr id="19218" name="Line 1130"/>
            <p:cNvSpPr>
              <a:spLocks noChangeShapeType="1"/>
            </p:cNvSpPr>
            <p:nvPr/>
          </p:nvSpPr>
          <p:spPr bwMode="auto">
            <a:xfrm>
              <a:off x="2399" y="1942"/>
              <a:ext cx="1" cy="1"/>
            </a:xfrm>
            <a:prstGeom prst="line">
              <a:avLst/>
            </a:prstGeom>
            <a:noFill/>
            <a:ln w="33338">
              <a:solidFill>
                <a:srgbClr val="008000"/>
              </a:solidFill>
              <a:round/>
              <a:headEnd/>
              <a:tailEnd/>
            </a:ln>
          </p:spPr>
          <p:txBody>
            <a:bodyPr/>
            <a:lstStyle/>
            <a:p>
              <a:endParaRPr lang="pt-BR"/>
            </a:p>
          </p:txBody>
        </p:sp>
        <p:sp>
          <p:nvSpPr>
            <p:cNvPr id="19219" name="Line 1131"/>
            <p:cNvSpPr>
              <a:spLocks noChangeShapeType="1"/>
            </p:cNvSpPr>
            <p:nvPr/>
          </p:nvSpPr>
          <p:spPr bwMode="auto">
            <a:xfrm>
              <a:off x="2399" y="1942"/>
              <a:ext cx="7" cy="1"/>
            </a:xfrm>
            <a:prstGeom prst="line">
              <a:avLst/>
            </a:prstGeom>
            <a:noFill/>
            <a:ln w="33338">
              <a:solidFill>
                <a:srgbClr val="008000"/>
              </a:solidFill>
              <a:round/>
              <a:headEnd/>
              <a:tailEnd/>
            </a:ln>
          </p:spPr>
          <p:txBody>
            <a:bodyPr/>
            <a:lstStyle/>
            <a:p>
              <a:endParaRPr lang="pt-BR"/>
            </a:p>
          </p:txBody>
        </p:sp>
        <p:sp>
          <p:nvSpPr>
            <p:cNvPr id="19220" name="Line 1132"/>
            <p:cNvSpPr>
              <a:spLocks noChangeShapeType="1"/>
            </p:cNvSpPr>
            <p:nvPr/>
          </p:nvSpPr>
          <p:spPr bwMode="auto">
            <a:xfrm>
              <a:off x="2406" y="1942"/>
              <a:ext cx="7" cy="1"/>
            </a:xfrm>
            <a:prstGeom prst="line">
              <a:avLst/>
            </a:prstGeom>
            <a:noFill/>
            <a:ln w="33338">
              <a:solidFill>
                <a:srgbClr val="008000"/>
              </a:solidFill>
              <a:round/>
              <a:headEnd/>
              <a:tailEnd/>
            </a:ln>
          </p:spPr>
          <p:txBody>
            <a:bodyPr/>
            <a:lstStyle/>
            <a:p>
              <a:endParaRPr lang="pt-BR"/>
            </a:p>
          </p:txBody>
        </p:sp>
        <p:sp>
          <p:nvSpPr>
            <p:cNvPr id="19221" name="Line 1133"/>
            <p:cNvSpPr>
              <a:spLocks noChangeShapeType="1"/>
            </p:cNvSpPr>
            <p:nvPr/>
          </p:nvSpPr>
          <p:spPr bwMode="auto">
            <a:xfrm>
              <a:off x="2413" y="1942"/>
              <a:ext cx="1" cy="1"/>
            </a:xfrm>
            <a:prstGeom prst="line">
              <a:avLst/>
            </a:prstGeom>
            <a:noFill/>
            <a:ln w="33338">
              <a:solidFill>
                <a:srgbClr val="008000"/>
              </a:solidFill>
              <a:round/>
              <a:headEnd/>
              <a:tailEnd/>
            </a:ln>
          </p:spPr>
          <p:txBody>
            <a:bodyPr/>
            <a:lstStyle/>
            <a:p>
              <a:endParaRPr lang="pt-BR"/>
            </a:p>
          </p:txBody>
        </p:sp>
        <p:sp>
          <p:nvSpPr>
            <p:cNvPr id="19222" name="Line 1134"/>
            <p:cNvSpPr>
              <a:spLocks noChangeShapeType="1"/>
            </p:cNvSpPr>
            <p:nvPr/>
          </p:nvSpPr>
          <p:spPr bwMode="auto">
            <a:xfrm>
              <a:off x="2413" y="1942"/>
              <a:ext cx="7" cy="1"/>
            </a:xfrm>
            <a:prstGeom prst="line">
              <a:avLst/>
            </a:prstGeom>
            <a:noFill/>
            <a:ln w="33338">
              <a:solidFill>
                <a:srgbClr val="008000"/>
              </a:solidFill>
              <a:round/>
              <a:headEnd/>
              <a:tailEnd/>
            </a:ln>
          </p:spPr>
          <p:txBody>
            <a:bodyPr/>
            <a:lstStyle/>
            <a:p>
              <a:endParaRPr lang="pt-BR"/>
            </a:p>
          </p:txBody>
        </p:sp>
        <p:sp>
          <p:nvSpPr>
            <p:cNvPr id="19223" name="Line 1135"/>
            <p:cNvSpPr>
              <a:spLocks noChangeShapeType="1"/>
            </p:cNvSpPr>
            <p:nvPr/>
          </p:nvSpPr>
          <p:spPr bwMode="auto">
            <a:xfrm>
              <a:off x="2420" y="1942"/>
              <a:ext cx="7" cy="1"/>
            </a:xfrm>
            <a:prstGeom prst="line">
              <a:avLst/>
            </a:prstGeom>
            <a:noFill/>
            <a:ln w="33338">
              <a:solidFill>
                <a:srgbClr val="008000"/>
              </a:solidFill>
              <a:round/>
              <a:headEnd/>
              <a:tailEnd/>
            </a:ln>
          </p:spPr>
          <p:txBody>
            <a:bodyPr/>
            <a:lstStyle/>
            <a:p>
              <a:endParaRPr lang="pt-BR"/>
            </a:p>
          </p:txBody>
        </p:sp>
        <p:sp>
          <p:nvSpPr>
            <p:cNvPr id="19224" name="Line 1136"/>
            <p:cNvSpPr>
              <a:spLocks noChangeShapeType="1"/>
            </p:cNvSpPr>
            <p:nvPr/>
          </p:nvSpPr>
          <p:spPr bwMode="auto">
            <a:xfrm>
              <a:off x="2427" y="1942"/>
              <a:ext cx="1" cy="1"/>
            </a:xfrm>
            <a:prstGeom prst="line">
              <a:avLst/>
            </a:prstGeom>
            <a:noFill/>
            <a:ln w="33338">
              <a:solidFill>
                <a:srgbClr val="008000"/>
              </a:solidFill>
              <a:round/>
              <a:headEnd/>
              <a:tailEnd/>
            </a:ln>
          </p:spPr>
          <p:txBody>
            <a:bodyPr/>
            <a:lstStyle/>
            <a:p>
              <a:endParaRPr lang="pt-BR"/>
            </a:p>
          </p:txBody>
        </p:sp>
        <p:sp>
          <p:nvSpPr>
            <p:cNvPr id="19225" name="Line 1137"/>
            <p:cNvSpPr>
              <a:spLocks noChangeShapeType="1"/>
            </p:cNvSpPr>
            <p:nvPr/>
          </p:nvSpPr>
          <p:spPr bwMode="auto">
            <a:xfrm>
              <a:off x="2427" y="1942"/>
              <a:ext cx="7" cy="1"/>
            </a:xfrm>
            <a:prstGeom prst="line">
              <a:avLst/>
            </a:prstGeom>
            <a:noFill/>
            <a:ln w="33338">
              <a:solidFill>
                <a:srgbClr val="008000"/>
              </a:solidFill>
              <a:round/>
              <a:headEnd/>
              <a:tailEnd/>
            </a:ln>
          </p:spPr>
          <p:txBody>
            <a:bodyPr/>
            <a:lstStyle/>
            <a:p>
              <a:endParaRPr lang="pt-BR"/>
            </a:p>
          </p:txBody>
        </p:sp>
        <p:sp>
          <p:nvSpPr>
            <p:cNvPr id="19226" name="Line 1138"/>
            <p:cNvSpPr>
              <a:spLocks noChangeShapeType="1"/>
            </p:cNvSpPr>
            <p:nvPr/>
          </p:nvSpPr>
          <p:spPr bwMode="auto">
            <a:xfrm>
              <a:off x="2434" y="1942"/>
              <a:ext cx="7" cy="1"/>
            </a:xfrm>
            <a:prstGeom prst="line">
              <a:avLst/>
            </a:prstGeom>
            <a:noFill/>
            <a:ln w="33338">
              <a:solidFill>
                <a:srgbClr val="008000"/>
              </a:solidFill>
              <a:round/>
              <a:headEnd/>
              <a:tailEnd/>
            </a:ln>
          </p:spPr>
          <p:txBody>
            <a:bodyPr/>
            <a:lstStyle/>
            <a:p>
              <a:endParaRPr lang="pt-BR"/>
            </a:p>
          </p:txBody>
        </p:sp>
        <p:sp>
          <p:nvSpPr>
            <p:cNvPr id="19227" name="Line 1139"/>
            <p:cNvSpPr>
              <a:spLocks noChangeShapeType="1"/>
            </p:cNvSpPr>
            <p:nvPr/>
          </p:nvSpPr>
          <p:spPr bwMode="auto">
            <a:xfrm>
              <a:off x="2441" y="1942"/>
              <a:ext cx="1" cy="1"/>
            </a:xfrm>
            <a:prstGeom prst="line">
              <a:avLst/>
            </a:prstGeom>
            <a:noFill/>
            <a:ln w="33338">
              <a:solidFill>
                <a:srgbClr val="008000"/>
              </a:solidFill>
              <a:round/>
              <a:headEnd/>
              <a:tailEnd/>
            </a:ln>
          </p:spPr>
          <p:txBody>
            <a:bodyPr/>
            <a:lstStyle/>
            <a:p>
              <a:endParaRPr lang="pt-BR"/>
            </a:p>
          </p:txBody>
        </p:sp>
        <p:sp>
          <p:nvSpPr>
            <p:cNvPr id="19228" name="Line 1140"/>
            <p:cNvSpPr>
              <a:spLocks noChangeShapeType="1"/>
            </p:cNvSpPr>
            <p:nvPr/>
          </p:nvSpPr>
          <p:spPr bwMode="auto">
            <a:xfrm>
              <a:off x="2441" y="1942"/>
              <a:ext cx="7" cy="1"/>
            </a:xfrm>
            <a:prstGeom prst="line">
              <a:avLst/>
            </a:prstGeom>
            <a:noFill/>
            <a:ln w="33338">
              <a:solidFill>
                <a:srgbClr val="008000"/>
              </a:solidFill>
              <a:round/>
              <a:headEnd/>
              <a:tailEnd/>
            </a:ln>
          </p:spPr>
          <p:txBody>
            <a:bodyPr/>
            <a:lstStyle/>
            <a:p>
              <a:endParaRPr lang="pt-BR"/>
            </a:p>
          </p:txBody>
        </p:sp>
        <p:sp>
          <p:nvSpPr>
            <p:cNvPr id="19229" name="Line 1141"/>
            <p:cNvSpPr>
              <a:spLocks noChangeShapeType="1"/>
            </p:cNvSpPr>
            <p:nvPr/>
          </p:nvSpPr>
          <p:spPr bwMode="auto">
            <a:xfrm>
              <a:off x="2448" y="1942"/>
              <a:ext cx="7" cy="1"/>
            </a:xfrm>
            <a:prstGeom prst="line">
              <a:avLst/>
            </a:prstGeom>
            <a:noFill/>
            <a:ln w="33338">
              <a:solidFill>
                <a:srgbClr val="008000"/>
              </a:solidFill>
              <a:round/>
              <a:headEnd/>
              <a:tailEnd/>
            </a:ln>
          </p:spPr>
          <p:txBody>
            <a:bodyPr/>
            <a:lstStyle/>
            <a:p>
              <a:endParaRPr lang="pt-BR"/>
            </a:p>
          </p:txBody>
        </p:sp>
        <p:sp>
          <p:nvSpPr>
            <p:cNvPr id="19230" name="Line 1142"/>
            <p:cNvSpPr>
              <a:spLocks noChangeShapeType="1"/>
            </p:cNvSpPr>
            <p:nvPr/>
          </p:nvSpPr>
          <p:spPr bwMode="auto">
            <a:xfrm>
              <a:off x="2455" y="1942"/>
              <a:ext cx="1" cy="1"/>
            </a:xfrm>
            <a:prstGeom prst="line">
              <a:avLst/>
            </a:prstGeom>
            <a:noFill/>
            <a:ln w="33338">
              <a:solidFill>
                <a:srgbClr val="008000"/>
              </a:solidFill>
              <a:round/>
              <a:headEnd/>
              <a:tailEnd/>
            </a:ln>
          </p:spPr>
          <p:txBody>
            <a:bodyPr/>
            <a:lstStyle/>
            <a:p>
              <a:endParaRPr lang="pt-BR"/>
            </a:p>
          </p:txBody>
        </p:sp>
        <p:sp>
          <p:nvSpPr>
            <p:cNvPr id="19231" name="Line 1143"/>
            <p:cNvSpPr>
              <a:spLocks noChangeShapeType="1"/>
            </p:cNvSpPr>
            <p:nvPr/>
          </p:nvSpPr>
          <p:spPr bwMode="auto">
            <a:xfrm>
              <a:off x="2455" y="1942"/>
              <a:ext cx="7" cy="1"/>
            </a:xfrm>
            <a:prstGeom prst="line">
              <a:avLst/>
            </a:prstGeom>
            <a:noFill/>
            <a:ln w="33338">
              <a:solidFill>
                <a:srgbClr val="008000"/>
              </a:solidFill>
              <a:round/>
              <a:headEnd/>
              <a:tailEnd/>
            </a:ln>
          </p:spPr>
          <p:txBody>
            <a:bodyPr/>
            <a:lstStyle/>
            <a:p>
              <a:endParaRPr lang="pt-BR"/>
            </a:p>
          </p:txBody>
        </p:sp>
        <p:sp>
          <p:nvSpPr>
            <p:cNvPr id="19232" name="Line 1144"/>
            <p:cNvSpPr>
              <a:spLocks noChangeShapeType="1"/>
            </p:cNvSpPr>
            <p:nvPr/>
          </p:nvSpPr>
          <p:spPr bwMode="auto">
            <a:xfrm>
              <a:off x="2462" y="1942"/>
              <a:ext cx="7" cy="1"/>
            </a:xfrm>
            <a:prstGeom prst="line">
              <a:avLst/>
            </a:prstGeom>
            <a:noFill/>
            <a:ln w="33338">
              <a:solidFill>
                <a:srgbClr val="008000"/>
              </a:solidFill>
              <a:round/>
              <a:headEnd/>
              <a:tailEnd/>
            </a:ln>
          </p:spPr>
          <p:txBody>
            <a:bodyPr/>
            <a:lstStyle/>
            <a:p>
              <a:endParaRPr lang="pt-BR"/>
            </a:p>
          </p:txBody>
        </p:sp>
        <p:sp>
          <p:nvSpPr>
            <p:cNvPr id="19233" name="Line 1145"/>
            <p:cNvSpPr>
              <a:spLocks noChangeShapeType="1"/>
            </p:cNvSpPr>
            <p:nvPr/>
          </p:nvSpPr>
          <p:spPr bwMode="auto">
            <a:xfrm>
              <a:off x="2469" y="1942"/>
              <a:ext cx="1" cy="1"/>
            </a:xfrm>
            <a:prstGeom prst="line">
              <a:avLst/>
            </a:prstGeom>
            <a:noFill/>
            <a:ln w="33338">
              <a:solidFill>
                <a:srgbClr val="008000"/>
              </a:solidFill>
              <a:round/>
              <a:headEnd/>
              <a:tailEnd/>
            </a:ln>
          </p:spPr>
          <p:txBody>
            <a:bodyPr/>
            <a:lstStyle/>
            <a:p>
              <a:endParaRPr lang="pt-BR"/>
            </a:p>
          </p:txBody>
        </p:sp>
        <p:sp>
          <p:nvSpPr>
            <p:cNvPr id="19234" name="Line 1146"/>
            <p:cNvSpPr>
              <a:spLocks noChangeShapeType="1"/>
            </p:cNvSpPr>
            <p:nvPr/>
          </p:nvSpPr>
          <p:spPr bwMode="auto">
            <a:xfrm>
              <a:off x="2469" y="1942"/>
              <a:ext cx="7" cy="1"/>
            </a:xfrm>
            <a:prstGeom prst="line">
              <a:avLst/>
            </a:prstGeom>
            <a:noFill/>
            <a:ln w="33338">
              <a:solidFill>
                <a:srgbClr val="008000"/>
              </a:solidFill>
              <a:round/>
              <a:headEnd/>
              <a:tailEnd/>
            </a:ln>
          </p:spPr>
          <p:txBody>
            <a:bodyPr/>
            <a:lstStyle/>
            <a:p>
              <a:endParaRPr lang="pt-BR"/>
            </a:p>
          </p:txBody>
        </p:sp>
        <p:sp>
          <p:nvSpPr>
            <p:cNvPr id="19235" name="Line 1147"/>
            <p:cNvSpPr>
              <a:spLocks noChangeShapeType="1"/>
            </p:cNvSpPr>
            <p:nvPr/>
          </p:nvSpPr>
          <p:spPr bwMode="auto">
            <a:xfrm>
              <a:off x="2476" y="1942"/>
              <a:ext cx="7" cy="1"/>
            </a:xfrm>
            <a:prstGeom prst="line">
              <a:avLst/>
            </a:prstGeom>
            <a:noFill/>
            <a:ln w="33338">
              <a:solidFill>
                <a:srgbClr val="008000"/>
              </a:solidFill>
              <a:round/>
              <a:headEnd/>
              <a:tailEnd/>
            </a:ln>
          </p:spPr>
          <p:txBody>
            <a:bodyPr/>
            <a:lstStyle/>
            <a:p>
              <a:endParaRPr lang="pt-BR"/>
            </a:p>
          </p:txBody>
        </p:sp>
        <p:sp>
          <p:nvSpPr>
            <p:cNvPr id="19236" name="Line 1148"/>
            <p:cNvSpPr>
              <a:spLocks noChangeShapeType="1"/>
            </p:cNvSpPr>
            <p:nvPr/>
          </p:nvSpPr>
          <p:spPr bwMode="auto">
            <a:xfrm>
              <a:off x="2483" y="1942"/>
              <a:ext cx="1" cy="1"/>
            </a:xfrm>
            <a:prstGeom prst="line">
              <a:avLst/>
            </a:prstGeom>
            <a:noFill/>
            <a:ln w="33338">
              <a:solidFill>
                <a:srgbClr val="008000"/>
              </a:solidFill>
              <a:round/>
              <a:headEnd/>
              <a:tailEnd/>
            </a:ln>
          </p:spPr>
          <p:txBody>
            <a:bodyPr/>
            <a:lstStyle/>
            <a:p>
              <a:endParaRPr lang="pt-BR"/>
            </a:p>
          </p:txBody>
        </p:sp>
        <p:sp>
          <p:nvSpPr>
            <p:cNvPr id="19237" name="Line 1149"/>
            <p:cNvSpPr>
              <a:spLocks noChangeShapeType="1"/>
            </p:cNvSpPr>
            <p:nvPr/>
          </p:nvSpPr>
          <p:spPr bwMode="auto">
            <a:xfrm>
              <a:off x="2483" y="1942"/>
              <a:ext cx="7" cy="1"/>
            </a:xfrm>
            <a:prstGeom prst="line">
              <a:avLst/>
            </a:prstGeom>
            <a:noFill/>
            <a:ln w="33338">
              <a:solidFill>
                <a:srgbClr val="008000"/>
              </a:solidFill>
              <a:round/>
              <a:headEnd/>
              <a:tailEnd/>
            </a:ln>
          </p:spPr>
          <p:txBody>
            <a:bodyPr/>
            <a:lstStyle/>
            <a:p>
              <a:endParaRPr lang="pt-BR"/>
            </a:p>
          </p:txBody>
        </p:sp>
        <p:sp>
          <p:nvSpPr>
            <p:cNvPr id="19238" name="Line 1150"/>
            <p:cNvSpPr>
              <a:spLocks noChangeShapeType="1"/>
            </p:cNvSpPr>
            <p:nvPr/>
          </p:nvSpPr>
          <p:spPr bwMode="auto">
            <a:xfrm>
              <a:off x="2490" y="1942"/>
              <a:ext cx="7" cy="1"/>
            </a:xfrm>
            <a:prstGeom prst="line">
              <a:avLst/>
            </a:prstGeom>
            <a:noFill/>
            <a:ln w="33338">
              <a:solidFill>
                <a:srgbClr val="008000"/>
              </a:solidFill>
              <a:round/>
              <a:headEnd/>
              <a:tailEnd/>
            </a:ln>
          </p:spPr>
          <p:txBody>
            <a:bodyPr/>
            <a:lstStyle/>
            <a:p>
              <a:endParaRPr lang="pt-BR"/>
            </a:p>
          </p:txBody>
        </p:sp>
        <p:sp>
          <p:nvSpPr>
            <p:cNvPr id="19239" name="Line 1151"/>
            <p:cNvSpPr>
              <a:spLocks noChangeShapeType="1"/>
            </p:cNvSpPr>
            <p:nvPr/>
          </p:nvSpPr>
          <p:spPr bwMode="auto">
            <a:xfrm>
              <a:off x="2497" y="1942"/>
              <a:ext cx="1" cy="1"/>
            </a:xfrm>
            <a:prstGeom prst="line">
              <a:avLst/>
            </a:prstGeom>
            <a:noFill/>
            <a:ln w="33338">
              <a:solidFill>
                <a:srgbClr val="008000"/>
              </a:solidFill>
              <a:round/>
              <a:headEnd/>
              <a:tailEnd/>
            </a:ln>
          </p:spPr>
          <p:txBody>
            <a:bodyPr/>
            <a:lstStyle/>
            <a:p>
              <a:endParaRPr lang="pt-BR"/>
            </a:p>
          </p:txBody>
        </p:sp>
        <p:sp>
          <p:nvSpPr>
            <p:cNvPr id="19240" name="Line 1152"/>
            <p:cNvSpPr>
              <a:spLocks noChangeShapeType="1"/>
            </p:cNvSpPr>
            <p:nvPr/>
          </p:nvSpPr>
          <p:spPr bwMode="auto">
            <a:xfrm>
              <a:off x="2497" y="1942"/>
              <a:ext cx="7" cy="1"/>
            </a:xfrm>
            <a:prstGeom prst="line">
              <a:avLst/>
            </a:prstGeom>
            <a:noFill/>
            <a:ln w="33338">
              <a:solidFill>
                <a:srgbClr val="008000"/>
              </a:solidFill>
              <a:round/>
              <a:headEnd/>
              <a:tailEnd/>
            </a:ln>
          </p:spPr>
          <p:txBody>
            <a:bodyPr/>
            <a:lstStyle/>
            <a:p>
              <a:endParaRPr lang="pt-BR"/>
            </a:p>
          </p:txBody>
        </p:sp>
        <p:sp>
          <p:nvSpPr>
            <p:cNvPr id="19241" name="Line 1153"/>
            <p:cNvSpPr>
              <a:spLocks noChangeShapeType="1"/>
            </p:cNvSpPr>
            <p:nvPr/>
          </p:nvSpPr>
          <p:spPr bwMode="auto">
            <a:xfrm>
              <a:off x="2504" y="1942"/>
              <a:ext cx="7" cy="1"/>
            </a:xfrm>
            <a:prstGeom prst="line">
              <a:avLst/>
            </a:prstGeom>
            <a:noFill/>
            <a:ln w="33338">
              <a:solidFill>
                <a:srgbClr val="008000"/>
              </a:solidFill>
              <a:round/>
              <a:headEnd/>
              <a:tailEnd/>
            </a:ln>
          </p:spPr>
          <p:txBody>
            <a:bodyPr/>
            <a:lstStyle/>
            <a:p>
              <a:endParaRPr lang="pt-BR"/>
            </a:p>
          </p:txBody>
        </p:sp>
        <p:sp>
          <p:nvSpPr>
            <p:cNvPr id="19242" name="Line 1154"/>
            <p:cNvSpPr>
              <a:spLocks noChangeShapeType="1"/>
            </p:cNvSpPr>
            <p:nvPr/>
          </p:nvSpPr>
          <p:spPr bwMode="auto">
            <a:xfrm>
              <a:off x="2511" y="1942"/>
              <a:ext cx="1" cy="1"/>
            </a:xfrm>
            <a:prstGeom prst="line">
              <a:avLst/>
            </a:prstGeom>
            <a:noFill/>
            <a:ln w="33338">
              <a:solidFill>
                <a:srgbClr val="008000"/>
              </a:solidFill>
              <a:round/>
              <a:headEnd/>
              <a:tailEnd/>
            </a:ln>
          </p:spPr>
          <p:txBody>
            <a:bodyPr/>
            <a:lstStyle/>
            <a:p>
              <a:endParaRPr lang="pt-BR"/>
            </a:p>
          </p:txBody>
        </p:sp>
        <p:sp>
          <p:nvSpPr>
            <p:cNvPr id="19243" name="Line 1155"/>
            <p:cNvSpPr>
              <a:spLocks noChangeShapeType="1"/>
            </p:cNvSpPr>
            <p:nvPr/>
          </p:nvSpPr>
          <p:spPr bwMode="auto">
            <a:xfrm>
              <a:off x="2511" y="1942"/>
              <a:ext cx="7" cy="1"/>
            </a:xfrm>
            <a:prstGeom prst="line">
              <a:avLst/>
            </a:prstGeom>
            <a:noFill/>
            <a:ln w="33338">
              <a:solidFill>
                <a:srgbClr val="008000"/>
              </a:solidFill>
              <a:round/>
              <a:headEnd/>
              <a:tailEnd/>
            </a:ln>
          </p:spPr>
          <p:txBody>
            <a:bodyPr/>
            <a:lstStyle/>
            <a:p>
              <a:endParaRPr lang="pt-BR"/>
            </a:p>
          </p:txBody>
        </p:sp>
        <p:sp>
          <p:nvSpPr>
            <p:cNvPr id="19244" name="Line 1156"/>
            <p:cNvSpPr>
              <a:spLocks noChangeShapeType="1"/>
            </p:cNvSpPr>
            <p:nvPr/>
          </p:nvSpPr>
          <p:spPr bwMode="auto">
            <a:xfrm>
              <a:off x="2518" y="1942"/>
              <a:ext cx="7" cy="1"/>
            </a:xfrm>
            <a:prstGeom prst="line">
              <a:avLst/>
            </a:prstGeom>
            <a:noFill/>
            <a:ln w="33338">
              <a:solidFill>
                <a:srgbClr val="008000"/>
              </a:solidFill>
              <a:round/>
              <a:headEnd/>
              <a:tailEnd/>
            </a:ln>
          </p:spPr>
          <p:txBody>
            <a:bodyPr/>
            <a:lstStyle/>
            <a:p>
              <a:endParaRPr lang="pt-BR"/>
            </a:p>
          </p:txBody>
        </p:sp>
        <p:sp>
          <p:nvSpPr>
            <p:cNvPr id="19245" name="Line 1157"/>
            <p:cNvSpPr>
              <a:spLocks noChangeShapeType="1"/>
            </p:cNvSpPr>
            <p:nvPr/>
          </p:nvSpPr>
          <p:spPr bwMode="auto">
            <a:xfrm>
              <a:off x="2525" y="1942"/>
              <a:ext cx="1" cy="1"/>
            </a:xfrm>
            <a:prstGeom prst="line">
              <a:avLst/>
            </a:prstGeom>
            <a:noFill/>
            <a:ln w="33338">
              <a:solidFill>
                <a:srgbClr val="008000"/>
              </a:solidFill>
              <a:round/>
              <a:headEnd/>
              <a:tailEnd/>
            </a:ln>
          </p:spPr>
          <p:txBody>
            <a:bodyPr/>
            <a:lstStyle/>
            <a:p>
              <a:endParaRPr lang="pt-BR"/>
            </a:p>
          </p:txBody>
        </p:sp>
        <p:sp>
          <p:nvSpPr>
            <p:cNvPr id="19246" name="Line 1158"/>
            <p:cNvSpPr>
              <a:spLocks noChangeShapeType="1"/>
            </p:cNvSpPr>
            <p:nvPr/>
          </p:nvSpPr>
          <p:spPr bwMode="auto">
            <a:xfrm>
              <a:off x="2525" y="1942"/>
              <a:ext cx="7" cy="1"/>
            </a:xfrm>
            <a:prstGeom prst="line">
              <a:avLst/>
            </a:prstGeom>
            <a:noFill/>
            <a:ln w="33338">
              <a:solidFill>
                <a:srgbClr val="008000"/>
              </a:solidFill>
              <a:round/>
              <a:headEnd/>
              <a:tailEnd/>
            </a:ln>
          </p:spPr>
          <p:txBody>
            <a:bodyPr/>
            <a:lstStyle/>
            <a:p>
              <a:endParaRPr lang="pt-BR"/>
            </a:p>
          </p:txBody>
        </p:sp>
        <p:sp>
          <p:nvSpPr>
            <p:cNvPr id="19247" name="Line 1159"/>
            <p:cNvSpPr>
              <a:spLocks noChangeShapeType="1"/>
            </p:cNvSpPr>
            <p:nvPr/>
          </p:nvSpPr>
          <p:spPr bwMode="auto">
            <a:xfrm>
              <a:off x="2532" y="1942"/>
              <a:ext cx="7" cy="1"/>
            </a:xfrm>
            <a:prstGeom prst="line">
              <a:avLst/>
            </a:prstGeom>
            <a:noFill/>
            <a:ln w="33338">
              <a:solidFill>
                <a:srgbClr val="008000"/>
              </a:solidFill>
              <a:round/>
              <a:headEnd/>
              <a:tailEnd/>
            </a:ln>
          </p:spPr>
          <p:txBody>
            <a:bodyPr/>
            <a:lstStyle/>
            <a:p>
              <a:endParaRPr lang="pt-BR"/>
            </a:p>
          </p:txBody>
        </p:sp>
        <p:sp>
          <p:nvSpPr>
            <p:cNvPr id="19248" name="Line 1160"/>
            <p:cNvSpPr>
              <a:spLocks noChangeShapeType="1"/>
            </p:cNvSpPr>
            <p:nvPr/>
          </p:nvSpPr>
          <p:spPr bwMode="auto">
            <a:xfrm>
              <a:off x="2539" y="1942"/>
              <a:ext cx="1" cy="1"/>
            </a:xfrm>
            <a:prstGeom prst="line">
              <a:avLst/>
            </a:prstGeom>
            <a:noFill/>
            <a:ln w="33338">
              <a:solidFill>
                <a:srgbClr val="008000"/>
              </a:solidFill>
              <a:round/>
              <a:headEnd/>
              <a:tailEnd/>
            </a:ln>
          </p:spPr>
          <p:txBody>
            <a:bodyPr/>
            <a:lstStyle/>
            <a:p>
              <a:endParaRPr lang="pt-BR"/>
            </a:p>
          </p:txBody>
        </p:sp>
        <p:sp>
          <p:nvSpPr>
            <p:cNvPr id="19249" name="Line 1161"/>
            <p:cNvSpPr>
              <a:spLocks noChangeShapeType="1"/>
            </p:cNvSpPr>
            <p:nvPr/>
          </p:nvSpPr>
          <p:spPr bwMode="auto">
            <a:xfrm>
              <a:off x="2539" y="1942"/>
              <a:ext cx="7" cy="1"/>
            </a:xfrm>
            <a:prstGeom prst="line">
              <a:avLst/>
            </a:prstGeom>
            <a:noFill/>
            <a:ln w="33338">
              <a:solidFill>
                <a:srgbClr val="008000"/>
              </a:solidFill>
              <a:round/>
              <a:headEnd/>
              <a:tailEnd/>
            </a:ln>
          </p:spPr>
          <p:txBody>
            <a:bodyPr/>
            <a:lstStyle/>
            <a:p>
              <a:endParaRPr lang="pt-BR"/>
            </a:p>
          </p:txBody>
        </p:sp>
        <p:sp>
          <p:nvSpPr>
            <p:cNvPr id="19250" name="Line 1162"/>
            <p:cNvSpPr>
              <a:spLocks noChangeShapeType="1"/>
            </p:cNvSpPr>
            <p:nvPr/>
          </p:nvSpPr>
          <p:spPr bwMode="auto">
            <a:xfrm>
              <a:off x="2546" y="1942"/>
              <a:ext cx="7" cy="1"/>
            </a:xfrm>
            <a:prstGeom prst="line">
              <a:avLst/>
            </a:prstGeom>
            <a:noFill/>
            <a:ln w="33338">
              <a:solidFill>
                <a:srgbClr val="008000"/>
              </a:solidFill>
              <a:round/>
              <a:headEnd/>
              <a:tailEnd/>
            </a:ln>
          </p:spPr>
          <p:txBody>
            <a:bodyPr/>
            <a:lstStyle/>
            <a:p>
              <a:endParaRPr lang="pt-BR"/>
            </a:p>
          </p:txBody>
        </p:sp>
        <p:sp>
          <p:nvSpPr>
            <p:cNvPr id="19251" name="Line 1163"/>
            <p:cNvSpPr>
              <a:spLocks noChangeShapeType="1"/>
            </p:cNvSpPr>
            <p:nvPr/>
          </p:nvSpPr>
          <p:spPr bwMode="auto">
            <a:xfrm>
              <a:off x="2553" y="1942"/>
              <a:ext cx="1" cy="1"/>
            </a:xfrm>
            <a:prstGeom prst="line">
              <a:avLst/>
            </a:prstGeom>
            <a:noFill/>
            <a:ln w="33338">
              <a:solidFill>
                <a:srgbClr val="008000"/>
              </a:solidFill>
              <a:round/>
              <a:headEnd/>
              <a:tailEnd/>
            </a:ln>
          </p:spPr>
          <p:txBody>
            <a:bodyPr/>
            <a:lstStyle/>
            <a:p>
              <a:endParaRPr lang="pt-BR"/>
            </a:p>
          </p:txBody>
        </p:sp>
        <p:sp>
          <p:nvSpPr>
            <p:cNvPr id="19252" name="Line 1164"/>
            <p:cNvSpPr>
              <a:spLocks noChangeShapeType="1"/>
            </p:cNvSpPr>
            <p:nvPr/>
          </p:nvSpPr>
          <p:spPr bwMode="auto">
            <a:xfrm>
              <a:off x="2553" y="1942"/>
              <a:ext cx="7" cy="1"/>
            </a:xfrm>
            <a:prstGeom prst="line">
              <a:avLst/>
            </a:prstGeom>
            <a:noFill/>
            <a:ln w="33338">
              <a:solidFill>
                <a:srgbClr val="008000"/>
              </a:solidFill>
              <a:round/>
              <a:headEnd/>
              <a:tailEnd/>
            </a:ln>
          </p:spPr>
          <p:txBody>
            <a:bodyPr/>
            <a:lstStyle/>
            <a:p>
              <a:endParaRPr lang="pt-BR"/>
            </a:p>
          </p:txBody>
        </p:sp>
        <p:sp>
          <p:nvSpPr>
            <p:cNvPr id="19253" name="Line 1165"/>
            <p:cNvSpPr>
              <a:spLocks noChangeShapeType="1"/>
            </p:cNvSpPr>
            <p:nvPr/>
          </p:nvSpPr>
          <p:spPr bwMode="auto">
            <a:xfrm>
              <a:off x="2560" y="1942"/>
              <a:ext cx="7" cy="1"/>
            </a:xfrm>
            <a:prstGeom prst="line">
              <a:avLst/>
            </a:prstGeom>
            <a:noFill/>
            <a:ln w="33338">
              <a:solidFill>
                <a:srgbClr val="008000"/>
              </a:solidFill>
              <a:round/>
              <a:headEnd/>
              <a:tailEnd/>
            </a:ln>
          </p:spPr>
          <p:txBody>
            <a:bodyPr/>
            <a:lstStyle/>
            <a:p>
              <a:endParaRPr lang="pt-BR"/>
            </a:p>
          </p:txBody>
        </p:sp>
        <p:sp>
          <p:nvSpPr>
            <p:cNvPr id="19254" name="Line 1166"/>
            <p:cNvSpPr>
              <a:spLocks noChangeShapeType="1"/>
            </p:cNvSpPr>
            <p:nvPr/>
          </p:nvSpPr>
          <p:spPr bwMode="auto">
            <a:xfrm>
              <a:off x="2567" y="1942"/>
              <a:ext cx="1" cy="1"/>
            </a:xfrm>
            <a:prstGeom prst="line">
              <a:avLst/>
            </a:prstGeom>
            <a:noFill/>
            <a:ln w="33338">
              <a:solidFill>
                <a:srgbClr val="008000"/>
              </a:solidFill>
              <a:round/>
              <a:headEnd/>
              <a:tailEnd/>
            </a:ln>
          </p:spPr>
          <p:txBody>
            <a:bodyPr/>
            <a:lstStyle/>
            <a:p>
              <a:endParaRPr lang="pt-BR"/>
            </a:p>
          </p:txBody>
        </p:sp>
        <p:sp>
          <p:nvSpPr>
            <p:cNvPr id="19255" name="Freeform 1167"/>
            <p:cNvSpPr>
              <a:spLocks/>
            </p:cNvSpPr>
            <p:nvPr/>
          </p:nvSpPr>
          <p:spPr bwMode="auto">
            <a:xfrm>
              <a:off x="2567" y="1916"/>
              <a:ext cx="7" cy="26"/>
            </a:xfrm>
            <a:custGeom>
              <a:avLst/>
              <a:gdLst>
                <a:gd name="T0" fmla="*/ 0 w 7"/>
                <a:gd name="T1" fmla="*/ 26 h 26"/>
                <a:gd name="T2" fmla="*/ 0 w 7"/>
                <a:gd name="T3" fmla="*/ 22 h 26"/>
                <a:gd name="T4" fmla="*/ 0 w 7"/>
                <a:gd name="T5" fmla="*/ 15 h 26"/>
                <a:gd name="T6" fmla="*/ 7 w 7"/>
                <a:gd name="T7" fmla="*/ 7 h 26"/>
                <a:gd name="T8" fmla="*/ 7 w 7"/>
                <a:gd name="T9" fmla="*/ 0 h 26"/>
                <a:gd name="T10" fmla="*/ 0 60000 65536"/>
                <a:gd name="T11" fmla="*/ 0 60000 65536"/>
                <a:gd name="T12" fmla="*/ 0 60000 65536"/>
                <a:gd name="T13" fmla="*/ 0 60000 65536"/>
                <a:gd name="T14" fmla="*/ 0 60000 65536"/>
                <a:gd name="T15" fmla="*/ 0 w 7"/>
                <a:gd name="T16" fmla="*/ 0 h 26"/>
                <a:gd name="T17" fmla="*/ 7 w 7"/>
                <a:gd name="T18" fmla="*/ 26 h 26"/>
              </a:gdLst>
              <a:ahLst/>
              <a:cxnLst>
                <a:cxn ang="T10">
                  <a:pos x="T0" y="T1"/>
                </a:cxn>
                <a:cxn ang="T11">
                  <a:pos x="T2" y="T3"/>
                </a:cxn>
                <a:cxn ang="T12">
                  <a:pos x="T4" y="T5"/>
                </a:cxn>
                <a:cxn ang="T13">
                  <a:pos x="T6" y="T7"/>
                </a:cxn>
                <a:cxn ang="T14">
                  <a:pos x="T8" y="T9"/>
                </a:cxn>
              </a:cxnLst>
              <a:rect l="T15" t="T16" r="T17" b="T18"/>
              <a:pathLst>
                <a:path w="7" h="26">
                  <a:moveTo>
                    <a:pt x="0" y="26"/>
                  </a:moveTo>
                  <a:lnTo>
                    <a:pt x="0" y="22"/>
                  </a:lnTo>
                  <a:lnTo>
                    <a:pt x="0" y="15"/>
                  </a:lnTo>
                  <a:lnTo>
                    <a:pt x="7" y="7"/>
                  </a:lnTo>
                  <a:lnTo>
                    <a:pt x="7" y="0"/>
                  </a:lnTo>
                </a:path>
              </a:pathLst>
            </a:custGeom>
            <a:noFill/>
            <a:ln w="33338">
              <a:solidFill>
                <a:srgbClr val="008000"/>
              </a:solidFill>
              <a:prstDash val="solid"/>
              <a:round/>
              <a:headEnd/>
              <a:tailEnd/>
            </a:ln>
          </p:spPr>
          <p:txBody>
            <a:bodyPr/>
            <a:lstStyle/>
            <a:p>
              <a:endParaRPr lang="pt-BR"/>
            </a:p>
          </p:txBody>
        </p:sp>
        <p:sp>
          <p:nvSpPr>
            <p:cNvPr id="19256" name="Freeform 1168"/>
            <p:cNvSpPr>
              <a:spLocks/>
            </p:cNvSpPr>
            <p:nvPr/>
          </p:nvSpPr>
          <p:spPr bwMode="auto">
            <a:xfrm>
              <a:off x="2574" y="1905"/>
              <a:ext cx="7" cy="11"/>
            </a:xfrm>
            <a:custGeom>
              <a:avLst/>
              <a:gdLst>
                <a:gd name="T0" fmla="*/ 0 w 7"/>
                <a:gd name="T1" fmla="*/ 11 h 11"/>
                <a:gd name="T2" fmla="*/ 7 w 7"/>
                <a:gd name="T3" fmla="*/ 3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3"/>
                  </a:lnTo>
                  <a:lnTo>
                    <a:pt x="7" y="0"/>
                  </a:lnTo>
                </a:path>
              </a:pathLst>
            </a:custGeom>
            <a:noFill/>
            <a:ln w="33338">
              <a:solidFill>
                <a:srgbClr val="008000"/>
              </a:solidFill>
              <a:prstDash val="solid"/>
              <a:round/>
              <a:headEnd/>
              <a:tailEnd/>
            </a:ln>
          </p:spPr>
          <p:txBody>
            <a:bodyPr/>
            <a:lstStyle/>
            <a:p>
              <a:endParaRPr lang="pt-BR"/>
            </a:p>
          </p:txBody>
        </p:sp>
        <p:sp>
          <p:nvSpPr>
            <p:cNvPr id="19257" name="Freeform 1169"/>
            <p:cNvSpPr>
              <a:spLocks/>
            </p:cNvSpPr>
            <p:nvPr/>
          </p:nvSpPr>
          <p:spPr bwMode="auto">
            <a:xfrm>
              <a:off x="2581" y="1890"/>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258" name="Line 1170"/>
            <p:cNvSpPr>
              <a:spLocks noChangeShapeType="1"/>
            </p:cNvSpPr>
            <p:nvPr/>
          </p:nvSpPr>
          <p:spPr bwMode="auto">
            <a:xfrm flipV="1">
              <a:off x="2581" y="1879"/>
              <a:ext cx="7" cy="11"/>
            </a:xfrm>
            <a:prstGeom prst="line">
              <a:avLst/>
            </a:prstGeom>
            <a:noFill/>
            <a:ln w="33338">
              <a:solidFill>
                <a:srgbClr val="008000"/>
              </a:solidFill>
              <a:round/>
              <a:headEnd/>
              <a:tailEnd/>
            </a:ln>
          </p:spPr>
          <p:txBody>
            <a:bodyPr/>
            <a:lstStyle/>
            <a:p>
              <a:endParaRPr lang="pt-BR"/>
            </a:p>
          </p:txBody>
        </p:sp>
        <p:sp>
          <p:nvSpPr>
            <p:cNvPr id="19259" name="Freeform 1171"/>
            <p:cNvSpPr>
              <a:spLocks/>
            </p:cNvSpPr>
            <p:nvPr/>
          </p:nvSpPr>
          <p:spPr bwMode="auto">
            <a:xfrm>
              <a:off x="2588" y="1864"/>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8000"/>
              </a:solidFill>
              <a:prstDash val="solid"/>
              <a:round/>
              <a:headEnd/>
              <a:tailEnd/>
            </a:ln>
          </p:spPr>
          <p:txBody>
            <a:bodyPr/>
            <a:lstStyle/>
            <a:p>
              <a:endParaRPr lang="pt-BR"/>
            </a:p>
          </p:txBody>
        </p:sp>
        <p:sp>
          <p:nvSpPr>
            <p:cNvPr id="19260" name="Line 1172"/>
            <p:cNvSpPr>
              <a:spLocks noChangeShapeType="1"/>
            </p:cNvSpPr>
            <p:nvPr/>
          </p:nvSpPr>
          <p:spPr bwMode="auto">
            <a:xfrm flipV="1">
              <a:off x="2595" y="1853"/>
              <a:ext cx="1" cy="11"/>
            </a:xfrm>
            <a:prstGeom prst="line">
              <a:avLst/>
            </a:prstGeom>
            <a:noFill/>
            <a:ln w="33338">
              <a:solidFill>
                <a:srgbClr val="008000"/>
              </a:solidFill>
              <a:round/>
              <a:headEnd/>
              <a:tailEnd/>
            </a:ln>
          </p:spPr>
          <p:txBody>
            <a:bodyPr/>
            <a:lstStyle/>
            <a:p>
              <a:endParaRPr lang="pt-BR"/>
            </a:p>
          </p:txBody>
        </p:sp>
        <p:sp>
          <p:nvSpPr>
            <p:cNvPr id="19261" name="Freeform 1173"/>
            <p:cNvSpPr>
              <a:spLocks/>
            </p:cNvSpPr>
            <p:nvPr/>
          </p:nvSpPr>
          <p:spPr bwMode="auto">
            <a:xfrm>
              <a:off x="2595" y="1838"/>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9262" name="Line 1174"/>
            <p:cNvSpPr>
              <a:spLocks noChangeShapeType="1"/>
            </p:cNvSpPr>
            <p:nvPr/>
          </p:nvSpPr>
          <p:spPr bwMode="auto">
            <a:xfrm flipV="1">
              <a:off x="2602" y="1827"/>
              <a:ext cx="7" cy="11"/>
            </a:xfrm>
            <a:prstGeom prst="line">
              <a:avLst/>
            </a:prstGeom>
            <a:noFill/>
            <a:ln w="33338">
              <a:solidFill>
                <a:srgbClr val="008000"/>
              </a:solidFill>
              <a:round/>
              <a:headEnd/>
              <a:tailEnd/>
            </a:ln>
          </p:spPr>
          <p:txBody>
            <a:bodyPr/>
            <a:lstStyle/>
            <a:p>
              <a:endParaRPr lang="pt-BR"/>
            </a:p>
          </p:txBody>
        </p:sp>
        <p:sp>
          <p:nvSpPr>
            <p:cNvPr id="19263" name="Line 1175"/>
            <p:cNvSpPr>
              <a:spLocks noChangeShapeType="1"/>
            </p:cNvSpPr>
            <p:nvPr/>
          </p:nvSpPr>
          <p:spPr bwMode="auto">
            <a:xfrm flipV="1">
              <a:off x="2609" y="1816"/>
              <a:ext cx="1" cy="11"/>
            </a:xfrm>
            <a:prstGeom prst="line">
              <a:avLst/>
            </a:prstGeom>
            <a:noFill/>
            <a:ln w="33338">
              <a:solidFill>
                <a:srgbClr val="008000"/>
              </a:solidFill>
              <a:round/>
              <a:headEnd/>
              <a:tailEnd/>
            </a:ln>
          </p:spPr>
          <p:txBody>
            <a:bodyPr/>
            <a:lstStyle/>
            <a:p>
              <a:endParaRPr lang="pt-BR"/>
            </a:p>
          </p:txBody>
        </p:sp>
        <p:sp>
          <p:nvSpPr>
            <p:cNvPr id="19264" name="Freeform 1176"/>
            <p:cNvSpPr>
              <a:spLocks/>
            </p:cNvSpPr>
            <p:nvPr/>
          </p:nvSpPr>
          <p:spPr bwMode="auto">
            <a:xfrm>
              <a:off x="2609" y="1801"/>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9265" name="Line 1177"/>
            <p:cNvSpPr>
              <a:spLocks noChangeShapeType="1"/>
            </p:cNvSpPr>
            <p:nvPr/>
          </p:nvSpPr>
          <p:spPr bwMode="auto">
            <a:xfrm flipV="1">
              <a:off x="2616" y="1790"/>
              <a:ext cx="7" cy="11"/>
            </a:xfrm>
            <a:prstGeom prst="line">
              <a:avLst/>
            </a:prstGeom>
            <a:noFill/>
            <a:ln w="33338">
              <a:solidFill>
                <a:srgbClr val="008000"/>
              </a:solidFill>
              <a:round/>
              <a:headEnd/>
              <a:tailEnd/>
            </a:ln>
          </p:spPr>
          <p:txBody>
            <a:bodyPr/>
            <a:lstStyle/>
            <a:p>
              <a:endParaRPr lang="pt-BR"/>
            </a:p>
          </p:txBody>
        </p:sp>
        <p:sp>
          <p:nvSpPr>
            <p:cNvPr id="19266" name="Line 1178"/>
            <p:cNvSpPr>
              <a:spLocks noChangeShapeType="1"/>
            </p:cNvSpPr>
            <p:nvPr/>
          </p:nvSpPr>
          <p:spPr bwMode="auto">
            <a:xfrm flipV="1">
              <a:off x="2623" y="1779"/>
              <a:ext cx="1" cy="11"/>
            </a:xfrm>
            <a:prstGeom prst="line">
              <a:avLst/>
            </a:prstGeom>
            <a:noFill/>
            <a:ln w="33338">
              <a:solidFill>
                <a:srgbClr val="008000"/>
              </a:solidFill>
              <a:round/>
              <a:headEnd/>
              <a:tailEnd/>
            </a:ln>
          </p:spPr>
          <p:txBody>
            <a:bodyPr/>
            <a:lstStyle/>
            <a:p>
              <a:endParaRPr lang="pt-BR"/>
            </a:p>
          </p:txBody>
        </p:sp>
        <p:sp>
          <p:nvSpPr>
            <p:cNvPr id="19267" name="Line 1179"/>
            <p:cNvSpPr>
              <a:spLocks noChangeShapeType="1"/>
            </p:cNvSpPr>
            <p:nvPr/>
          </p:nvSpPr>
          <p:spPr bwMode="auto">
            <a:xfrm flipV="1">
              <a:off x="2623" y="1768"/>
              <a:ext cx="7" cy="11"/>
            </a:xfrm>
            <a:prstGeom prst="line">
              <a:avLst/>
            </a:prstGeom>
            <a:noFill/>
            <a:ln w="33338">
              <a:solidFill>
                <a:srgbClr val="008000"/>
              </a:solidFill>
              <a:round/>
              <a:headEnd/>
              <a:tailEnd/>
            </a:ln>
          </p:spPr>
          <p:txBody>
            <a:bodyPr/>
            <a:lstStyle/>
            <a:p>
              <a:endParaRPr lang="pt-BR"/>
            </a:p>
          </p:txBody>
        </p:sp>
        <p:sp>
          <p:nvSpPr>
            <p:cNvPr id="19268" name="Line 1180"/>
            <p:cNvSpPr>
              <a:spLocks noChangeShapeType="1"/>
            </p:cNvSpPr>
            <p:nvPr/>
          </p:nvSpPr>
          <p:spPr bwMode="auto">
            <a:xfrm flipV="1">
              <a:off x="2630" y="1756"/>
              <a:ext cx="7" cy="12"/>
            </a:xfrm>
            <a:prstGeom prst="line">
              <a:avLst/>
            </a:prstGeom>
            <a:noFill/>
            <a:ln w="33338">
              <a:solidFill>
                <a:srgbClr val="008000"/>
              </a:solidFill>
              <a:round/>
              <a:headEnd/>
              <a:tailEnd/>
            </a:ln>
          </p:spPr>
          <p:txBody>
            <a:bodyPr/>
            <a:lstStyle/>
            <a:p>
              <a:endParaRPr lang="pt-BR"/>
            </a:p>
          </p:txBody>
        </p:sp>
        <p:sp>
          <p:nvSpPr>
            <p:cNvPr id="19269" name="Line 1181"/>
            <p:cNvSpPr>
              <a:spLocks noChangeShapeType="1"/>
            </p:cNvSpPr>
            <p:nvPr/>
          </p:nvSpPr>
          <p:spPr bwMode="auto">
            <a:xfrm flipV="1">
              <a:off x="2637" y="1745"/>
              <a:ext cx="1" cy="11"/>
            </a:xfrm>
            <a:prstGeom prst="line">
              <a:avLst/>
            </a:prstGeom>
            <a:noFill/>
            <a:ln w="33338">
              <a:solidFill>
                <a:srgbClr val="008000"/>
              </a:solidFill>
              <a:round/>
              <a:headEnd/>
              <a:tailEnd/>
            </a:ln>
          </p:spPr>
          <p:txBody>
            <a:bodyPr/>
            <a:lstStyle/>
            <a:p>
              <a:endParaRPr lang="pt-BR"/>
            </a:p>
          </p:txBody>
        </p:sp>
        <p:sp>
          <p:nvSpPr>
            <p:cNvPr id="19270" name="Line 1182"/>
            <p:cNvSpPr>
              <a:spLocks noChangeShapeType="1"/>
            </p:cNvSpPr>
            <p:nvPr/>
          </p:nvSpPr>
          <p:spPr bwMode="auto">
            <a:xfrm flipV="1">
              <a:off x="2637" y="1734"/>
              <a:ext cx="7" cy="11"/>
            </a:xfrm>
            <a:prstGeom prst="line">
              <a:avLst/>
            </a:prstGeom>
            <a:noFill/>
            <a:ln w="33338">
              <a:solidFill>
                <a:srgbClr val="008000"/>
              </a:solidFill>
              <a:round/>
              <a:headEnd/>
              <a:tailEnd/>
            </a:ln>
          </p:spPr>
          <p:txBody>
            <a:bodyPr/>
            <a:lstStyle/>
            <a:p>
              <a:endParaRPr lang="pt-BR"/>
            </a:p>
          </p:txBody>
        </p:sp>
        <p:sp>
          <p:nvSpPr>
            <p:cNvPr id="19271" name="Line 1183"/>
            <p:cNvSpPr>
              <a:spLocks noChangeShapeType="1"/>
            </p:cNvSpPr>
            <p:nvPr/>
          </p:nvSpPr>
          <p:spPr bwMode="auto">
            <a:xfrm flipV="1">
              <a:off x="2644" y="1723"/>
              <a:ext cx="7" cy="11"/>
            </a:xfrm>
            <a:prstGeom prst="line">
              <a:avLst/>
            </a:prstGeom>
            <a:noFill/>
            <a:ln w="33338">
              <a:solidFill>
                <a:srgbClr val="008000"/>
              </a:solidFill>
              <a:round/>
              <a:headEnd/>
              <a:tailEnd/>
            </a:ln>
          </p:spPr>
          <p:txBody>
            <a:bodyPr/>
            <a:lstStyle/>
            <a:p>
              <a:endParaRPr lang="pt-BR"/>
            </a:p>
          </p:txBody>
        </p:sp>
        <p:sp>
          <p:nvSpPr>
            <p:cNvPr id="19272" name="Line 1184"/>
            <p:cNvSpPr>
              <a:spLocks noChangeShapeType="1"/>
            </p:cNvSpPr>
            <p:nvPr/>
          </p:nvSpPr>
          <p:spPr bwMode="auto">
            <a:xfrm flipV="1">
              <a:off x="2651" y="1712"/>
              <a:ext cx="1" cy="11"/>
            </a:xfrm>
            <a:prstGeom prst="line">
              <a:avLst/>
            </a:prstGeom>
            <a:noFill/>
            <a:ln w="33338">
              <a:solidFill>
                <a:srgbClr val="008000"/>
              </a:solidFill>
              <a:round/>
              <a:headEnd/>
              <a:tailEnd/>
            </a:ln>
          </p:spPr>
          <p:txBody>
            <a:bodyPr/>
            <a:lstStyle/>
            <a:p>
              <a:endParaRPr lang="pt-BR"/>
            </a:p>
          </p:txBody>
        </p:sp>
        <p:sp>
          <p:nvSpPr>
            <p:cNvPr id="19273" name="Line 1185"/>
            <p:cNvSpPr>
              <a:spLocks noChangeShapeType="1"/>
            </p:cNvSpPr>
            <p:nvPr/>
          </p:nvSpPr>
          <p:spPr bwMode="auto">
            <a:xfrm flipV="1">
              <a:off x="2651" y="1701"/>
              <a:ext cx="7" cy="11"/>
            </a:xfrm>
            <a:prstGeom prst="line">
              <a:avLst/>
            </a:prstGeom>
            <a:noFill/>
            <a:ln w="33338">
              <a:solidFill>
                <a:srgbClr val="008000"/>
              </a:solidFill>
              <a:round/>
              <a:headEnd/>
              <a:tailEnd/>
            </a:ln>
          </p:spPr>
          <p:txBody>
            <a:bodyPr/>
            <a:lstStyle/>
            <a:p>
              <a:endParaRPr lang="pt-BR"/>
            </a:p>
          </p:txBody>
        </p:sp>
        <p:sp>
          <p:nvSpPr>
            <p:cNvPr id="19274" name="Line 1186"/>
            <p:cNvSpPr>
              <a:spLocks noChangeShapeType="1"/>
            </p:cNvSpPr>
            <p:nvPr/>
          </p:nvSpPr>
          <p:spPr bwMode="auto">
            <a:xfrm flipV="1">
              <a:off x="2658" y="1690"/>
              <a:ext cx="7" cy="11"/>
            </a:xfrm>
            <a:prstGeom prst="line">
              <a:avLst/>
            </a:prstGeom>
            <a:noFill/>
            <a:ln w="33338">
              <a:solidFill>
                <a:srgbClr val="008000"/>
              </a:solidFill>
              <a:round/>
              <a:headEnd/>
              <a:tailEnd/>
            </a:ln>
          </p:spPr>
          <p:txBody>
            <a:bodyPr/>
            <a:lstStyle/>
            <a:p>
              <a:endParaRPr lang="pt-BR"/>
            </a:p>
          </p:txBody>
        </p:sp>
        <p:sp>
          <p:nvSpPr>
            <p:cNvPr id="19275" name="Line 1187"/>
            <p:cNvSpPr>
              <a:spLocks noChangeShapeType="1"/>
            </p:cNvSpPr>
            <p:nvPr/>
          </p:nvSpPr>
          <p:spPr bwMode="auto">
            <a:xfrm flipV="1">
              <a:off x="2665" y="1679"/>
              <a:ext cx="1" cy="11"/>
            </a:xfrm>
            <a:prstGeom prst="line">
              <a:avLst/>
            </a:prstGeom>
            <a:noFill/>
            <a:ln w="33338">
              <a:solidFill>
                <a:srgbClr val="008000"/>
              </a:solidFill>
              <a:round/>
              <a:headEnd/>
              <a:tailEnd/>
            </a:ln>
          </p:spPr>
          <p:txBody>
            <a:bodyPr/>
            <a:lstStyle/>
            <a:p>
              <a:endParaRPr lang="pt-BR"/>
            </a:p>
          </p:txBody>
        </p:sp>
        <p:sp>
          <p:nvSpPr>
            <p:cNvPr id="19276" name="Line 1188"/>
            <p:cNvSpPr>
              <a:spLocks noChangeShapeType="1"/>
            </p:cNvSpPr>
            <p:nvPr/>
          </p:nvSpPr>
          <p:spPr bwMode="auto">
            <a:xfrm flipV="1">
              <a:off x="2665" y="1671"/>
              <a:ext cx="7" cy="8"/>
            </a:xfrm>
            <a:prstGeom prst="line">
              <a:avLst/>
            </a:prstGeom>
            <a:noFill/>
            <a:ln w="33338">
              <a:solidFill>
                <a:srgbClr val="008000"/>
              </a:solidFill>
              <a:round/>
              <a:headEnd/>
              <a:tailEnd/>
            </a:ln>
          </p:spPr>
          <p:txBody>
            <a:bodyPr/>
            <a:lstStyle/>
            <a:p>
              <a:endParaRPr lang="pt-BR"/>
            </a:p>
          </p:txBody>
        </p:sp>
        <p:sp>
          <p:nvSpPr>
            <p:cNvPr id="19277" name="Freeform 1189"/>
            <p:cNvSpPr>
              <a:spLocks/>
            </p:cNvSpPr>
            <p:nvPr/>
          </p:nvSpPr>
          <p:spPr bwMode="auto">
            <a:xfrm>
              <a:off x="2672" y="1660"/>
              <a:ext cx="7" cy="11"/>
            </a:xfrm>
            <a:custGeom>
              <a:avLst/>
              <a:gdLst>
                <a:gd name="T0" fmla="*/ 0 w 7"/>
                <a:gd name="T1" fmla="*/ 11 h 11"/>
                <a:gd name="T2" fmla="*/ 7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4"/>
                  </a:lnTo>
                  <a:lnTo>
                    <a:pt x="7" y="0"/>
                  </a:lnTo>
                </a:path>
              </a:pathLst>
            </a:custGeom>
            <a:noFill/>
            <a:ln w="33338">
              <a:solidFill>
                <a:srgbClr val="008000"/>
              </a:solidFill>
              <a:prstDash val="solid"/>
              <a:round/>
              <a:headEnd/>
              <a:tailEnd/>
            </a:ln>
          </p:spPr>
          <p:txBody>
            <a:bodyPr/>
            <a:lstStyle/>
            <a:p>
              <a:endParaRPr lang="pt-BR"/>
            </a:p>
          </p:txBody>
        </p:sp>
        <p:sp>
          <p:nvSpPr>
            <p:cNvPr id="19278" name="Line 1190"/>
            <p:cNvSpPr>
              <a:spLocks noChangeShapeType="1"/>
            </p:cNvSpPr>
            <p:nvPr/>
          </p:nvSpPr>
          <p:spPr bwMode="auto">
            <a:xfrm flipV="1">
              <a:off x="2679" y="1653"/>
              <a:ext cx="1" cy="7"/>
            </a:xfrm>
            <a:prstGeom prst="line">
              <a:avLst/>
            </a:prstGeom>
            <a:noFill/>
            <a:ln w="33338">
              <a:solidFill>
                <a:srgbClr val="008000"/>
              </a:solidFill>
              <a:round/>
              <a:headEnd/>
              <a:tailEnd/>
            </a:ln>
          </p:spPr>
          <p:txBody>
            <a:bodyPr/>
            <a:lstStyle/>
            <a:p>
              <a:endParaRPr lang="pt-BR"/>
            </a:p>
          </p:txBody>
        </p:sp>
        <p:sp>
          <p:nvSpPr>
            <p:cNvPr id="19279" name="Freeform 1191"/>
            <p:cNvSpPr>
              <a:spLocks/>
            </p:cNvSpPr>
            <p:nvPr/>
          </p:nvSpPr>
          <p:spPr bwMode="auto">
            <a:xfrm>
              <a:off x="2679" y="1641"/>
              <a:ext cx="7" cy="12"/>
            </a:xfrm>
            <a:custGeom>
              <a:avLst/>
              <a:gdLst>
                <a:gd name="T0" fmla="*/ 0 w 7"/>
                <a:gd name="T1" fmla="*/ 12 h 12"/>
                <a:gd name="T2" fmla="*/ 0 w 7"/>
                <a:gd name="T3" fmla="*/ 4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4"/>
                  </a:lnTo>
                  <a:lnTo>
                    <a:pt x="7" y="0"/>
                  </a:lnTo>
                </a:path>
              </a:pathLst>
            </a:custGeom>
            <a:noFill/>
            <a:ln w="33338">
              <a:solidFill>
                <a:srgbClr val="008000"/>
              </a:solidFill>
              <a:prstDash val="solid"/>
              <a:round/>
              <a:headEnd/>
              <a:tailEnd/>
            </a:ln>
          </p:spPr>
          <p:txBody>
            <a:bodyPr/>
            <a:lstStyle/>
            <a:p>
              <a:endParaRPr lang="pt-BR"/>
            </a:p>
          </p:txBody>
        </p:sp>
        <p:sp>
          <p:nvSpPr>
            <p:cNvPr id="19280" name="Line 1192"/>
            <p:cNvSpPr>
              <a:spLocks noChangeShapeType="1"/>
            </p:cNvSpPr>
            <p:nvPr/>
          </p:nvSpPr>
          <p:spPr bwMode="auto">
            <a:xfrm flipV="1">
              <a:off x="2686" y="1634"/>
              <a:ext cx="7" cy="7"/>
            </a:xfrm>
            <a:prstGeom prst="line">
              <a:avLst/>
            </a:prstGeom>
            <a:noFill/>
            <a:ln w="33338">
              <a:solidFill>
                <a:srgbClr val="008000"/>
              </a:solidFill>
              <a:round/>
              <a:headEnd/>
              <a:tailEnd/>
            </a:ln>
          </p:spPr>
          <p:txBody>
            <a:bodyPr/>
            <a:lstStyle/>
            <a:p>
              <a:endParaRPr lang="pt-BR"/>
            </a:p>
          </p:txBody>
        </p:sp>
        <p:sp>
          <p:nvSpPr>
            <p:cNvPr id="19281" name="Line 1193"/>
            <p:cNvSpPr>
              <a:spLocks noChangeShapeType="1"/>
            </p:cNvSpPr>
            <p:nvPr/>
          </p:nvSpPr>
          <p:spPr bwMode="auto">
            <a:xfrm flipV="1">
              <a:off x="2693" y="1627"/>
              <a:ext cx="1" cy="7"/>
            </a:xfrm>
            <a:prstGeom prst="line">
              <a:avLst/>
            </a:prstGeom>
            <a:noFill/>
            <a:ln w="33338">
              <a:solidFill>
                <a:srgbClr val="008000"/>
              </a:solidFill>
              <a:round/>
              <a:headEnd/>
              <a:tailEnd/>
            </a:ln>
          </p:spPr>
          <p:txBody>
            <a:bodyPr/>
            <a:lstStyle/>
            <a:p>
              <a:endParaRPr lang="pt-BR"/>
            </a:p>
          </p:txBody>
        </p:sp>
        <p:sp>
          <p:nvSpPr>
            <p:cNvPr id="19282" name="Freeform 1194"/>
            <p:cNvSpPr>
              <a:spLocks/>
            </p:cNvSpPr>
            <p:nvPr/>
          </p:nvSpPr>
          <p:spPr bwMode="auto">
            <a:xfrm>
              <a:off x="2693" y="1616"/>
              <a:ext cx="7" cy="11"/>
            </a:xfrm>
            <a:custGeom>
              <a:avLst/>
              <a:gdLst>
                <a:gd name="T0" fmla="*/ 0 w 7"/>
                <a:gd name="T1" fmla="*/ 11 h 11"/>
                <a:gd name="T2" fmla="*/ 0 w 7"/>
                <a:gd name="T3" fmla="*/ 3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3"/>
                  </a:lnTo>
                  <a:lnTo>
                    <a:pt x="7" y="0"/>
                  </a:lnTo>
                </a:path>
              </a:pathLst>
            </a:custGeom>
            <a:noFill/>
            <a:ln w="33338">
              <a:solidFill>
                <a:srgbClr val="008000"/>
              </a:solidFill>
              <a:prstDash val="solid"/>
              <a:round/>
              <a:headEnd/>
              <a:tailEnd/>
            </a:ln>
          </p:spPr>
          <p:txBody>
            <a:bodyPr/>
            <a:lstStyle/>
            <a:p>
              <a:endParaRPr lang="pt-BR"/>
            </a:p>
          </p:txBody>
        </p:sp>
        <p:sp>
          <p:nvSpPr>
            <p:cNvPr id="19283" name="Line 1195"/>
            <p:cNvSpPr>
              <a:spLocks noChangeShapeType="1"/>
            </p:cNvSpPr>
            <p:nvPr/>
          </p:nvSpPr>
          <p:spPr bwMode="auto">
            <a:xfrm flipV="1">
              <a:off x="2700" y="1608"/>
              <a:ext cx="7" cy="8"/>
            </a:xfrm>
            <a:prstGeom prst="line">
              <a:avLst/>
            </a:prstGeom>
            <a:noFill/>
            <a:ln w="33338">
              <a:solidFill>
                <a:srgbClr val="008000"/>
              </a:solidFill>
              <a:round/>
              <a:headEnd/>
              <a:tailEnd/>
            </a:ln>
          </p:spPr>
          <p:txBody>
            <a:bodyPr/>
            <a:lstStyle/>
            <a:p>
              <a:endParaRPr lang="pt-BR"/>
            </a:p>
          </p:txBody>
        </p:sp>
        <p:sp>
          <p:nvSpPr>
            <p:cNvPr id="19284" name="Line 1196"/>
            <p:cNvSpPr>
              <a:spLocks noChangeShapeType="1"/>
            </p:cNvSpPr>
            <p:nvPr/>
          </p:nvSpPr>
          <p:spPr bwMode="auto">
            <a:xfrm flipV="1">
              <a:off x="2707" y="1601"/>
              <a:ext cx="1" cy="7"/>
            </a:xfrm>
            <a:prstGeom prst="line">
              <a:avLst/>
            </a:prstGeom>
            <a:noFill/>
            <a:ln w="33338">
              <a:solidFill>
                <a:srgbClr val="008000"/>
              </a:solidFill>
              <a:round/>
              <a:headEnd/>
              <a:tailEnd/>
            </a:ln>
          </p:spPr>
          <p:txBody>
            <a:bodyPr/>
            <a:lstStyle/>
            <a:p>
              <a:endParaRPr lang="pt-BR"/>
            </a:p>
          </p:txBody>
        </p:sp>
        <p:sp>
          <p:nvSpPr>
            <p:cNvPr id="19285" name="Line 1197"/>
            <p:cNvSpPr>
              <a:spLocks noChangeShapeType="1"/>
            </p:cNvSpPr>
            <p:nvPr/>
          </p:nvSpPr>
          <p:spPr bwMode="auto">
            <a:xfrm flipV="1">
              <a:off x="2707" y="1593"/>
              <a:ext cx="7" cy="8"/>
            </a:xfrm>
            <a:prstGeom prst="line">
              <a:avLst/>
            </a:prstGeom>
            <a:noFill/>
            <a:ln w="33338">
              <a:solidFill>
                <a:srgbClr val="008000"/>
              </a:solidFill>
              <a:round/>
              <a:headEnd/>
              <a:tailEnd/>
            </a:ln>
          </p:spPr>
          <p:txBody>
            <a:bodyPr/>
            <a:lstStyle/>
            <a:p>
              <a:endParaRPr lang="pt-BR"/>
            </a:p>
          </p:txBody>
        </p:sp>
        <p:sp>
          <p:nvSpPr>
            <p:cNvPr id="19286" name="Line 1198"/>
            <p:cNvSpPr>
              <a:spLocks noChangeShapeType="1"/>
            </p:cNvSpPr>
            <p:nvPr/>
          </p:nvSpPr>
          <p:spPr bwMode="auto">
            <a:xfrm flipV="1">
              <a:off x="2714" y="1590"/>
              <a:ext cx="7" cy="3"/>
            </a:xfrm>
            <a:prstGeom prst="line">
              <a:avLst/>
            </a:prstGeom>
            <a:noFill/>
            <a:ln w="33338">
              <a:solidFill>
                <a:srgbClr val="008000"/>
              </a:solidFill>
              <a:round/>
              <a:headEnd/>
              <a:tailEnd/>
            </a:ln>
          </p:spPr>
          <p:txBody>
            <a:bodyPr/>
            <a:lstStyle/>
            <a:p>
              <a:endParaRPr lang="pt-BR"/>
            </a:p>
          </p:txBody>
        </p:sp>
        <p:sp>
          <p:nvSpPr>
            <p:cNvPr id="19287" name="Line 1199"/>
            <p:cNvSpPr>
              <a:spLocks noChangeShapeType="1"/>
            </p:cNvSpPr>
            <p:nvPr/>
          </p:nvSpPr>
          <p:spPr bwMode="auto">
            <a:xfrm flipV="1">
              <a:off x="2721" y="1582"/>
              <a:ext cx="1" cy="8"/>
            </a:xfrm>
            <a:prstGeom prst="line">
              <a:avLst/>
            </a:prstGeom>
            <a:noFill/>
            <a:ln w="33338">
              <a:solidFill>
                <a:srgbClr val="008000"/>
              </a:solidFill>
              <a:round/>
              <a:headEnd/>
              <a:tailEnd/>
            </a:ln>
          </p:spPr>
          <p:txBody>
            <a:bodyPr/>
            <a:lstStyle/>
            <a:p>
              <a:endParaRPr lang="pt-BR"/>
            </a:p>
          </p:txBody>
        </p:sp>
        <p:sp>
          <p:nvSpPr>
            <p:cNvPr id="19288" name="Line 1200"/>
            <p:cNvSpPr>
              <a:spLocks noChangeShapeType="1"/>
            </p:cNvSpPr>
            <p:nvPr/>
          </p:nvSpPr>
          <p:spPr bwMode="auto">
            <a:xfrm flipV="1">
              <a:off x="2721" y="1575"/>
              <a:ext cx="7" cy="7"/>
            </a:xfrm>
            <a:prstGeom prst="line">
              <a:avLst/>
            </a:prstGeom>
            <a:noFill/>
            <a:ln w="33338">
              <a:solidFill>
                <a:srgbClr val="008000"/>
              </a:solidFill>
              <a:round/>
              <a:headEnd/>
              <a:tailEnd/>
            </a:ln>
          </p:spPr>
          <p:txBody>
            <a:bodyPr/>
            <a:lstStyle/>
            <a:p>
              <a:endParaRPr lang="pt-BR"/>
            </a:p>
          </p:txBody>
        </p:sp>
        <p:sp>
          <p:nvSpPr>
            <p:cNvPr id="19289" name="Line 1201"/>
            <p:cNvSpPr>
              <a:spLocks noChangeShapeType="1"/>
            </p:cNvSpPr>
            <p:nvPr/>
          </p:nvSpPr>
          <p:spPr bwMode="auto">
            <a:xfrm flipV="1">
              <a:off x="2728" y="1571"/>
              <a:ext cx="7" cy="4"/>
            </a:xfrm>
            <a:prstGeom prst="line">
              <a:avLst/>
            </a:prstGeom>
            <a:noFill/>
            <a:ln w="33338">
              <a:solidFill>
                <a:srgbClr val="008000"/>
              </a:solidFill>
              <a:round/>
              <a:headEnd/>
              <a:tailEnd/>
            </a:ln>
          </p:spPr>
          <p:txBody>
            <a:bodyPr/>
            <a:lstStyle/>
            <a:p>
              <a:endParaRPr lang="pt-BR"/>
            </a:p>
          </p:txBody>
        </p:sp>
        <p:sp>
          <p:nvSpPr>
            <p:cNvPr id="19290" name="Line 1202"/>
            <p:cNvSpPr>
              <a:spLocks noChangeShapeType="1"/>
            </p:cNvSpPr>
            <p:nvPr/>
          </p:nvSpPr>
          <p:spPr bwMode="auto">
            <a:xfrm flipV="1">
              <a:off x="2735" y="1564"/>
              <a:ext cx="1" cy="7"/>
            </a:xfrm>
            <a:prstGeom prst="line">
              <a:avLst/>
            </a:prstGeom>
            <a:noFill/>
            <a:ln w="33338">
              <a:solidFill>
                <a:srgbClr val="008000"/>
              </a:solidFill>
              <a:round/>
              <a:headEnd/>
              <a:tailEnd/>
            </a:ln>
          </p:spPr>
          <p:txBody>
            <a:bodyPr/>
            <a:lstStyle/>
            <a:p>
              <a:endParaRPr lang="pt-BR"/>
            </a:p>
          </p:txBody>
        </p:sp>
        <p:sp>
          <p:nvSpPr>
            <p:cNvPr id="19291" name="Line 1203"/>
            <p:cNvSpPr>
              <a:spLocks noChangeShapeType="1"/>
            </p:cNvSpPr>
            <p:nvPr/>
          </p:nvSpPr>
          <p:spPr bwMode="auto">
            <a:xfrm flipV="1">
              <a:off x="2735" y="1560"/>
              <a:ext cx="7" cy="4"/>
            </a:xfrm>
            <a:prstGeom prst="line">
              <a:avLst/>
            </a:prstGeom>
            <a:noFill/>
            <a:ln w="33338">
              <a:solidFill>
                <a:srgbClr val="008000"/>
              </a:solidFill>
              <a:round/>
              <a:headEnd/>
              <a:tailEnd/>
            </a:ln>
          </p:spPr>
          <p:txBody>
            <a:bodyPr/>
            <a:lstStyle/>
            <a:p>
              <a:endParaRPr lang="pt-BR"/>
            </a:p>
          </p:txBody>
        </p:sp>
        <p:sp>
          <p:nvSpPr>
            <p:cNvPr id="19292" name="Line 1204"/>
            <p:cNvSpPr>
              <a:spLocks noChangeShapeType="1"/>
            </p:cNvSpPr>
            <p:nvPr/>
          </p:nvSpPr>
          <p:spPr bwMode="auto">
            <a:xfrm flipV="1">
              <a:off x="2742" y="1556"/>
              <a:ext cx="7" cy="4"/>
            </a:xfrm>
            <a:prstGeom prst="line">
              <a:avLst/>
            </a:prstGeom>
            <a:noFill/>
            <a:ln w="33338">
              <a:solidFill>
                <a:srgbClr val="008000"/>
              </a:solidFill>
              <a:round/>
              <a:headEnd/>
              <a:tailEnd/>
            </a:ln>
          </p:spPr>
          <p:txBody>
            <a:bodyPr/>
            <a:lstStyle/>
            <a:p>
              <a:endParaRPr lang="pt-BR"/>
            </a:p>
          </p:txBody>
        </p:sp>
        <p:sp>
          <p:nvSpPr>
            <p:cNvPr id="19293" name="Line 1205"/>
            <p:cNvSpPr>
              <a:spLocks noChangeShapeType="1"/>
            </p:cNvSpPr>
            <p:nvPr/>
          </p:nvSpPr>
          <p:spPr bwMode="auto">
            <a:xfrm flipV="1">
              <a:off x="2749" y="1552"/>
              <a:ext cx="1" cy="4"/>
            </a:xfrm>
            <a:prstGeom prst="line">
              <a:avLst/>
            </a:prstGeom>
            <a:noFill/>
            <a:ln w="33338">
              <a:solidFill>
                <a:srgbClr val="008000"/>
              </a:solidFill>
              <a:round/>
              <a:headEnd/>
              <a:tailEnd/>
            </a:ln>
          </p:spPr>
          <p:txBody>
            <a:bodyPr/>
            <a:lstStyle/>
            <a:p>
              <a:endParaRPr lang="pt-BR"/>
            </a:p>
          </p:txBody>
        </p:sp>
        <p:sp>
          <p:nvSpPr>
            <p:cNvPr id="19294" name="Line 1206"/>
            <p:cNvSpPr>
              <a:spLocks noChangeShapeType="1"/>
            </p:cNvSpPr>
            <p:nvPr/>
          </p:nvSpPr>
          <p:spPr bwMode="auto">
            <a:xfrm flipV="1">
              <a:off x="2749" y="1549"/>
              <a:ext cx="7" cy="3"/>
            </a:xfrm>
            <a:prstGeom prst="line">
              <a:avLst/>
            </a:prstGeom>
            <a:noFill/>
            <a:ln w="33338">
              <a:solidFill>
                <a:srgbClr val="008000"/>
              </a:solidFill>
              <a:round/>
              <a:headEnd/>
              <a:tailEnd/>
            </a:ln>
          </p:spPr>
          <p:txBody>
            <a:bodyPr/>
            <a:lstStyle/>
            <a:p>
              <a:endParaRPr lang="pt-BR"/>
            </a:p>
          </p:txBody>
        </p:sp>
        <p:sp>
          <p:nvSpPr>
            <p:cNvPr id="19295" name="Line 1207"/>
            <p:cNvSpPr>
              <a:spLocks noChangeShapeType="1"/>
            </p:cNvSpPr>
            <p:nvPr/>
          </p:nvSpPr>
          <p:spPr bwMode="auto">
            <a:xfrm flipV="1">
              <a:off x="2756" y="1545"/>
              <a:ext cx="7" cy="4"/>
            </a:xfrm>
            <a:prstGeom prst="line">
              <a:avLst/>
            </a:prstGeom>
            <a:noFill/>
            <a:ln w="33338">
              <a:solidFill>
                <a:srgbClr val="008000"/>
              </a:solidFill>
              <a:round/>
              <a:headEnd/>
              <a:tailEnd/>
            </a:ln>
          </p:spPr>
          <p:txBody>
            <a:bodyPr/>
            <a:lstStyle/>
            <a:p>
              <a:endParaRPr lang="pt-BR"/>
            </a:p>
          </p:txBody>
        </p:sp>
        <p:sp>
          <p:nvSpPr>
            <p:cNvPr id="19296" name="Line 1208"/>
            <p:cNvSpPr>
              <a:spLocks noChangeShapeType="1"/>
            </p:cNvSpPr>
            <p:nvPr/>
          </p:nvSpPr>
          <p:spPr bwMode="auto">
            <a:xfrm flipV="1">
              <a:off x="2763" y="1541"/>
              <a:ext cx="1" cy="4"/>
            </a:xfrm>
            <a:prstGeom prst="line">
              <a:avLst/>
            </a:prstGeom>
            <a:noFill/>
            <a:ln w="33338">
              <a:solidFill>
                <a:srgbClr val="008000"/>
              </a:solidFill>
              <a:round/>
              <a:headEnd/>
              <a:tailEnd/>
            </a:ln>
          </p:spPr>
          <p:txBody>
            <a:bodyPr/>
            <a:lstStyle/>
            <a:p>
              <a:endParaRPr lang="pt-BR"/>
            </a:p>
          </p:txBody>
        </p:sp>
        <p:sp>
          <p:nvSpPr>
            <p:cNvPr id="19297" name="Line 1209"/>
            <p:cNvSpPr>
              <a:spLocks noChangeShapeType="1"/>
            </p:cNvSpPr>
            <p:nvPr/>
          </p:nvSpPr>
          <p:spPr bwMode="auto">
            <a:xfrm flipV="1">
              <a:off x="2763" y="1538"/>
              <a:ext cx="7" cy="3"/>
            </a:xfrm>
            <a:prstGeom prst="line">
              <a:avLst/>
            </a:prstGeom>
            <a:noFill/>
            <a:ln w="33338">
              <a:solidFill>
                <a:srgbClr val="008000"/>
              </a:solidFill>
              <a:round/>
              <a:headEnd/>
              <a:tailEnd/>
            </a:ln>
          </p:spPr>
          <p:txBody>
            <a:bodyPr/>
            <a:lstStyle/>
            <a:p>
              <a:endParaRPr lang="pt-BR"/>
            </a:p>
          </p:txBody>
        </p:sp>
        <p:sp>
          <p:nvSpPr>
            <p:cNvPr id="19298" name="Line 1210"/>
            <p:cNvSpPr>
              <a:spLocks noChangeShapeType="1"/>
            </p:cNvSpPr>
            <p:nvPr/>
          </p:nvSpPr>
          <p:spPr bwMode="auto">
            <a:xfrm flipV="1">
              <a:off x="2770" y="1534"/>
              <a:ext cx="7" cy="4"/>
            </a:xfrm>
            <a:prstGeom prst="line">
              <a:avLst/>
            </a:prstGeom>
            <a:noFill/>
            <a:ln w="33338">
              <a:solidFill>
                <a:srgbClr val="008000"/>
              </a:solidFill>
              <a:round/>
              <a:headEnd/>
              <a:tailEnd/>
            </a:ln>
          </p:spPr>
          <p:txBody>
            <a:bodyPr/>
            <a:lstStyle/>
            <a:p>
              <a:endParaRPr lang="pt-BR"/>
            </a:p>
          </p:txBody>
        </p:sp>
      </p:grpSp>
      <p:grpSp>
        <p:nvGrpSpPr>
          <p:cNvPr id="17417" name="Group 1211"/>
          <p:cNvGrpSpPr>
            <a:grpSpLocks/>
          </p:cNvGrpSpPr>
          <p:nvPr/>
        </p:nvGrpSpPr>
        <p:grpSpPr bwMode="auto">
          <a:xfrm>
            <a:off x="2941638" y="1406525"/>
            <a:ext cx="1474787" cy="1308100"/>
            <a:chOff x="2777" y="1530"/>
            <a:chExt cx="929" cy="824"/>
          </a:xfrm>
        </p:grpSpPr>
        <p:sp>
          <p:nvSpPr>
            <p:cNvPr id="18899" name="Line 1212"/>
            <p:cNvSpPr>
              <a:spLocks noChangeShapeType="1"/>
            </p:cNvSpPr>
            <p:nvPr/>
          </p:nvSpPr>
          <p:spPr bwMode="auto">
            <a:xfrm>
              <a:off x="2777" y="1534"/>
              <a:ext cx="1" cy="1"/>
            </a:xfrm>
            <a:prstGeom prst="line">
              <a:avLst/>
            </a:prstGeom>
            <a:noFill/>
            <a:ln w="33338">
              <a:solidFill>
                <a:srgbClr val="008000"/>
              </a:solidFill>
              <a:round/>
              <a:headEnd/>
              <a:tailEnd/>
            </a:ln>
          </p:spPr>
          <p:txBody>
            <a:bodyPr/>
            <a:lstStyle/>
            <a:p>
              <a:endParaRPr lang="pt-BR"/>
            </a:p>
          </p:txBody>
        </p:sp>
        <p:sp>
          <p:nvSpPr>
            <p:cNvPr id="18900" name="Line 1213"/>
            <p:cNvSpPr>
              <a:spLocks noChangeShapeType="1"/>
            </p:cNvSpPr>
            <p:nvPr/>
          </p:nvSpPr>
          <p:spPr bwMode="auto">
            <a:xfrm>
              <a:off x="2777" y="1534"/>
              <a:ext cx="7" cy="1"/>
            </a:xfrm>
            <a:prstGeom prst="line">
              <a:avLst/>
            </a:prstGeom>
            <a:noFill/>
            <a:ln w="33338">
              <a:solidFill>
                <a:srgbClr val="008000"/>
              </a:solidFill>
              <a:round/>
              <a:headEnd/>
              <a:tailEnd/>
            </a:ln>
          </p:spPr>
          <p:txBody>
            <a:bodyPr/>
            <a:lstStyle/>
            <a:p>
              <a:endParaRPr lang="pt-BR"/>
            </a:p>
          </p:txBody>
        </p:sp>
        <p:sp>
          <p:nvSpPr>
            <p:cNvPr id="18901" name="Freeform 1214"/>
            <p:cNvSpPr>
              <a:spLocks/>
            </p:cNvSpPr>
            <p:nvPr/>
          </p:nvSpPr>
          <p:spPr bwMode="auto">
            <a:xfrm>
              <a:off x="2784" y="1530"/>
              <a:ext cx="7" cy="4"/>
            </a:xfrm>
            <a:custGeom>
              <a:avLst/>
              <a:gdLst>
                <a:gd name="T0" fmla="*/ 0 w 7"/>
                <a:gd name="T1" fmla="*/ 4 h 4"/>
                <a:gd name="T2" fmla="*/ 7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7" y="0"/>
                  </a:lnTo>
                </a:path>
              </a:pathLst>
            </a:custGeom>
            <a:noFill/>
            <a:ln w="33338">
              <a:solidFill>
                <a:srgbClr val="008000"/>
              </a:solidFill>
              <a:prstDash val="solid"/>
              <a:round/>
              <a:headEnd/>
              <a:tailEnd/>
            </a:ln>
          </p:spPr>
          <p:txBody>
            <a:bodyPr/>
            <a:lstStyle/>
            <a:p>
              <a:endParaRPr lang="pt-BR"/>
            </a:p>
          </p:txBody>
        </p:sp>
        <p:sp>
          <p:nvSpPr>
            <p:cNvPr id="18902" name="Line 1215"/>
            <p:cNvSpPr>
              <a:spLocks noChangeShapeType="1"/>
            </p:cNvSpPr>
            <p:nvPr/>
          </p:nvSpPr>
          <p:spPr bwMode="auto">
            <a:xfrm>
              <a:off x="2791" y="1530"/>
              <a:ext cx="1" cy="1"/>
            </a:xfrm>
            <a:prstGeom prst="line">
              <a:avLst/>
            </a:prstGeom>
            <a:noFill/>
            <a:ln w="33338">
              <a:solidFill>
                <a:srgbClr val="008000"/>
              </a:solidFill>
              <a:round/>
              <a:headEnd/>
              <a:tailEnd/>
            </a:ln>
          </p:spPr>
          <p:txBody>
            <a:bodyPr/>
            <a:lstStyle/>
            <a:p>
              <a:endParaRPr lang="pt-BR"/>
            </a:p>
          </p:txBody>
        </p:sp>
        <p:sp>
          <p:nvSpPr>
            <p:cNvPr id="18903" name="Line 1216"/>
            <p:cNvSpPr>
              <a:spLocks noChangeShapeType="1"/>
            </p:cNvSpPr>
            <p:nvPr/>
          </p:nvSpPr>
          <p:spPr bwMode="auto">
            <a:xfrm>
              <a:off x="2791" y="1530"/>
              <a:ext cx="7" cy="1"/>
            </a:xfrm>
            <a:prstGeom prst="line">
              <a:avLst/>
            </a:prstGeom>
            <a:noFill/>
            <a:ln w="33338">
              <a:solidFill>
                <a:srgbClr val="008000"/>
              </a:solidFill>
              <a:round/>
              <a:headEnd/>
              <a:tailEnd/>
            </a:ln>
          </p:spPr>
          <p:txBody>
            <a:bodyPr/>
            <a:lstStyle/>
            <a:p>
              <a:endParaRPr lang="pt-BR"/>
            </a:p>
          </p:txBody>
        </p:sp>
        <p:sp>
          <p:nvSpPr>
            <p:cNvPr id="18904" name="Line 1217"/>
            <p:cNvSpPr>
              <a:spLocks noChangeShapeType="1"/>
            </p:cNvSpPr>
            <p:nvPr/>
          </p:nvSpPr>
          <p:spPr bwMode="auto">
            <a:xfrm>
              <a:off x="2798" y="1530"/>
              <a:ext cx="7" cy="1"/>
            </a:xfrm>
            <a:prstGeom prst="line">
              <a:avLst/>
            </a:prstGeom>
            <a:noFill/>
            <a:ln w="33338">
              <a:solidFill>
                <a:srgbClr val="008000"/>
              </a:solidFill>
              <a:round/>
              <a:headEnd/>
              <a:tailEnd/>
            </a:ln>
          </p:spPr>
          <p:txBody>
            <a:bodyPr/>
            <a:lstStyle/>
            <a:p>
              <a:endParaRPr lang="pt-BR"/>
            </a:p>
          </p:txBody>
        </p:sp>
        <p:sp>
          <p:nvSpPr>
            <p:cNvPr id="18905" name="Line 1218"/>
            <p:cNvSpPr>
              <a:spLocks noChangeShapeType="1"/>
            </p:cNvSpPr>
            <p:nvPr/>
          </p:nvSpPr>
          <p:spPr bwMode="auto">
            <a:xfrm>
              <a:off x="2805" y="1530"/>
              <a:ext cx="1" cy="1"/>
            </a:xfrm>
            <a:prstGeom prst="line">
              <a:avLst/>
            </a:prstGeom>
            <a:noFill/>
            <a:ln w="33338">
              <a:solidFill>
                <a:srgbClr val="008000"/>
              </a:solidFill>
              <a:round/>
              <a:headEnd/>
              <a:tailEnd/>
            </a:ln>
          </p:spPr>
          <p:txBody>
            <a:bodyPr/>
            <a:lstStyle/>
            <a:p>
              <a:endParaRPr lang="pt-BR"/>
            </a:p>
          </p:txBody>
        </p:sp>
        <p:sp>
          <p:nvSpPr>
            <p:cNvPr id="18906" name="Freeform 1219"/>
            <p:cNvSpPr>
              <a:spLocks/>
            </p:cNvSpPr>
            <p:nvPr/>
          </p:nvSpPr>
          <p:spPr bwMode="auto">
            <a:xfrm>
              <a:off x="2805" y="1530"/>
              <a:ext cx="7" cy="4"/>
            </a:xfrm>
            <a:custGeom>
              <a:avLst/>
              <a:gdLst>
                <a:gd name="T0" fmla="*/ 0 w 7"/>
                <a:gd name="T1" fmla="*/ 0 h 4"/>
                <a:gd name="T2" fmla="*/ 0 w 7"/>
                <a:gd name="T3" fmla="*/ 0 h 4"/>
                <a:gd name="T4" fmla="*/ 7 w 7"/>
                <a:gd name="T5" fmla="*/ 4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0"/>
                  </a:moveTo>
                  <a:lnTo>
                    <a:pt x="0" y="0"/>
                  </a:lnTo>
                  <a:lnTo>
                    <a:pt x="7" y="4"/>
                  </a:lnTo>
                </a:path>
              </a:pathLst>
            </a:custGeom>
            <a:noFill/>
            <a:ln w="33338">
              <a:solidFill>
                <a:srgbClr val="008000"/>
              </a:solidFill>
              <a:prstDash val="solid"/>
              <a:round/>
              <a:headEnd/>
              <a:tailEnd/>
            </a:ln>
          </p:spPr>
          <p:txBody>
            <a:bodyPr/>
            <a:lstStyle/>
            <a:p>
              <a:endParaRPr lang="pt-BR"/>
            </a:p>
          </p:txBody>
        </p:sp>
        <p:sp>
          <p:nvSpPr>
            <p:cNvPr id="18907" name="Line 1220"/>
            <p:cNvSpPr>
              <a:spLocks noChangeShapeType="1"/>
            </p:cNvSpPr>
            <p:nvPr/>
          </p:nvSpPr>
          <p:spPr bwMode="auto">
            <a:xfrm>
              <a:off x="2812" y="1534"/>
              <a:ext cx="7" cy="1"/>
            </a:xfrm>
            <a:prstGeom prst="line">
              <a:avLst/>
            </a:prstGeom>
            <a:noFill/>
            <a:ln w="33338">
              <a:solidFill>
                <a:srgbClr val="008000"/>
              </a:solidFill>
              <a:round/>
              <a:headEnd/>
              <a:tailEnd/>
            </a:ln>
          </p:spPr>
          <p:txBody>
            <a:bodyPr/>
            <a:lstStyle/>
            <a:p>
              <a:endParaRPr lang="pt-BR"/>
            </a:p>
          </p:txBody>
        </p:sp>
        <p:sp>
          <p:nvSpPr>
            <p:cNvPr id="18908" name="Line 1221"/>
            <p:cNvSpPr>
              <a:spLocks noChangeShapeType="1"/>
            </p:cNvSpPr>
            <p:nvPr/>
          </p:nvSpPr>
          <p:spPr bwMode="auto">
            <a:xfrm>
              <a:off x="2819" y="1534"/>
              <a:ext cx="1" cy="1"/>
            </a:xfrm>
            <a:prstGeom prst="line">
              <a:avLst/>
            </a:prstGeom>
            <a:noFill/>
            <a:ln w="33338">
              <a:solidFill>
                <a:srgbClr val="008000"/>
              </a:solidFill>
              <a:round/>
              <a:headEnd/>
              <a:tailEnd/>
            </a:ln>
          </p:spPr>
          <p:txBody>
            <a:bodyPr/>
            <a:lstStyle/>
            <a:p>
              <a:endParaRPr lang="pt-BR"/>
            </a:p>
          </p:txBody>
        </p:sp>
        <p:sp>
          <p:nvSpPr>
            <p:cNvPr id="18909" name="Line 1222"/>
            <p:cNvSpPr>
              <a:spLocks noChangeShapeType="1"/>
            </p:cNvSpPr>
            <p:nvPr/>
          </p:nvSpPr>
          <p:spPr bwMode="auto">
            <a:xfrm>
              <a:off x="2819" y="1534"/>
              <a:ext cx="7" cy="4"/>
            </a:xfrm>
            <a:prstGeom prst="line">
              <a:avLst/>
            </a:prstGeom>
            <a:noFill/>
            <a:ln w="33338">
              <a:solidFill>
                <a:srgbClr val="008000"/>
              </a:solidFill>
              <a:round/>
              <a:headEnd/>
              <a:tailEnd/>
            </a:ln>
          </p:spPr>
          <p:txBody>
            <a:bodyPr/>
            <a:lstStyle/>
            <a:p>
              <a:endParaRPr lang="pt-BR"/>
            </a:p>
          </p:txBody>
        </p:sp>
        <p:sp>
          <p:nvSpPr>
            <p:cNvPr id="18910" name="Line 1223"/>
            <p:cNvSpPr>
              <a:spLocks noChangeShapeType="1"/>
            </p:cNvSpPr>
            <p:nvPr/>
          </p:nvSpPr>
          <p:spPr bwMode="auto">
            <a:xfrm>
              <a:off x="2826" y="1538"/>
              <a:ext cx="7" cy="3"/>
            </a:xfrm>
            <a:prstGeom prst="line">
              <a:avLst/>
            </a:prstGeom>
            <a:noFill/>
            <a:ln w="33338">
              <a:solidFill>
                <a:srgbClr val="008000"/>
              </a:solidFill>
              <a:round/>
              <a:headEnd/>
              <a:tailEnd/>
            </a:ln>
          </p:spPr>
          <p:txBody>
            <a:bodyPr/>
            <a:lstStyle/>
            <a:p>
              <a:endParaRPr lang="pt-BR"/>
            </a:p>
          </p:txBody>
        </p:sp>
        <p:sp>
          <p:nvSpPr>
            <p:cNvPr id="18911" name="Line 1224"/>
            <p:cNvSpPr>
              <a:spLocks noChangeShapeType="1"/>
            </p:cNvSpPr>
            <p:nvPr/>
          </p:nvSpPr>
          <p:spPr bwMode="auto">
            <a:xfrm>
              <a:off x="2833" y="1541"/>
              <a:ext cx="1" cy="4"/>
            </a:xfrm>
            <a:prstGeom prst="line">
              <a:avLst/>
            </a:prstGeom>
            <a:noFill/>
            <a:ln w="33338">
              <a:solidFill>
                <a:srgbClr val="008000"/>
              </a:solidFill>
              <a:round/>
              <a:headEnd/>
              <a:tailEnd/>
            </a:ln>
          </p:spPr>
          <p:txBody>
            <a:bodyPr/>
            <a:lstStyle/>
            <a:p>
              <a:endParaRPr lang="pt-BR"/>
            </a:p>
          </p:txBody>
        </p:sp>
        <p:sp>
          <p:nvSpPr>
            <p:cNvPr id="18912" name="Line 1225"/>
            <p:cNvSpPr>
              <a:spLocks noChangeShapeType="1"/>
            </p:cNvSpPr>
            <p:nvPr/>
          </p:nvSpPr>
          <p:spPr bwMode="auto">
            <a:xfrm>
              <a:off x="2833" y="1545"/>
              <a:ext cx="7" cy="4"/>
            </a:xfrm>
            <a:prstGeom prst="line">
              <a:avLst/>
            </a:prstGeom>
            <a:noFill/>
            <a:ln w="33338">
              <a:solidFill>
                <a:srgbClr val="008000"/>
              </a:solidFill>
              <a:round/>
              <a:headEnd/>
              <a:tailEnd/>
            </a:ln>
          </p:spPr>
          <p:txBody>
            <a:bodyPr/>
            <a:lstStyle/>
            <a:p>
              <a:endParaRPr lang="pt-BR"/>
            </a:p>
          </p:txBody>
        </p:sp>
        <p:sp>
          <p:nvSpPr>
            <p:cNvPr id="18913" name="Line 1226"/>
            <p:cNvSpPr>
              <a:spLocks noChangeShapeType="1"/>
            </p:cNvSpPr>
            <p:nvPr/>
          </p:nvSpPr>
          <p:spPr bwMode="auto">
            <a:xfrm>
              <a:off x="2840" y="1549"/>
              <a:ext cx="7" cy="3"/>
            </a:xfrm>
            <a:prstGeom prst="line">
              <a:avLst/>
            </a:prstGeom>
            <a:noFill/>
            <a:ln w="33338">
              <a:solidFill>
                <a:srgbClr val="008000"/>
              </a:solidFill>
              <a:round/>
              <a:headEnd/>
              <a:tailEnd/>
            </a:ln>
          </p:spPr>
          <p:txBody>
            <a:bodyPr/>
            <a:lstStyle/>
            <a:p>
              <a:endParaRPr lang="pt-BR"/>
            </a:p>
          </p:txBody>
        </p:sp>
        <p:sp>
          <p:nvSpPr>
            <p:cNvPr id="18914" name="Line 1227"/>
            <p:cNvSpPr>
              <a:spLocks noChangeShapeType="1"/>
            </p:cNvSpPr>
            <p:nvPr/>
          </p:nvSpPr>
          <p:spPr bwMode="auto">
            <a:xfrm>
              <a:off x="2847" y="1552"/>
              <a:ext cx="1" cy="4"/>
            </a:xfrm>
            <a:prstGeom prst="line">
              <a:avLst/>
            </a:prstGeom>
            <a:noFill/>
            <a:ln w="33338">
              <a:solidFill>
                <a:srgbClr val="008000"/>
              </a:solidFill>
              <a:round/>
              <a:headEnd/>
              <a:tailEnd/>
            </a:ln>
          </p:spPr>
          <p:txBody>
            <a:bodyPr/>
            <a:lstStyle/>
            <a:p>
              <a:endParaRPr lang="pt-BR"/>
            </a:p>
          </p:txBody>
        </p:sp>
        <p:sp>
          <p:nvSpPr>
            <p:cNvPr id="18915" name="Line 1228"/>
            <p:cNvSpPr>
              <a:spLocks noChangeShapeType="1"/>
            </p:cNvSpPr>
            <p:nvPr/>
          </p:nvSpPr>
          <p:spPr bwMode="auto">
            <a:xfrm>
              <a:off x="2847" y="1556"/>
              <a:ext cx="7" cy="4"/>
            </a:xfrm>
            <a:prstGeom prst="line">
              <a:avLst/>
            </a:prstGeom>
            <a:noFill/>
            <a:ln w="33338">
              <a:solidFill>
                <a:srgbClr val="008000"/>
              </a:solidFill>
              <a:round/>
              <a:headEnd/>
              <a:tailEnd/>
            </a:ln>
          </p:spPr>
          <p:txBody>
            <a:bodyPr/>
            <a:lstStyle/>
            <a:p>
              <a:endParaRPr lang="pt-BR"/>
            </a:p>
          </p:txBody>
        </p:sp>
        <p:sp>
          <p:nvSpPr>
            <p:cNvPr id="18916" name="Line 1229"/>
            <p:cNvSpPr>
              <a:spLocks noChangeShapeType="1"/>
            </p:cNvSpPr>
            <p:nvPr/>
          </p:nvSpPr>
          <p:spPr bwMode="auto">
            <a:xfrm>
              <a:off x="2854" y="1560"/>
              <a:ext cx="7" cy="4"/>
            </a:xfrm>
            <a:prstGeom prst="line">
              <a:avLst/>
            </a:prstGeom>
            <a:noFill/>
            <a:ln w="33338">
              <a:solidFill>
                <a:srgbClr val="008000"/>
              </a:solidFill>
              <a:round/>
              <a:headEnd/>
              <a:tailEnd/>
            </a:ln>
          </p:spPr>
          <p:txBody>
            <a:bodyPr/>
            <a:lstStyle/>
            <a:p>
              <a:endParaRPr lang="pt-BR"/>
            </a:p>
          </p:txBody>
        </p:sp>
        <p:sp>
          <p:nvSpPr>
            <p:cNvPr id="18917" name="Line 1230"/>
            <p:cNvSpPr>
              <a:spLocks noChangeShapeType="1"/>
            </p:cNvSpPr>
            <p:nvPr/>
          </p:nvSpPr>
          <p:spPr bwMode="auto">
            <a:xfrm>
              <a:off x="2861" y="1564"/>
              <a:ext cx="1" cy="7"/>
            </a:xfrm>
            <a:prstGeom prst="line">
              <a:avLst/>
            </a:prstGeom>
            <a:noFill/>
            <a:ln w="33338">
              <a:solidFill>
                <a:srgbClr val="008000"/>
              </a:solidFill>
              <a:round/>
              <a:headEnd/>
              <a:tailEnd/>
            </a:ln>
          </p:spPr>
          <p:txBody>
            <a:bodyPr/>
            <a:lstStyle/>
            <a:p>
              <a:endParaRPr lang="pt-BR"/>
            </a:p>
          </p:txBody>
        </p:sp>
        <p:sp>
          <p:nvSpPr>
            <p:cNvPr id="18918" name="Line 1231"/>
            <p:cNvSpPr>
              <a:spLocks noChangeShapeType="1"/>
            </p:cNvSpPr>
            <p:nvPr/>
          </p:nvSpPr>
          <p:spPr bwMode="auto">
            <a:xfrm>
              <a:off x="2861" y="1571"/>
              <a:ext cx="7" cy="4"/>
            </a:xfrm>
            <a:prstGeom prst="line">
              <a:avLst/>
            </a:prstGeom>
            <a:noFill/>
            <a:ln w="33338">
              <a:solidFill>
                <a:srgbClr val="008000"/>
              </a:solidFill>
              <a:round/>
              <a:headEnd/>
              <a:tailEnd/>
            </a:ln>
          </p:spPr>
          <p:txBody>
            <a:bodyPr/>
            <a:lstStyle/>
            <a:p>
              <a:endParaRPr lang="pt-BR"/>
            </a:p>
          </p:txBody>
        </p:sp>
        <p:sp>
          <p:nvSpPr>
            <p:cNvPr id="18919" name="Line 1232"/>
            <p:cNvSpPr>
              <a:spLocks noChangeShapeType="1"/>
            </p:cNvSpPr>
            <p:nvPr/>
          </p:nvSpPr>
          <p:spPr bwMode="auto">
            <a:xfrm>
              <a:off x="2868" y="1575"/>
              <a:ext cx="7" cy="7"/>
            </a:xfrm>
            <a:prstGeom prst="line">
              <a:avLst/>
            </a:prstGeom>
            <a:noFill/>
            <a:ln w="33338">
              <a:solidFill>
                <a:srgbClr val="008000"/>
              </a:solidFill>
              <a:round/>
              <a:headEnd/>
              <a:tailEnd/>
            </a:ln>
          </p:spPr>
          <p:txBody>
            <a:bodyPr/>
            <a:lstStyle/>
            <a:p>
              <a:endParaRPr lang="pt-BR"/>
            </a:p>
          </p:txBody>
        </p:sp>
        <p:sp>
          <p:nvSpPr>
            <p:cNvPr id="18920" name="Line 1233"/>
            <p:cNvSpPr>
              <a:spLocks noChangeShapeType="1"/>
            </p:cNvSpPr>
            <p:nvPr/>
          </p:nvSpPr>
          <p:spPr bwMode="auto">
            <a:xfrm>
              <a:off x="2875" y="1582"/>
              <a:ext cx="1" cy="8"/>
            </a:xfrm>
            <a:prstGeom prst="line">
              <a:avLst/>
            </a:prstGeom>
            <a:noFill/>
            <a:ln w="33338">
              <a:solidFill>
                <a:srgbClr val="008000"/>
              </a:solidFill>
              <a:round/>
              <a:headEnd/>
              <a:tailEnd/>
            </a:ln>
          </p:spPr>
          <p:txBody>
            <a:bodyPr/>
            <a:lstStyle/>
            <a:p>
              <a:endParaRPr lang="pt-BR"/>
            </a:p>
          </p:txBody>
        </p:sp>
        <p:sp>
          <p:nvSpPr>
            <p:cNvPr id="18921" name="Line 1234"/>
            <p:cNvSpPr>
              <a:spLocks noChangeShapeType="1"/>
            </p:cNvSpPr>
            <p:nvPr/>
          </p:nvSpPr>
          <p:spPr bwMode="auto">
            <a:xfrm>
              <a:off x="2875" y="1590"/>
              <a:ext cx="7" cy="3"/>
            </a:xfrm>
            <a:prstGeom prst="line">
              <a:avLst/>
            </a:prstGeom>
            <a:noFill/>
            <a:ln w="33338">
              <a:solidFill>
                <a:srgbClr val="008000"/>
              </a:solidFill>
              <a:round/>
              <a:headEnd/>
              <a:tailEnd/>
            </a:ln>
          </p:spPr>
          <p:txBody>
            <a:bodyPr/>
            <a:lstStyle/>
            <a:p>
              <a:endParaRPr lang="pt-BR"/>
            </a:p>
          </p:txBody>
        </p:sp>
        <p:sp>
          <p:nvSpPr>
            <p:cNvPr id="18922" name="Line 1235"/>
            <p:cNvSpPr>
              <a:spLocks noChangeShapeType="1"/>
            </p:cNvSpPr>
            <p:nvPr/>
          </p:nvSpPr>
          <p:spPr bwMode="auto">
            <a:xfrm>
              <a:off x="2882" y="1593"/>
              <a:ext cx="7" cy="8"/>
            </a:xfrm>
            <a:prstGeom prst="line">
              <a:avLst/>
            </a:prstGeom>
            <a:noFill/>
            <a:ln w="33338">
              <a:solidFill>
                <a:srgbClr val="008000"/>
              </a:solidFill>
              <a:round/>
              <a:headEnd/>
              <a:tailEnd/>
            </a:ln>
          </p:spPr>
          <p:txBody>
            <a:bodyPr/>
            <a:lstStyle/>
            <a:p>
              <a:endParaRPr lang="pt-BR"/>
            </a:p>
          </p:txBody>
        </p:sp>
        <p:sp>
          <p:nvSpPr>
            <p:cNvPr id="18923" name="Line 1236"/>
            <p:cNvSpPr>
              <a:spLocks noChangeShapeType="1"/>
            </p:cNvSpPr>
            <p:nvPr/>
          </p:nvSpPr>
          <p:spPr bwMode="auto">
            <a:xfrm>
              <a:off x="2889" y="1601"/>
              <a:ext cx="1" cy="7"/>
            </a:xfrm>
            <a:prstGeom prst="line">
              <a:avLst/>
            </a:prstGeom>
            <a:noFill/>
            <a:ln w="33338">
              <a:solidFill>
                <a:srgbClr val="008000"/>
              </a:solidFill>
              <a:round/>
              <a:headEnd/>
              <a:tailEnd/>
            </a:ln>
          </p:spPr>
          <p:txBody>
            <a:bodyPr/>
            <a:lstStyle/>
            <a:p>
              <a:endParaRPr lang="pt-BR"/>
            </a:p>
          </p:txBody>
        </p:sp>
        <p:sp>
          <p:nvSpPr>
            <p:cNvPr id="18924" name="Line 1237"/>
            <p:cNvSpPr>
              <a:spLocks noChangeShapeType="1"/>
            </p:cNvSpPr>
            <p:nvPr/>
          </p:nvSpPr>
          <p:spPr bwMode="auto">
            <a:xfrm>
              <a:off x="2889" y="1608"/>
              <a:ext cx="7" cy="8"/>
            </a:xfrm>
            <a:prstGeom prst="line">
              <a:avLst/>
            </a:prstGeom>
            <a:noFill/>
            <a:ln w="33338">
              <a:solidFill>
                <a:srgbClr val="008000"/>
              </a:solidFill>
              <a:round/>
              <a:headEnd/>
              <a:tailEnd/>
            </a:ln>
          </p:spPr>
          <p:txBody>
            <a:bodyPr/>
            <a:lstStyle/>
            <a:p>
              <a:endParaRPr lang="pt-BR"/>
            </a:p>
          </p:txBody>
        </p:sp>
        <p:sp>
          <p:nvSpPr>
            <p:cNvPr id="18925" name="Freeform 1238"/>
            <p:cNvSpPr>
              <a:spLocks/>
            </p:cNvSpPr>
            <p:nvPr/>
          </p:nvSpPr>
          <p:spPr bwMode="auto">
            <a:xfrm>
              <a:off x="2896" y="1616"/>
              <a:ext cx="6" cy="11"/>
            </a:xfrm>
            <a:custGeom>
              <a:avLst/>
              <a:gdLst>
                <a:gd name="T0" fmla="*/ 0 w 6"/>
                <a:gd name="T1" fmla="*/ 0 h 11"/>
                <a:gd name="T2" fmla="*/ 6 w 6"/>
                <a:gd name="T3" fmla="*/ 3 h 11"/>
                <a:gd name="T4" fmla="*/ 6 w 6"/>
                <a:gd name="T5" fmla="*/ 11 h 11"/>
                <a:gd name="T6" fmla="*/ 0 60000 65536"/>
                <a:gd name="T7" fmla="*/ 0 60000 65536"/>
                <a:gd name="T8" fmla="*/ 0 60000 65536"/>
                <a:gd name="T9" fmla="*/ 0 w 6"/>
                <a:gd name="T10" fmla="*/ 0 h 11"/>
                <a:gd name="T11" fmla="*/ 6 w 6"/>
                <a:gd name="T12" fmla="*/ 11 h 11"/>
              </a:gdLst>
              <a:ahLst/>
              <a:cxnLst>
                <a:cxn ang="T6">
                  <a:pos x="T0" y="T1"/>
                </a:cxn>
                <a:cxn ang="T7">
                  <a:pos x="T2" y="T3"/>
                </a:cxn>
                <a:cxn ang="T8">
                  <a:pos x="T4" y="T5"/>
                </a:cxn>
              </a:cxnLst>
              <a:rect l="T9" t="T10" r="T11" b="T12"/>
              <a:pathLst>
                <a:path w="6" h="11">
                  <a:moveTo>
                    <a:pt x="0" y="0"/>
                  </a:moveTo>
                  <a:lnTo>
                    <a:pt x="6" y="3"/>
                  </a:lnTo>
                  <a:lnTo>
                    <a:pt x="6" y="11"/>
                  </a:lnTo>
                </a:path>
              </a:pathLst>
            </a:custGeom>
            <a:noFill/>
            <a:ln w="33338">
              <a:solidFill>
                <a:srgbClr val="008000"/>
              </a:solidFill>
              <a:prstDash val="solid"/>
              <a:round/>
              <a:headEnd/>
              <a:tailEnd/>
            </a:ln>
          </p:spPr>
          <p:txBody>
            <a:bodyPr/>
            <a:lstStyle/>
            <a:p>
              <a:endParaRPr lang="pt-BR"/>
            </a:p>
          </p:txBody>
        </p:sp>
        <p:sp>
          <p:nvSpPr>
            <p:cNvPr id="18926" name="Line 1239"/>
            <p:cNvSpPr>
              <a:spLocks noChangeShapeType="1"/>
            </p:cNvSpPr>
            <p:nvPr/>
          </p:nvSpPr>
          <p:spPr bwMode="auto">
            <a:xfrm>
              <a:off x="2902" y="1627"/>
              <a:ext cx="1" cy="7"/>
            </a:xfrm>
            <a:prstGeom prst="line">
              <a:avLst/>
            </a:prstGeom>
            <a:noFill/>
            <a:ln w="33338">
              <a:solidFill>
                <a:srgbClr val="008000"/>
              </a:solidFill>
              <a:round/>
              <a:headEnd/>
              <a:tailEnd/>
            </a:ln>
          </p:spPr>
          <p:txBody>
            <a:bodyPr/>
            <a:lstStyle/>
            <a:p>
              <a:endParaRPr lang="pt-BR"/>
            </a:p>
          </p:txBody>
        </p:sp>
        <p:sp>
          <p:nvSpPr>
            <p:cNvPr id="18927" name="Line 1240"/>
            <p:cNvSpPr>
              <a:spLocks noChangeShapeType="1"/>
            </p:cNvSpPr>
            <p:nvPr/>
          </p:nvSpPr>
          <p:spPr bwMode="auto">
            <a:xfrm>
              <a:off x="2902" y="1634"/>
              <a:ext cx="7" cy="7"/>
            </a:xfrm>
            <a:prstGeom prst="line">
              <a:avLst/>
            </a:prstGeom>
            <a:noFill/>
            <a:ln w="33338">
              <a:solidFill>
                <a:srgbClr val="008000"/>
              </a:solidFill>
              <a:round/>
              <a:headEnd/>
              <a:tailEnd/>
            </a:ln>
          </p:spPr>
          <p:txBody>
            <a:bodyPr/>
            <a:lstStyle/>
            <a:p>
              <a:endParaRPr lang="pt-BR"/>
            </a:p>
          </p:txBody>
        </p:sp>
        <p:sp>
          <p:nvSpPr>
            <p:cNvPr id="18928" name="Freeform 1241"/>
            <p:cNvSpPr>
              <a:spLocks/>
            </p:cNvSpPr>
            <p:nvPr/>
          </p:nvSpPr>
          <p:spPr bwMode="auto">
            <a:xfrm>
              <a:off x="2909" y="1641"/>
              <a:ext cx="7" cy="12"/>
            </a:xfrm>
            <a:custGeom>
              <a:avLst/>
              <a:gdLst>
                <a:gd name="T0" fmla="*/ 0 w 7"/>
                <a:gd name="T1" fmla="*/ 0 h 12"/>
                <a:gd name="T2" fmla="*/ 7 w 7"/>
                <a:gd name="T3" fmla="*/ 4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4"/>
                  </a:lnTo>
                  <a:lnTo>
                    <a:pt x="7" y="12"/>
                  </a:lnTo>
                </a:path>
              </a:pathLst>
            </a:custGeom>
            <a:noFill/>
            <a:ln w="33338">
              <a:solidFill>
                <a:srgbClr val="008000"/>
              </a:solidFill>
              <a:prstDash val="solid"/>
              <a:round/>
              <a:headEnd/>
              <a:tailEnd/>
            </a:ln>
          </p:spPr>
          <p:txBody>
            <a:bodyPr/>
            <a:lstStyle/>
            <a:p>
              <a:endParaRPr lang="pt-BR"/>
            </a:p>
          </p:txBody>
        </p:sp>
        <p:sp>
          <p:nvSpPr>
            <p:cNvPr id="18929" name="Line 1242"/>
            <p:cNvSpPr>
              <a:spLocks noChangeShapeType="1"/>
            </p:cNvSpPr>
            <p:nvPr/>
          </p:nvSpPr>
          <p:spPr bwMode="auto">
            <a:xfrm>
              <a:off x="2916" y="1653"/>
              <a:ext cx="1" cy="7"/>
            </a:xfrm>
            <a:prstGeom prst="line">
              <a:avLst/>
            </a:prstGeom>
            <a:noFill/>
            <a:ln w="33338">
              <a:solidFill>
                <a:srgbClr val="008000"/>
              </a:solidFill>
              <a:round/>
              <a:headEnd/>
              <a:tailEnd/>
            </a:ln>
          </p:spPr>
          <p:txBody>
            <a:bodyPr/>
            <a:lstStyle/>
            <a:p>
              <a:endParaRPr lang="pt-BR"/>
            </a:p>
          </p:txBody>
        </p:sp>
        <p:sp>
          <p:nvSpPr>
            <p:cNvPr id="18930" name="Freeform 1243"/>
            <p:cNvSpPr>
              <a:spLocks/>
            </p:cNvSpPr>
            <p:nvPr/>
          </p:nvSpPr>
          <p:spPr bwMode="auto">
            <a:xfrm>
              <a:off x="2916" y="1660"/>
              <a:ext cx="7" cy="11"/>
            </a:xfrm>
            <a:custGeom>
              <a:avLst/>
              <a:gdLst>
                <a:gd name="T0" fmla="*/ 0 w 7"/>
                <a:gd name="T1" fmla="*/ 0 h 11"/>
                <a:gd name="T2" fmla="*/ 0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4"/>
                  </a:lnTo>
                  <a:lnTo>
                    <a:pt x="7" y="11"/>
                  </a:lnTo>
                </a:path>
              </a:pathLst>
            </a:custGeom>
            <a:noFill/>
            <a:ln w="33338">
              <a:solidFill>
                <a:srgbClr val="008000"/>
              </a:solidFill>
              <a:prstDash val="solid"/>
              <a:round/>
              <a:headEnd/>
              <a:tailEnd/>
            </a:ln>
          </p:spPr>
          <p:txBody>
            <a:bodyPr/>
            <a:lstStyle/>
            <a:p>
              <a:endParaRPr lang="pt-BR"/>
            </a:p>
          </p:txBody>
        </p:sp>
        <p:sp>
          <p:nvSpPr>
            <p:cNvPr id="18931" name="Line 1244"/>
            <p:cNvSpPr>
              <a:spLocks noChangeShapeType="1"/>
            </p:cNvSpPr>
            <p:nvPr/>
          </p:nvSpPr>
          <p:spPr bwMode="auto">
            <a:xfrm>
              <a:off x="2923" y="1671"/>
              <a:ext cx="7" cy="8"/>
            </a:xfrm>
            <a:prstGeom prst="line">
              <a:avLst/>
            </a:prstGeom>
            <a:noFill/>
            <a:ln w="33338">
              <a:solidFill>
                <a:srgbClr val="008000"/>
              </a:solidFill>
              <a:round/>
              <a:headEnd/>
              <a:tailEnd/>
            </a:ln>
          </p:spPr>
          <p:txBody>
            <a:bodyPr/>
            <a:lstStyle/>
            <a:p>
              <a:endParaRPr lang="pt-BR"/>
            </a:p>
          </p:txBody>
        </p:sp>
        <p:sp>
          <p:nvSpPr>
            <p:cNvPr id="18932" name="Line 1245"/>
            <p:cNvSpPr>
              <a:spLocks noChangeShapeType="1"/>
            </p:cNvSpPr>
            <p:nvPr/>
          </p:nvSpPr>
          <p:spPr bwMode="auto">
            <a:xfrm>
              <a:off x="2930" y="1679"/>
              <a:ext cx="1" cy="11"/>
            </a:xfrm>
            <a:prstGeom prst="line">
              <a:avLst/>
            </a:prstGeom>
            <a:noFill/>
            <a:ln w="33338">
              <a:solidFill>
                <a:srgbClr val="008000"/>
              </a:solidFill>
              <a:round/>
              <a:headEnd/>
              <a:tailEnd/>
            </a:ln>
          </p:spPr>
          <p:txBody>
            <a:bodyPr/>
            <a:lstStyle/>
            <a:p>
              <a:endParaRPr lang="pt-BR"/>
            </a:p>
          </p:txBody>
        </p:sp>
        <p:sp>
          <p:nvSpPr>
            <p:cNvPr id="18933" name="Line 1246"/>
            <p:cNvSpPr>
              <a:spLocks noChangeShapeType="1"/>
            </p:cNvSpPr>
            <p:nvPr/>
          </p:nvSpPr>
          <p:spPr bwMode="auto">
            <a:xfrm>
              <a:off x="2930" y="1690"/>
              <a:ext cx="7" cy="11"/>
            </a:xfrm>
            <a:prstGeom prst="line">
              <a:avLst/>
            </a:prstGeom>
            <a:noFill/>
            <a:ln w="33338">
              <a:solidFill>
                <a:srgbClr val="008000"/>
              </a:solidFill>
              <a:round/>
              <a:headEnd/>
              <a:tailEnd/>
            </a:ln>
          </p:spPr>
          <p:txBody>
            <a:bodyPr/>
            <a:lstStyle/>
            <a:p>
              <a:endParaRPr lang="pt-BR"/>
            </a:p>
          </p:txBody>
        </p:sp>
        <p:sp>
          <p:nvSpPr>
            <p:cNvPr id="18934" name="Line 1247"/>
            <p:cNvSpPr>
              <a:spLocks noChangeShapeType="1"/>
            </p:cNvSpPr>
            <p:nvPr/>
          </p:nvSpPr>
          <p:spPr bwMode="auto">
            <a:xfrm>
              <a:off x="2937" y="1701"/>
              <a:ext cx="7" cy="11"/>
            </a:xfrm>
            <a:prstGeom prst="line">
              <a:avLst/>
            </a:prstGeom>
            <a:noFill/>
            <a:ln w="33338">
              <a:solidFill>
                <a:srgbClr val="008000"/>
              </a:solidFill>
              <a:round/>
              <a:headEnd/>
              <a:tailEnd/>
            </a:ln>
          </p:spPr>
          <p:txBody>
            <a:bodyPr/>
            <a:lstStyle/>
            <a:p>
              <a:endParaRPr lang="pt-BR"/>
            </a:p>
          </p:txBody>
        </p:sp>
        <p:sp>
          <p:nvSpPr>
            <p:cNvPr id="18935" name="Line 1248"/>
            <p:cNvSpPr>
              <a:spLocks noChangeShapeType="1"/>
            </p:cNvSpPr>
            <p:nvPr/>
          </p:nvSpPr>
          <p:spPr bwMode="auto">
            <a:xfrm>
              <a:off x="2944" y="1712"/>
              <a:ext cx="1" cy="11"/>
            </a:xfrm>
            <a:prstGeom prst="line">
              <a:avLst/>
            </a:prstGeom>
            <a:noFill/>
            <a:ln w="33338">
              <a:solidFill>
                <a:srgbClr val="008000"/>
              </a:solidFill>
              <a:round/>
              <a:headEnd/>
              <a:tailEnd/>
            </a:ln>
          </p:spPr>
          <p:txBody>
            <a:bodyPr/>
            <a:lstStyle/>
            <a:p>
              <a:endParaRPr lang="pt-BR"/>
            </a:p>
          </p:txBody>
        </p:sp>
        <p:sp>
          <p:nvSpPr>
            <p:cNvPr id="18936" name="Line 1249"/>
            <p:cNvSpPr>
              <a:spLocks noChangeShapeType="1"/>
            </p:cNvSpPr>
            <p:nvPr/>
          </p:nvSpPr>
          <p:spPr bwMode="auto">
            <a:xfrm>
              <a:off x="2944" y="1723"/>
              <a:ext cx="7" cy="11"/>
            </a:xfrm>
            <a:prstGeom prst="line">
              <a:avLst/>
            </a:prstGeom>
            <a:noFill/>
            <a:ln w="33338">
              <a:solidFill>
                <a:srgbClr val="008000"/>
              </a:solidFill>
              <a:round/>
              <a:headEnd/>
              <a:tailEnd/>
            </a:ln>
          </p:spPr>
          <p:txBody>
            <a:bodyPr/>
            <a:lstStyle/>
            <a:p>
              <a:endParaRPr lang="pt-BR"/>
            </a:p>
          </p:txBody>
        </p:sp>
        <p:sp>
          <p:nvSpPr>
            <p:cNvPr id="18937" name="Line 1250"/>
            <p:cNvSpPr>
              <a:spLocks noChangeShapeType="1"/>
            </p:cNvSpPr>
            <p:nvPr/>
          </p:nvSpPr>
          <p:spPr bwMode="auto">
            <a:xfrm>
              <a:off x="2951" y="1734"/>
              <a:ext cx="7" cy="11"/>
            </a:xfrm>
            <a:prstGeom prst="line">
              <a:avLst/>
            </a:prstGeom>
            <a:noFill/>
            <a:ln w="33338">
              <a:solidFill>
                <a:srgbClr val="008000"/>
              </a:solidFill>
              <a:round/>
              <a:headEnd/>
              <a:tailEnd/>
            </a:ln>
          </p:spPr>
          <p:txBody>
            <a:bodyPr/>
            <a:lstStyle/>
            <a:p>
              <a:endParaRPr lang="pt-BR"/>
            </a:p>
          </p:txBody>
        </p:sp>
        <p:sp>
          <p:nvSpPr>
            <p:cNvPr id="18938" name="Line 1251"/>
            <p:cNvSpPr>
              <a:spLocks noChangeShapeType="1"/>
            </p:cNvSpPr>
            <p:nvPr/>
          </p:nvSpPr>
          <p:spPr bwMode="auto">
            <a:xfrm>
              <a:off x="2958" y="1745"/>
              <a:ext cx="1" cy="11"/>
            </a:xfrm>
            <a:prstGeom prst="line">
              <a:avLst/>
            </a:prstGeom>
            <a:noFill/>
            <a:ln w="33338">
              <a:solidFill>
                <a:srgbClr val="008000"/>
              </a:solidFill>
              <a:round/>
              <a:headEnd/>
              <a:tailEnd/>
            </a:ln>
          </p:spPr>
          <p:txBody>
            <a:bodyPr/>
            <a:lstStyle/>
            <a:p>
              <a:endParaRPr lang="pt-BR"/>
            </a:p>
          </p:txBody>
        </p:sp>
        <p:sp>
          <p:nvSpPr>
            <p:cNvPr id="18939" name="Line 1252"/>
            <p:cNvSpPr>
              <a:spLocks noChangeShapeType="1"/>
            </p:cNvSpPr>
            <p:nvPr/>
          </p:nvSpPr>
          <p:spPr bwMode="auto">
            <a:xfrm>
              <a:off x="2958" y="1756"/>
              <a:ext cx="7" cy="12"/>
            </a:xfrm>
            <a:prstGeom prst="line">
              <a:avLst/>
            </a:prstGeom>
            <a:noFill/>
            <a:ln w="33338">
              <a:solidFill>
                <a:srgbClr val="008000"/>
              </a:solidFill>
              <a:round/>
              <a:headEnd/>
              <a:tailEnd/>
            </a:ln>
          </p:spPr>
          <p:txBody>
            <a:bodyPr/>
            <a:lstStyle/>
            <a:p>
              <a:endParaRPr lang="pt-BR"/>
            </a:p>
          </p:txBody>
        </p:sp>
        <p:sp>
          <p:nvSpPr>
            <p:cNvPr id="18940" name="Line 1253"/>
            <p:cNvSpPr>
              <a:spLocks noChangeShapeType="1"/>
            </p:cNvSpPr>
            <p:nvPr/>
          </p:nvSpPr>
          <p:spPr bwMode="auto">
            <a:xfrm>
              <a:off x="2965" y="1768"/>
              <a:ext cx="7" cy="11"/>
            </a:xfrm>
            <a:prstGeom prst="line">
              <a:avLst/>
            </a:prstGeom>
            <a:noFill/>
            <a:ln w="33338">
              <a:solidFill>
                <a:srgbClr val="008000"/>
              </a:solidFill>
              <a:round/>
              <a:headEnd/>
              <a:tailEnd/>
            </a:ln>
          </p:spPr>
          <p:txBody>
            <a:bodyPr/>
            <a:lstStyle/>
            <a:p>
              <a:endParaRPr lang="pt-BR"/>
            </a:p>
          </p:txBody>
        </p:sp>
        <p:sp>
          <p:nvSpPr>
            <p:cNvPr id="18941" name="Line 1254"/>
            <p:cNvSpPr>
              <a:spLocks noChangeShapeType="1"/>
            </p:cNvSpPr>
            <p:nvPr/>
          </p:nvSpPr>
          <p:spPr bwMode="auto">
            <a:xfrm>
              <a:off x="2972" y="1779"/>
              <a:ext cx="1" cy="11"/>
            </a:xfrm>
            <a:prstGeom prst="line">
              <a:avLst/>
            </a:prstGeom>
            <a:noFill/>
            <a:ln w="33338">
              <a:solidFill>
                <a:srgbClr val="008000"/>
              </a:solidFill>
              <a:round/>
              <a:headEnd/>
              <a:tailEnd/>
            </a:ln>
          </p:spPr>
          <p:txBody>
            <a:bodyPr/>
            <a:lstStyle/>
            <a:p>
              <a:endParaRPr lang="pt-BR"/>
            </a:p>
          </p:txBody>
        </p:sp>
        <p:sp>
          <p:nvSpPr>
            <p:cNvPr id="18942" name="Line 1255"/>
            <p:cNvSpPr>
              <a:spLocks noChangeShapeType="1"/>
            </p:cNvSpPr>
            <p:nvPr/>
          </p:nvSpPr>
          <p:spPr bwMode="auto">
            <a:xfrm>
              <a:off x="2972" y="1790"/>
              <a:ext cx="7" cy="11"/>
            </a:xfrm>
            <a:prstGeom prst="line">
              <a:avLst/>
            </a:prstGeom>
            <a:noFill/>
            <a:ln w="33338">
              <a:solidFill>
                <a:srgbClr val="008000"/>
              </a:solidFill>
              <a:round/>
              <a:headEnd/>
              <a:tailEnd/>
            </a:ln>
          </p:spPr>
          <p:txBody>
            <a:bodyPr/>
            <a:lstStyle/>
            <a:p>
              <a:endParaRPr lang="pt-BR"/>
            </a:p>
          </p:txBody>
        </p:sp>
        <p:sp>
          <p:nvSpPr>
            <p:cNvPr id="18943" name="Freeform 1256"/>
            <p:cNvSpPr>
              <a:spLocks/>
            </p:cNvSpPr>
            <p:nvPr/>
          </p:nvSpPr>
          <p:spPr bwMode="auto">
            <a:xfrm>
              <a:off x="2979" y="1801"/>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44" name="Line 1257"/>
            <p:cNvSpPr>
              <a:spLocks noChangeShapeType="1"/>
            </p:cNvSpPr>
            <p:nvPr/>
          </p:nvSpPr>
          <p:spPr bwMode="auto">
            <a:xfrm>
              <a:off x="2986" y="1816"/>
              <a:ext cx="1" cy="11"/>
            </a:xfrm>
            <a:prstGeom prst="line">
              <a:avLst/>
            </a:prstGeom>
            <a:noFill/>
            <a:ln w="33338">
              <a:solidFill>
                <a:srgbClr val="008000"/>
              </a:solidFill>
              <a:round/>
              <a:headEnd/>
              <a:tailEnd/>
            </a:ln>
          </p:spPr>
          <p:txBody>
            <a:bodyPr/>
            <a:lstStyle/>
            <a:p>
              <a:endParaRPr lang="pt-BR"/>
            </a:p>
          </p:txBody>
        </p:sp>
        <p:sp>
          <p:nvSpPr>
            <p:cNvPr id="18945" name="Line 1258"/>
            <p:cNvSpPr>
              <a:spLocks noChangeShapeType="1"/>
            </p:cNvSpPr>
            <p:nvPr/>
          </p:nvSpPr>
          <p:spPr bwMode="auto">
            <a:xfrm>
              <a:off x="2986" y="1827"/>
              <a:ext cx="7" cy="11"/>
            </a:xfrm>
            <a:prstGeom prst="line">
              <a:avLst/>
            </a:prstGeom>
            <a:noFill/>
            <a:ln w="33338">
              <a:solidFill>
                <a:srgbClr val="008000"/>
              </a:solidFill>
              <a:round/>
              <a:headEnd/>
              <a:tailEnd/>
            </a:ln>
          </p:spPr>
          <p:txBody>
            <a:bodyPr/>
            <a:lstStyle/>
            <a:p>
              <a:endParaRPr lang="pt-BR"/>
            </a:p>
          </p:txBody>
        </p:sp>
        <p:sp>
          <p:nvSpPr>
            <p:cNvPr id="18946" name="Freeform 1259"/>
            <p:cNvSpPr>
              <a:spLocks/>
            </p:cNvSpPr>
            <p:nvPr/>
          </p:nvSpPr>
          <p:spPr bwMode="auto">
            <a:xfrm>
              <a:off x="2993" y="1838"/>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47" name="Line 1260"/>
            <p:cNvSpPr>
              <a:spLocks noChangeShapeType="1"/>
            </p:cNvSpPr>
            <p:nvPr/>
          </p:nvSpPr>
          <p:spPr bwMode="auto">
            <a:xfrm>
              <a:off x="3000" y="1853"/>
              <a:ext cx="1" cy="11"/>
            </a:xfrm>
            <a:prstGeom prst="line">
              <a:avLst/>
            </a:prstGeom>
            <a:noFill/>
            <a:ln w="33338">
              <a:solidFill>
                <a:srgbClr val="008000"/>
              </a:solidFill>
              <a:round/>
              <a:headEnd/>
              <a:tailEnd/>
            </a:ln>
          </p:spPr>
          <p:txBody>
            <a:bodyPr/>
            <a:lstStyle/>
            <a:p>
              <a:endParaRPr lang="pt-BR"/>
            </a:p>
          </p:txBody>
        </p:sp>
        <p:sp>
          <p:nvSpPr>
            <p:cNvPr id="18948" name="Freeform 1261"/>
            <p:cNvSpPr>
              <a:spLocks/>
            </p:cNvSpPr>
            <p:nvPr/>
          </p:nvSpPr>
          <p:spPr bwMode="auto">
            <a:xfrm>
              <a:off x="3000" y="1864"/>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8000"/>
              </a:solidFill>
              <a:prstDash val="solid"/>
              <a:round/>
              <a:headEnd/>
              <a:tailEnd/>
            </a:ln>
          </p:spPr>
          <p:txBody>
            <a:bodyPr/>
            <a:lstStyle/>
            <a:p>
              <a:endParaRPr lang="pt-BR"/>
            </a:p>
          </p:txBody>
        </p:sp>
        <p:sp>
          <p:nvSpPr>
            <p:cNvPr id="18949" name="Line 1262"/>
            <p:cNvSpPr>
              <a:spLocks noChangeShapeType="1"/>
            </p:cNvSpPr>
            <p:nvPr/>
          </p:nvSpPr>
          <p:spPr bwMode="auto">
            <a:xfrm>
              <a:off x="3007" y="1879"/>
              <a:ext cx="7" cy="11"/>
            </a:xfrm>
            <a:prstGeom prst="line">
              <a:avLst/>
            </a:prstGeom>
            <a:noFill/>
            <a:ln w="33338">
              <a:solidFill>
                <a:srgbClr val="008000"/>
              </a:solidFill>
              <a:round/>
              <a:headEnd/>
              <a:tailEnd/>
            </a:ln>
          </p:spPr>
          <p:txBody>
            <a:bodyPr/>
            <a:lstStyle/>
            <a:p>
              <a:endParaRPr lang="pt-BR"/>
            </a:p>
          </p:txBody>
        </p:sp>
        <p:sp>
          <p:nvSpPr>
            <p:cNvPr id="18950" name="Freeform 1263"/>
            <p:cNvSpPr>
              <a:spLocks/>
            </p:cNvSpPr>
            <p:nvPr/>
          </p:nvSpPr>
          <p:spPr bwMode="auto">
            <a:xfrm>
              <a:off x="3014" y="1890"/>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951" name="Line 1264"/>
            <p:cNvSpPr>
              <a:spLocks noChangeShapeType="1"/>
            </p:cNvSpPr>
            <p:nvPr/>
          </p:nvSpPr>
          <p:spPr bwMode="auto">
            <a:xfrm>
              <a:off x="3014" y="1905"/>
              <a:ext cx="7" cy="11"/>
            </a:xfrm>
            <a:prstGeom prst="line">
              <a:avLst/>
            </a:prstGeom>
            <a:noFill/>
            <a:ln w="33338">
              <a:solidFill>
                <a:srgbClr val="008000"/>
              </a:solidFill>
              <a:round/>
              <a:headEnd/>
              <a:tailEnd/>
            </a:ln>
          </p:spPr>
          <p:txBody>
            <a:bodyPr/>
            <a:lstStyle/>
            <a:p>
              <a:endParaRPr lang="pt-BR"/>
            </a:p>
          </p:txBody>
        </p:sp>
        <p:sp>
          <p:nvSpPr>
            <p:cNvPr id="18952" name="Freeform 1265"/>
            <p:cNvSpPr>
              <a:spLocks/>
            </p:cNvSpPr>
            <p:nvPr/>
          </p:nvSpPr>
          <p:spPr bwMode="auto">
            <a:xfrm>
              <a:off x="3021" y="1916"/>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53" name="Line 1266"/>
            <p:cNvSpPr>
              <a:spLocks noChangeShapeType="1"/>
            </p:cNvSpPr>
            <p:nvPr/>
          </p:nvSpPr>
          <p:spPr bwMode="auto">
            <a:xfrm>
              <a:off x="3028" y="1931"/>
              <a:ext cx="1" cy="11"/>
            </a:xfrm>
            <a:prstGeom prst="line">
              <a:avLst/>
            </a:prstGeom>
            <a:noFill/>
            <a:ln w="33338">
              <a:solidFill>
                <a:srgbClr val="008000"/>
              </a:solidFill>
              <a:round/>
              <a:headEnd/>
              <a:tailEnd/>
            </a:ln>
          </p:spPr>
          <p:txBody>
            <a:bodyPr/>
            <a:lstStyle/>
            <a:p>
              <a:endParaRPr lang="pt-BR"/>
            </a:p>
          </p:txBody>
        </p:sp>
        <p:sp>
          <p:nvSpPr>
            <p:cNvPr id="18954" name="Line 1267"/>
            <p:cNvSpPr>
              <a:spLocks noChangeShapeType="1"/>
            </p:cNvSpPr>
            <p:nvPr/>
          </p:nvSpPr>
          <p:spPr bwMode="auto">
            <a:xfrm>
              <a:off x="3028" y="1942"/>
              <a:ext cx="7" cy="11"/>
            </a:xfrm>
            <a:prstGeom prst="line">
              <a:avLst/>
            </a:prstGeom>
            <a:noFill/>
            <a:ln w="33338">
              <a:solidFill>
                <a:srgbClr val="008000"/>
              </a:solidFill>
              <a:round/>
              <a:headEnd/>
              <a:tailEnd/>
            </a:ln>
          </p:spPr>
          <p:txBody>
            <a:bodyPr/>
            <a:lstStyle/>
            <a:p>
              <a:endParaRPr lang="pt-BR"/>
            </a:p>
          </p:txBody>
        </p:sp>
        <p:sp>
          <p:nvSpPr>
            <p:cNvPr id="18955" name="Freeform 1268"/>
            <p:cNvSpPr>
              <a:spLocks/>
            </p:cNvSpPr>
            <p:nvPr/>
          </p:nvSpPr>
          <p:spPr bwMode="auto">
            <a:xfrm>
              <a:off x="3035" y="1953"/>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56" name="Line 1269"/>
            <p:cNvSpPr>
              <a:spLocks noChangeShapeType="1"/>
            </p:cNvSpPr>
            <p:nvPr/>
          </p:nvSpPr>
          <p:spPr bwMode="auto">
            <a:xfrm>
              <a:off x="3042" y="1968"/>
              <a:ext cx="1" cy="11"/>
            </a:xfrm>
            <a:prstGeom prst="line">
              <a:avLst/>
            </a:prstGeom>
            <a:noFill/>
            <a:ln w="33338">
              <a:solidFill>
                <a:srgbClr val="008000"/>
              </a:solidFill>
              <a:round/>
              <a:headEnd/>
              <a:tailEnd/>
            </a:ln>
          </p:spPr>
          <p:txBody>
            <a:bodyPr/>
            <a:lstStyle/>
            <a:p>
              <a:endParaRPr lang="pt-BR"/>
            </a:p>
          </p:txBody>
        </p:sp>
        <p:sp>
          <p:nvSpPr>
            <p:cNvPr id="18957" name="Freeform 1270"/>
            <p:cNvSpPr>
              <a:spLocks/>
            </p:cNvSpPr>
            <p:nvPr/>
          </p:nvSpPr>
          <p:spPr bwMode="auto">
            <a:xfrm>
              <a:off x="3042" y="1979"/>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8000"/>
              </a:solidFill>
              <a:prstDash val="solid"/>
              <a:round/>
              <a:headEnd/>
              <a:tailEnd/>
            </a:ln>
          </p:spPr>
          <p:txBody>
            <a:bodyPr/>
            <a:lstStyle/>
            <a:p>
              <a:endParaRPr lang="pt-BR"/>
            </a:p>
          </p:txBody>
        </p:sp>
        <p:sp>
          <p:nvSpPr>
            <p:cNvPr id="18958" name="Line 1271"/>
            <p:cNvSpPr>
              <a:spLocks noChangeShapeType="1"/>
            </p:cNvSpPr>
            <p:nvPr/>
          </p:nvSpPr>
          <p:spPr bwMode="auto">
            <a:xfrm>
              <a:off x="3049" y="1994"/>
              <a:ext cx="7" cy="11"/>
            </a:xfrm>
            <a:prstGeom prst="line">
              <a:avLst/>
            </a:prstGeom>
            <a:noFill/>
            <a:ln w="33338">
              <a:solidFill>
                <a:srgbClr val="008000"/>
              </a:solidFill>
              <a:round/>
              <a:headEnd/>
              <a:tailEnd/>
            </a:ln>
          </p:spPr>
          <p:txBody>
            <a:bodyPr/>
            <a:lstStyle/>
            <a:p>
              <a:endParaRPr lang="pt-BR"/>
            </a:p>
          </p:txBody>
        </p:sp>
        <p:sp>
          <p:nvSpPr>
            <p:cNvPr id="18959" name="Freeform 1272"/>
            <p:cNvSpPr>
              <a:spLocks/>
            </p:cNvSpPr>
            <p:nvPr/>
          </p:nvSpPr>
          <p:spPr bwMode="auto">
            <a:xfrm>
              <a:off x="3056" y="2005"/>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960" name="Line 1273"/>
            <p:cNvSpPr>
              <a:spLocks noChangeShapeType="1"/>
            </p:cNvSpPr>
            <p:nvPr/>
          </p:nvSpPr>
          <p:spPr bwMode="auto">
            <a:xfrm>
              <a:off x="3056" y="2020"/>
              <a:ext cx="7" cy="11"/>
            </a:xfrm>
            <a:prstGeom prst="line">
              <a:avLst/>
            </a:prstGeom>
            <a:noFill/>
            <a:ln w="33338">
              <a:solidFill>
                <a:srgbClr val="008000"/>
              </a:solidFill>
              <a:round/>
              <a:headEnd/>
              <a:tailEnd/>
            </a:ln>
          </p:spPr>
          <p:txBody>
            <a:bodyPr/>
            <a:lstStyle/>
            <a:p>
              <a:endParaRPr lang="pt-BR"/>
            </a:p>
          </p:txBody>
        </p:sp>
        <p:sp>
          <p:nvSpPr>
            <p:cNvPr id="18961" name="Freeform 1274"/>
            <p:cNvSpPr>
              <a:spLocks/>
            </p:cNvSpPr>
            <p:nvPr/>
          </p:nvSpPr>
          <p:spPr bwMode="auto">
            <a:xfrm>
              <a:off x="3063" y="2031"/>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62" name="Line 1275"/>
            <p:cNvSpPr>
              <a:spLocks noChangeShapeType="1"/>
            </p:cNvSpPr>
            <p:nvPr/>
          </p:nvSpPr>
          <p:spPr bwMode="auto">
            <a:xfrm>
              <a:off x="3070" y="2046"/>
              <a:ext cx="1" cy="11"/>
            </a:xfrm>
            <a:prstGeom prst="line">
              <a:avLst/>
            </a:prstGeom>
            <a:noFill/>
            <a:ln w="33338">
              <a:solidFill>
                <a:srgbClr val="008000"/>
              </a:solidFill>
              <a:round/>
              <a:headEnd/>
              <a:tailEnd/>
            </a:ln>
          </p:spPr>
          <p:txBody>
            <a:bodyPr/>
            <a:lstStyle/>
            <a:p>
              <a:endParaRPr lang="pt-BR"/>
            </a:p>
          </p:txBody>
        </p:sp>
        <p:sp>
          <p:nvSpPr>
            <p:cNvPr id="18963" name="Line 1276"/>
            <p:cNvSpPr>
              <a:spLocks noChangeShapeType="1"/>
            </p:cNvSpPr>
            <p:nvPr/>
          </p:nvSpPr>
          <p:spPr bwMode="auto">
            <a:xfrm>
              <a:off x="3070" y="2057"/>
              <a:ext cx="7" cy="11"/>
            </a:xfrm>
            <a:prstGeom prst="line">
              <a:avLst/>
            </a:prstGeom>
            <a:noFill/>
            <a:ln w="33338">
              <a:solidFill>
                <a:srgbClr val="008000"/>
              </a:solidFill>
              <a:round/>
              <a:headEnd/>
              <a:tailEnd/>
            </a:ln>
          </p:spPr>
          <p:txBody>
            <a:bodyPr/>
            <a:lstStyle/>
            <a:p>
              <a:endParaRPr lang="pt-BR"/>
            </a:p>
          </p:txBody>
        </p:sp>
        <p:sp>
          <p:nvSpPr>
            <p:cNvPr id="18964" name="Freeform 1277"/>
            <p:cNvSpPr>
              <a:spLocks/>
            </p:cNvSpPr>
            <p:nvPr/>
          </p:nvSpPr>
          <p:spPr bwMode="auto">
            <a:xfrm>
              <a:off x="3077" y="2068"/>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965" name="Line 1278"/>
            <p:cNvSpPr>
              <a:spLocks noChangeShapeType="1"/>
            </p:cNvSpPr>
            <p:nvPr/>
          </p:nvSpPr>
          <p:spPr bwMode="auto">
            <a:xfrm>
              <a:off x="3084" y="2083"/>
              <a:ext cx="1" cy="11"/>
            </a:xfrm>
            <a:prstGeom prst="line">
              <a:avLst/>
            </a:prstGeom>
            <a:noFill/>
            <a:ln w="33338">
              <a:solidFill>
                <a:srgbClr val="008000"/>
              </a:solidFill>
              <a:round/>
              <a:headEnd/>
              <a:tailEnd/>
            </a:ln>
          </p:spPr>
          <p:txBody>
            <a:bodyPr/>
            <a:lstStyle/>
            <a:p>
              <a:endParaRPr lang="pt-BR"/>
            </a:p>
          </p:txBody>
        </p:sp>
        <p:sp>
          <p:nvSpPr>
            <p:cNvPr id="18966" name="Line 1279"/>
            <p:cNvSpPr>
              <a:spLocks noChangeShapeType="1"/>
            </p:cNvSpPr>
            <p:nvPr/>
          </p:nvSpPr>
          <p:spPr bwMode="auto">
            <a:xfrm>
              <a:off x="3084" y="2094"/>
              <a:ext cx="7" cy="11"/>
            </a:xfrm>
            <a:prstGeom prst="line">
              <a:avLst/>
            </a:prstGeom>
            <a:noFill/>
            <a:ln w="33338">
              <a:solidFill>
                <a:srgbClr val="008000"/>
              </a:solidFill>
              <a:round/>
              <a:headEnd/>
              <a:tailEnd/>
            </a:ln>
          </p:spPr>
          <p:txBody>
            <a:bodyPr/>
            <a:lstStyle/>
            <a:p>
              <a:endParaRPr lang="pt-BR"/>
            </a:p>
          </p:txBody>
        </p:sp>
        <p:sp>
          <p:nvSpPr>
            <p:cNvPr id="18967" name="Line 1280"/>
            <p:cNvSpPr>
              <a:spLocks noChangeShapeType="1"/>
            </p:cNvSpPr>
            <p:nvPr/>
          </p:nvSpPr>
          <p:spPr bwMode="auto">
            <a:xfrm>
              <a:off x="3091" y="2105"/>
              <a:ext cx="7" cy="11"/>
            </a:xfrm>
            <a:prstGeom prst="line">
              <a:avLst/>
            </a:prstGeom>
            <a:noFill/>
            <a:ln w="33338">
              <a:solidFill>
                <a:srgbClr val="008000"/>
              </a:solidFill>
              <a:round/>
              <a:headEnd/>
              <a:tailEnd/>
            </a:ln>
          </p:spPr>
          <p:txBody>
            <a:bodyPr/>
            <a:lstStyle/>
            <a:p>
              <a:endParaRPr lang="pt-BR"/>
            </a:p>
          </p:txBody>
        </p:sp>
        <p:sp>
          <p:nvSpPr>
            <p:cNvPr id="18968" name="Line 1281"/>
            <p:cNvSpPr>
              <a:spLocks noChangeShapeType="1"/>
            </p:cNvSpPr>
            <p:nvPr/>
          </p:nvSpPr>
          <p:spPr bwMode="auto">
            <a:xfrm>
              <a:off x="3098" y="2116"/>
              <a:ext cx="1" cy="11"/>
            </a:xfrm>
            <a:prstGeom prst="line">
              <a:avLst/>
            </a:prstGeom>
            <a:noFill/>
            <a:ln w="33338">
              <a:solidFill>
                <a:srgbClr val="008000"/>
              </a:solidFill>
              <a:round/>
              <a:headEnd/>
              <a:tailEnd/>
            </a:ln>
          </p:spPr>
          <p:txBody>
            <a:bodyPr/>
            <a:lstStyle/>
            <a:p>
              <a:endParaRPr lang="pt-BR"/>
            </a:p>
          </p:txBody>
        </p:sp>
        <p:sp>
          <p:nvSpPr>
            <p:cNvPr id="18969" name="Line 1282"/>
            <p:cNvSpPr>
              <a:spLocks noChangeShapeType="1"/>
            </p:cNvSpPr>
            <p:nvPr/>
          </p:nvSpPr>
          <p:spPr bwMode="auto">
            <a:xfrm>
              <a:off x="3098" y="2127"/>
              <a:ext cx="7" cy="11"/>
            </a:xfrm>
            <a:prstGeom prst="line">
              <a:avLst/>
            </a:prstGeom>
            <a:noFill/>
            <a:ln w="33338">
              <a:solidFill>
                <a:srgbClr val="008000"/>
              </a:solidFill>
              <a:round/>
              <a:headEnd/>
              <a:tailEnd/>
            </a:ln>
          </p:spPr>
          <p:txBody>
            <a:bodyPr/>
            <a:lstStyle/>
            <a:p>
              <a:endParaRPr lang="pt-BR"/>
            </a:p>
          </p:txBody>
        </p:sp>
        <p:sp>
          <p:nvSpPr>
            <p:cNvPr id="18970" name="Line 1283"/>
            <p:cNvSpPr>
              <a:spLocks noChangeShapeType="1"/>
            </p:cNvSpPr>
            <p:nvPr/>
          </p:nvSpPr>
          <p:spPr bwMode="auto">
            <a:xfrm>
              <a:off x="3105" y="2138"/>
              <a:ext cx="7" cy="12"/>
            </a:xfrm>
            <a:prstGeom prst="line">
              <a:avLst/>
            </a:prstGeom>
            <a:noFill/>
            <a:ln w="33338">
              <a:solidFill>
                <a:srgbClr val="008000"/>
              </a:solidFill>
              <a:round/>
              <a:headEnd/>
              <a:tailEnd/>
            </a:ln>
          </p:spPr>
          <p:txBody>
            <a:bodyPr/>
            <a:lstStyle/>
            <a:p>
              <a:endParaRPr lang="pt-BR"/>
            </a:p>
          </p:txBody>
        </p:sp>
        <p:sp>
          <p:nvSpPr>
            <p:cNvPr id="18971" name="Line 1284"/>
            <p:cNvSpPr>
              <a:spLocks noChangeShapeType="1"/>
            </p:cNvSpPr>
            <p:nvPr/>
          </p:nvSpPr>
          <p:spPr bwMode="auto">
            <a:xfrm>
              <a:off x="3112" y="2150"/>
              <a:ext cx="1" cy="11"/>
            </a:xfrm>
            <a:prstGeom prst="line">
              <a:avLst/>
            </a:prstGeom>
            <a:noFill/>
            <a:ln w="33338">
              <a:solidFill>
                <a:srgbClr val="008000"/>
              </a:solidFill>
              <a:round/>
              <a:headEnd/>
              <a:tailEnd/>
            </a:ln>
          </p:spPr>
          <p:txBody>
            <a:bodyPr/>
            <a:lstStyle/>
            <a:p>
              <a:endParaRPr lang="pt-BR"/>
            </a:p>
          </p:txBody>
        </p:sp>
        <p:sp>
          <p:nvSpPr>
            <p:cNvPr id="18972" name="Line 1285"/>
            <p:cNvSpPr>
              <a:spLocks noChangeShapeType="1"/>
            </p:cNvSpPr>
            <p:nvPr/>
          </p:nvSpPr>
          <p:spPr bwMode="auto">
            <a:xfrm>
              <a:off x="3112" y="2161"/>
              <a:ext cx="7" cy="11"/>
            </a:xfrm>
            <a:prstGeom prst="line">
              <a:avLst/>
            </a:prstGeom>
            <a:noFill/>
            <a:ln w="33338">
              <a:solidFill>
                <a:srgbClr val="008000"/>
              </a:solidFill>
              <a:round/>
              <a:headEnd/>
              <a:tailEnd/>
            </a:ln>
          </p:spPr>
          <p:txBody>
            <a:bodyPr/>
            <a:lstStyle/>
            <a:p>
              <a:endParaRPr lang="pt-BR"/>
            </a:p>
          </p:txBody>
        </p:sp>
        <p:sp>
          <p:nvSpPr>
            <p:cNvPr id="18973" name="Line 1286"/>
            <p:cNvSpPr>
              <a:spLocks noChangeShapeType="1"/>
            </p:cNvSpPr>
            <p:nvPr/>
          </p:nvSpPr>
          <p:spPr bwMode="auto">
            <a:xfrm>
              <a:off x="3119" y="2172"/>
              <a:ext cx="7" cy="11"/>
            </a:xfrm>
            <a:prstGeom prst="line">
              <a:avLst/>
            </a:prstGeom>
            <a:noFill/>
            <a:ln w="33338">
              <a:solidFill>
                <a:srgbClr val="008000"/>
              </a:solidFill>
              <a:round/>
              <a:headEnd/>
              <a:tailEnd/>
            </a:ln>
          </p:spPr>
          <p:txBody>
            <a:bodyPr/>
            <a:lstStyle/>
            <a:p>
              <a:endParaRPr lang="pt-BR"/>
            </a:p>
          </p:txBody>
        </p:sp>
        <p:sp>
          <p:nvSpPr>
            <p:cNvPr id="18974" name="Line 1287"/>
            <p:cNvSpPr>
              <a:spLocks noChangeShapeType="1"/>
            </p:cNvSpPr>
            <p:nvPr/>
          </p:nvSpPr>
          <p:spPr bwMode="auto">
            <a:xfrm>
              <a:off x="3126" y="2183"/>
              <a:ext cx="1" cy="11"/>
            </a:xfrm>
            <a:prstGeom prst="line">
              <a:avLst/>
            </a:prstGeom>
            <a:noFill/>
            <a:ln w="33338">
              <a:solidFill>
                <a:srgbClr val="008000"/>
              </a:solidFill>
              <a:round/>
              <a:headEnd/>
              <a:tailEnd/>
            </a:ln>
          </p:spPr>
          <p:txBody>
            <a:bodyPr/>
            <a:lstStyle/>
            <a:p>
              <a:endParaRPr lang="pt-BR"/>
            </a:p>
          </p:txBody>
        </p:sp>
        <p:sp>
          <p:nvSpPr>
            <p:cNvPr id="18975" name="Line 1288"/>
            <p:cNvSpPr>
              <a:spLocks noChangeShapeType="1"/>
            </p:cNvSpPr>
            <p:nvPr/>
          </p:nvSpPr>
          <p:spPr bwMode="auto">
            <a:xfrm>
              <a:off x="3126" y="2194"/>
              <a:ext cx="7" cy="11"/>
            </a:xfrm>
            <a:prstGeom prst="line">
              <a:avLst/>
            </a:prstGeom>
            <a:noFill/>
            <a:ln w="33338">
              <a:solidFill>
                <a:srgbClr val="008000"/>
              </a:solidFill>
              <a:round/>
              <a:headEnd/>
              <a:tailEnd/>
            </a:ln>
          </p:spPr>
          <p:txBody>
            <a:bodyPr/>
            <a:lstStyle/>
            <a:p>
              <a:endParaRPr lang="pt-BR"/>
            </a:p>
          </p:txBody>
        </p:sp>
        <p:sp>
          <p:nvSpPr>
            <p:cNvPr id="18976" name="Line 1289"/>
            <p:cNvSpPr>
              <a:spLocks noChangeShapeType="1"/>
            </p:cNvSpPr>
            <p:nvPr/>
          </p:nvSpPr>
          <p:spPr bwMode="auto">
            <a:xfrm>
              <a:off x="3133" y="2205"/>
              <a:ext cx="7" cy="8"/>
            </a:xfrm>
            <a:prstGeom prst="line">
              <a:avLst/>
            </a:prstGeom>
            <a:noFill/>
            <a:ln w="33338">
              <a:solidFill>
                <a:srgbClr val="008000"/>
              </a:solidFill>
              <a:round/>
              <a:headEnd/>
              <a:tailEnd/>
            </a:ln>
          </p:spPr>
          <p:txBody>
            <a:bodyPr/>
            <a:lstStyle/>
            <a:p>
              <a:endParaRPr lang="pt-BR"/>
            </a:p>
          </p:txBody>
        </p:sp>
        <p:sp>
          <p:nvSpPr>
            <p:cNvPr id="18977" name="Freeform 1290"/>
            <p:cNvSpPr>
              <a:spLocks/>
            </p:cNvSpPr>
            <p:nvPr/>
          </p:nvSpPr>
          <p:spPr bwMode="auto">
            <a:xfrm>
              <a:off x="3140" y="2213"/>
              <a:ext cx="1" cy="11"/>
            </a:xfrm>
            <a:custGeom>
              <a:avLst/>
              <a:gdLst>
                <a:gd name="T0" fmla="*/ 0 w 1"/>
                <a:gd name="T1" fmla="*/ 0 h 11"/>
                <a:gd name="T2" fmla="*/ 0 w 1"/>
                <a:gd name="T3" fmla="*/ 3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3"/>
                  </a:lnTo>
                  <a:lnTo>
                    <a:pt x="0" y="11"/>
                  </a:lnTo>
                </a:path>
              </a:pathLst>
            </a:custGeom>
            <a:noFill/>
            <a:ln w="33338">
              <a:solidFill>
                <a:srgbClr val="008000"/>
              </a:solidFill>
              <a:prstDash val="solid"/>
              <a:round/>
              <a:headEnd/>
              <a:tailEnd/>
            </a:ln>
          </p:spPr>
          <p:txBody>
            <a:bodyPr/>
            <a:lstStyle/>
            <a:p>
              <a:endParaRPr lang="pt-BR"/>
            </a:p>
          </p:txBody>
        </p:sp>
        <p:sp>
          <p:nvSpPr>
            <p:cNvPr id="18978" name="Line 1291"/>
            <p:cNvSpPr>
              <a:spLocks noChangeShapeType="1"/>
            </p:cNvSpPr>
            <p:nvPr/>
          </p:nvSpPr>
          <p:spPr bwMode="auto">
            <a:xfrm>
              <a:off x="3140" y="2224"/>
              <a:ext cx="7" cy="7"/>
            </a:xfrm>
            <a:prstGeom prst="line">
              <a:avLst/>
            </a:prstGeom>
            <a:noFill/>
            <a:ln w="33338">
              <a:solidFill>
                <a:srgbClr val="008000"/>
              </a:solidFill>
              <a:round/>
              <a:headEnd/>
              <a:tailEnd/>
            </a:ln>
          </p:spPr>
          <p:txBody>
            <a:bodyPr/>
            <a:lstStyle/>
            <a:p>
              <a:endParaRPr lang="pt-BR"/>
            </a:p>
          </p:txBody>
        </p:sp>
        <p:sp>
          <p:nvSpPr>
            <p:cNvPr id="18979" name="Freeform 1292"/>
            <p:cNvSpPr>
              <a:spLocks/>
            </p:cNvSpPr>
            <p:nvPr/>
          </p:nvSpPr>
          <p:spPr bwMode="auto">
            <a:xfrm>
              <a:off x="3147" y="2231"/>
              <a:ext cx="7" cy="11"/>
            </a:xfrm>
            <a:custGeom>
              <a:avLst/>
              <a:gdLst>
                <a:gd name="T0" fmla="*/ 0 w 7"/>
                <a:gd name="T1" fmla="*/ 0 h 11"/>
                <a:gd name="T2" fmla="*/ 7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4"/>
                  </a:lnTo>
                  <a:lnTo>
                    <a:pt x="7" y="11"/>
                  </a:lnTo>
                </a:path>
              </a:pathLst>
            </a:custGeom>
            <a:noFill/>
            <a:ln w="33338">
              <a:solidFill>
                <a:srgbClr val="008000"/>
              </a:solidFill>
              <a:prstDash val="solid"/>
              <a:round/>
              <a:headEnd/>
              <a:tailEnd/>
            </a:ln>
          </p:spPr>
          <p:txBody>
            <a:bodyPr/>
            <a:lstStyle/>
            <a:p>
              <a:endParaRPr lang="pt-BR"/>
            </a:p>
          </p:txBody>
        </p:sp>
        <p:sp>
          <p:nvSpPr>
            <p:cNvPr id="18980" name="Line 1293"/>
            <p:cNvSpPr>
              <a:spLocks noChangeShapeType="1"/>
            </p:cNvSpPr>
            <p:nvPr/>
          </p:nvSpPr>
          <p:spPr bwMode="auto">
            <a:xfrm>
              <a:off x="3154" y="2242"/>
              <a:ext cx="1" cy="8"/>
            </a:xfrm>
            <a:prstGeom prst="line">
              <a:avLst/>
            </a:prstGeom>
            <a:noFill/>
            <a:ln w="33338">
              <a:solidFill>
                <a:srgbClr val="008000"/>
              </a:solidFill>
              <a:round/>
              <a:headEnd/>
              <a:tailEnd/>
            </a:ln>
          </p:spPr>
          <p:txBody>
            <a:bodyPr/>
            <a:lstStyle/>
            <a:p>
              <a:endParaRPr lang="pt-BR"/>
            </a:p>
          </p:txBody>
        </p:sp>
        <p:sp>
          <p:nvSpPr>
            <p:cNvPr id="18981" name="Line 1294"/>
            <p:cNvSpPr>
              <a:spLocks noChangeShapeType="1"/>
            </p:cNvSpPr>
            <p:nvPr/>
          </p:nvSpPr>
          <p:spPr bwMode="auto">
            <a:xfrm>
              <a:off x="3154" y="2250"/>
              <a:ext cx="7" cy="7"/>
            </a:xfrm>
            <a:prstGeom prst="line">
              <a:avLst/>
            </a:prstGeom>
            <a:noFill/>
            <a:ln w="33338">
              <a:solidFill>
                <a:srgbClr val="008000"/>
              </a:solidFill>
              <a:round/>
              <a:headEnd/>
              <a:tailEnd/>
            </a:ln>
          </p:spPr>
          <p:txBody>
            <a:bodyPr/>
            <a:lstStyle/>
            <a:p>
              <a:endParaRPr lang="pt-BR"/>
            </a:p>
          </p:txBody>
        </p:sp>
        <p:sp>
          <p:nvSpPr>
            <p:cNvPr id="18982" name="Freeform 1295"/>
            <p:cNvSpPr>
              <a:spLocks/>
            </p:cNvSpPr>
            <p:nvPr/>
          </p:nvSpPr>
          <p:spPr bwMode="auto">
            <a:xfrm>
              <a:off x="3161" y="2257"/>
              <a:ext cx="7" cy="11"/>
            </a:xfrm>
            <a:custGeom>
              <a:avLst/>
              <a:gdLst>
                <a:gd name="T0" fmla="*/ 0 w 7"/>
                <a:gd name="T1" fmla="*/ 0 h 11"/>
                <a:gd name="T2" fmla="*/ 7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4"/>
                  </a:lnTo>
                  <a:lnTo>
                    <a:pt x="7" y="11"/>
                  </a:lnTo>
                </a:path>
              </a:pathLst>
            </a:custGeom>
            <a:noFill/>
            <a:ln w="33338">
              <a:solidFill>
                <a:srgbClr val="008000"/>
              </a:solidFill>
              <a:prstDash val="solid"/>
              <a:round/>
              <a:headEnd/>
              <a:tailEnd/>
            </a:ln>
          </p:spPr>
          <p:txBody>
            <a:bodyPr/>
            <a:lstStyle/>
            <a:p>
              <a:endParaRPr lang="pt-BR"/>
            </a:p>
          </p:txBody>
        </p:sp>
        <p:sp>
          <p:nvSpPr>
            <p:cNvPr id="18983" name="Line 1296"/>
            <p:cNvSpPr>
              <a:spLocks noChangeShapeType="1"/>
            </p:cNvSpPr>
            <p:nvPr/>
          </p:nvSpPr>
          <p:spPr bwMode="auto">
            <a:xfrm>
              <a:off x="3168" y="2268"/>
              <a:ext cx="1" cy="8"/>
            </a:xfrm>
            <a:prstGeom prst="line">
              <a:avLst/>
            </a:prstGeom>
            <a:noFill/>
            <a:ln w="33338">
              <a:solidFill>
                <a:srgbClr val="008000"/>
              </a:solidFill>
              <a:round/>
              <a:headEnd/>
              <a:tailEnd/>
            </a:ln>
          </p:spPr>
          <p:txBody>
            <a:bodyPr/>
            <a:lstStyle/>
            <a:p>
              <a:endParaRPr lang="pt-BR"/>
            </a:p>
          </p:txBody>
        </p:sp>
        <p:sp>
          <p:nvSpPr>
            <p:cNvPr id="18984" name="Line 1297"/>
            <p:cNvSpPr>
              <a:spLocks noChangeShapeType="1"/>
            </p:cNvSpPr>
            <p:nvPr/>
          </p:nvSpPr>
          <p:spPr bwMode="auto">
            <a:xfrm>
              <a:off x="3168" y="2276"/>
              <a:ext cx="7" cy="7"/>
            </a:xfrm>
            <a:prstGeom prst="line">
              <a:avLst/>
            </a:prstGeom>
            <a:noFill/>
            <a:ln w="33338">
              <a:solidFill>
                <a:srgbClr val="008000"/>
              </a:solidFill>
              <a:round/>
              <a:headEnd/>
              <a:tailEnd/>
            </a:ln>
          </p:spPr>
          <p:txBody>
            <a:bodyPr/>
            <a:lstStyle/>
            <a:p>
              <a:endParaRPr lang="pt-BR"/>
            </a:p>
          </p:txBody>
        </p:sp>
        <p:sp>
          <p:nvSpPr>
            <p:cNvPr id="18985" name="Line 1298"/>
            <p:cNvSpPr>
              <a:spLocks noChangeShapeType="1"/>
            </p:cNvSpPr>
            <p:nvPr/>
          </p:nvSpPr>
          <p:spPr bwMode="auto">
            <a:xfrm>
              <a:off x="3175" y="2283"/>
              <a:ext cx="7" cy="7"/>
            </a:xfrm>
            <a:prstGeom prst="line">
              <a:avLst/>
            </a:prstGeom>
            <a:noFill/>
            <a:ln w="33338">
              <a:solidFill>
                <a:srgbClr val="008000"/>
              </a:solidFill>
              <a:round/>
              <a:headEnd/>
              <a:tailEnd/>
            </a:ln>
          </p:spPr>
          <p:txBody>
            <a:bodyPr/>
            <a:lstStyle/>
            <a:p>
              <a:endParaRPr lang="pt-BR"/>
            </a:p>
          </p:txBody>
        </p:sp>
        <p:sp>
          <p:nvSpPr>
            <p:cNvPr id="18986" name="Line 1299"/>
            <p:cNvSpPr>
              <a:spLocks noChangeShapeType="1"/>
            </p:cNvSpPr>
            <p:nvPr/>
          </p:nvSpPr>
          <p:spPr bwMode="auto">
            <a:xfrm>
              <a:off x="3182" y="2290"/>
              <a:ext cx="1" cy="4"/>
            </a:xfrm>
            <a:prstGeom prst="line">
              <a:avLst/>
            </a:prstGeom>
            <a:noFill/>
            <a:ln w="33338">
              <a:solidFill>
                <a:srgbClr val="008000"/>
              </a:solidFill>
              <a:round/>
              <a:headEnd/>
              <a:tailEnd/>
            </a:ln>
          </p:spPr>
          <p:txBody>
            <a:bodyPr/>
            <a:lstStyle/>
            <a:p>
              <a:endParaRPr lang="pt-BR"/>
            </a:p>
          </p:txBody>
        </p:sp>
        <p:sp>
          <p:nvSpPr>
            <p:cNvPr id="18987" name="Line 1300"/>
            <p:cNvSpPr>
              <a:spLocks noChangeShapeType="1"/>
            </p:cNvSpPr>
            <p:nvPr/>
          </p:nvSpPr>
          <p:spPr bwMode="auto">
            <a:xfrm>
              <a:off x="3182" y="2294"/>
              <a:ext cx="7" cy="8"/>
            </a:xfrm>
            <a:prstGeom prst="line">
              <a:avLst/>
            </a:prstGeom>
            <a:noFill/>
            <a:ln w="33338">
              <a:solidFill>
                <a:srgbClr val="008000"/>
              </a:solidFill>
              <a:round/>
              <a:headEnd/>
              <a:tailEnd/>
            </a:ln>
          </p:spPr>
          <p:txBody>
            <a:bodyPr/>
            <a:lstStyle/>
            <a:p>
              <a:endParaRPr lang="pt-BR"/>
            </a:p>
          </p:txBody>
        </p:sp>
        <p:sp>
          <p:nvSpPr>
            <p:cNvPr id="18988" name="Line 1301"/>
            <p:cNvSpPr>
              <a:spLocks noChangeShapeType="1"/>
            </p:cNvSpPr>
            <p:nvPr/>
          </p:nvSpPr>
          <p:spPr bwMode="auto">
            <a:xfrm>
              <a:off x="3189" y="2302"/>
              <a:ext cx="7" cy="7"/>
            </a:xfrm>
            <a:prstGeom prst="line">
              <a:avLst/>
            </a:prstGeom>
            <a:noFill/>
            <a:ln w="33338">
              <a:solidFill>
                <a:srgbClr val="008000"/>
              </a:solidFill>
              <a:round/>
              <a:headEnd/>
              <a:tailEnd/>
            </a:ln>
          </p:spPr>
          <p:txBody>
            <a:bodyPr/>
            <a:lstStyle/>
            <a:p>
              <a:endParaRPr lang="pt-BR"/>
            </a:p>
          </p:txBody>
        </p:sp>
        <p:sp>
          <p:nvSpPr>
            <p:cNvPr id="18989" name="Line 1302"/>
            <p:cNvSpPr>
              <a:spLocks noChangeShapeType="1"/>
            </p:cNvSpPr>
            <p:nvPr/>
          </p:nvSpPr>
          <p:spPr bwMode="auto">
            <a:xfrm>
              <a:off x="3196" y="2309"/>
              <a:ext cx="1" cy="4"/>
            </a:xfrm>
            <a:prstGeom prst="line">
              <a:avLst/>
            </a:prstGeom>
            <a:noFill/>
            <a:ln w="33338">
              <a:solidFill>
                <a:srgbClr val="008000"/>
              </a:solidFill>
              <a:round/>
              <a:headEnd/>
              <a:tailEnd/>
            </a:ln>
          </p:spPr>
          <p:txBody>
            <a:bodyPr/>
            <a:lstStyle/>
            <a:p>
              <a:endParaRPr lang="pt-BR"/>
            </a:p>
          </p:txBody>
        </p:sp>
        <p:sp>
          <p:nvSpPr>
            <p:cNvPr id="18990" name="Line 1303"/>
            <p:cNvSpPr>
              <a:spLocks noChangeShapeType="1"/>
            </p:cNvSpPr>
            <p:nvPr/>
          </p:nvSpPr>
          <p:spPr bwMode="auto">
            <a:xfrm>
              <a:off x="3196" y="2313"/>
              <a:ext cx="7" cy="7"/>
            </a:xfrm>
            <a:prstGeom prst="line">
              <a:avLst/>
            </a:prstGeom>
            <a:noFill/>
            <a:ln w="33338">
              <a:solidFill>
                <a:srgbClr val="008000"/>
              </a:solidFill>
              <a:round/>
              <a:headEnd/>
              <a:tailEnd/>
            </a:ln>
          </p:spPr>
          <p:txBody>
            <a:bodyPr/>
            <a:lstStyle/>
            <a:p>
              <a:endParaRPr lang="pt-BR"/>
            </a:p>
          </p:txBody>
        </p:sp>
        <p:sp>
          <p:nvSpPr>
            <p:cNvPr id="18991" name="Line 1304"/>
            <p:cNvSpPr>
              <a:spLocks noChangeShapeType="1"/>
            </p:cNvSpPr>
            <p:nvPr/>
          </p:nvSpPr>
          <p:spPr bwMode="auto">
            <a:xfrm>
              <a:off x="3203" y="2320"/>
              <a:ext cx="7" cy="4"/>
            </a:xfrm>
            <a:prstGeom prst="line">
              <a:avLst/>
            </a:prstGeom>
            <a:noFill/>
            <a:ln w="33338">
              <a:solidFill>
                <a:srgbClr val="008000"/>
              </a:solidFill>
              <a:round/>
              <a:headEnd/>
              <a:tailEnd/>
            </a:ln>
          </p:spPr>
          <p:txBody>
            <a:bodyPr/>
            <a:lstStyle/>
            <a:p>
              <a:endParaRPr lang="pt-BR"/>
            </a:p>
          </p:txBody>
        </p:sp>
        <p:sp>
          <p:nvSpPr>
            <p:cNvPr id="18992" name="Line 1305"/>
            <p:cNvSpPr>
              <a:spLocks noChangeShapeType="1"/>
            </p:cNvSpPr>
            <p:nvPr/>
          </p:nvSpPr>
          <p:spPr bwMode="auto">
            <a:xfrm>
              <a:off x="3210" y="2324"/>
              <a:ext cx="1" cy="4"/>
            </a:xfrm>
            <a:prstGeom prst="line">
              <a:avLst/>
            </a:prstGeom>
            <a:noFill/>
            <a:ln w="33338">
              <a:solidFill>
                <a:srgbClr val="008000"/>
              </a:solidFill>
              <a:round/>
              <a:headEnd/>
              <a:tailEnd/>
            </a:ln>
          </p:spPr>
          <p:txBody>
            <a:bodyPr/>
            <a:lstStyle/>
            <a:p>
              <a:endParaRPr lang="pt-BR"/>
            </a:p>
          </p:txBody>
        </p:sp>
        <p:sp>
          <p:nvSpPr>
            <p:cNvPr id="18993" name="Line 1306"/>
            <p:cNvSpPr>
              <a:spLocks noChangeShapeType="1"/>
            </p:cNvSpPr>
            <p:nvPr/>
          </p:nvSpPr>
          <p:spPr bwMode="auto">
            <a:xfrm>
              <a:off x="3210" y="2328"/>
              <a:ext cx="7" cy="3"/>
            </a:xfrm>
            <a:prstGeom prst="line">
              <a:avLst/>
            </a:prstGeom>
            <a:noFill/>
            <a:ln w="33338">
              <a:solidFill>
                <a:srgbClr val="008000"/>
              </a:solidFill>
              <a:round/>
              <a:headEnd/>
              <a:tailEnd/>
            </a:ln>
          </p:spPr>
          <p:txBody>
            <a:bodyPr/>
            <a:lstStyle/>
            <a:p>
              <a:endParaRPr lang="pt-BR"/>
            </a:p>
          </p:txBody>
        </p:sp>
        <p:sp>
          <p:nvSpPr>
            <p:cNvPr id="18994" name="Line 1307"/>
            <p:cNvSpPr>
              <a:spLocks noChangeShapeType="1"/>
            </p:cNvSpPr>
            <p:nvPr/>
          </p:nvSpPr>
          <p:spPr bwMode="auto">
            <a:xfrm>
              <a:off x="3217" y="2331"/>
              <a:ext cx="7" cy="4"/>
            </a:xfrm>
            <a:prstGeom prst="line">
              <a:avLst/>
            </a:prstGeom>
            <a:noFill/>
            <a:ln w="33338">
              <a:solidFill>
                <a:srgbClr val="008000"/>
              </a:solidFill>
              <a:round/>
              <a:headEnd/>
              <a:tailEnd/>
            </a:ln>
          </p:spPr>
          <p:txBody>
            <a:bodyPr/>
            <a:lstStyle/>
            <a:p>
              <a:endParaRPr lang="pt-BR"/>
            </a:p>
          </p:txBody>
        </p:sp>
        <p:sp>
          <p:nvSpPr>
            <p:cNvPr id="18995" name="Line 1308"/>
            <p:cNvSpPr>
              <a:spLocks noChangeShapeType="1"/>
            </p:cNvSpPr>
            <p:nvPr/>
          </p:nvSpPr>
          <p:spPr bwMode="auto">
            <a:xfrm>
              <a:off x="3224" y="2335"/>
              <a:ext cx="1" cy="4"/>
            </a:xfrm>
            <a:prstGeom prst="line">
              <a:avLst/>
            </a:prstGeom>
            <a:noFill/>
            <a:ln w="33338">
              <a:solidFill>
                <a:srgbClr val="008000"/>
              </a:solidFill>
              <a:round/>
              <a:headEnd/>
              <a:tailEnd/>
            </a:ln>
          </p:spPr>
          <p:txBody>
            <a:bodyPr/>
            <a:lstStyle/>
            <a:p>
              <a:endParaRPr lang="pt-BR"/>
            </a:p>
          </p:txBody>
        </p:sp>
        <p:sp>
          <p:nvSpPr>
            <p:cNvPr id="18996" name="Line 1309"/>
            <p:cNvSpPr>
              <a:spLocks noChangeShapeType="1"/>
            </p:cNvSpPr>
            <p:nvPr/>
          </p:nvSpPr>
          <p:spPr bwMode="auto">
            <a:xfrm>
              <a:off x="3224" y="2339"/>
              <a:ext cx="7" cy="3"/>
            </a:xfrm>
            <a:prstGeom prst="line">
              <a:avLst/>
            </a:prstGeom>
            <a:noFill/>
            <a:ln w="33338">
              <a:solidFill>
                <a:srgbClr val="008000"/>
              </a:solidFill>
              <a:round/>
              <a:headEnd/>
              <a:tailEnd/>
            </a:ln>
          </p:spPr>
          <p:txBody>
            <a:bodyPr/>
            <a:lstStyle/>
            <a:p>
              <a:endParaRPr lang="pt-BR"/>
            </a:p>
          </p:txBody>
        </p:sp>
        <p:sp>
          <p:nvSpPr>
            <p:cNvPr id="18997" name="Line 1310"/>
            <p:cNvSpPr>
              <a:spLocks noChangeShapeType="1"/>
            </p:cNvSpPr>
            <p:nvPr/>
          </p:nvSpPr>
          <p:spPr bwMode="auto">
            <a:xfrm>
              <a:off x="3231" y="2342"/>
              <a:ext cx="7" cy="4"/>
            </a:xfrm>
            <a:prstGeom prst="line">
              <a:avLst/>
            </a:prstGeom>
            <a:noFill/>
            <a:ln w="33338">
              <a:solidFill>
                <a:srgbClr val="008000"/>
              </a:solidFill>
              <a:round/>
              <a:headEnd/>
              <a:tailEnd/>
            </a:ln>
          </p:spPr>
          <p:txBody>
            <a:bodyPr/>
            <a:lstStyle/>
            <a:p>
              <a:endParaRPr lang="pt-BR"/>
            </a:p>
          </p:txBody>
        </p:sp>
        <p:sp>
          <p:nvSpPr>
            <p:cNvPr id="18998" name="Line 1311"/>
            <p:cNvSpPr>
              <a:spLocks noChangeShapeType="1"/>
            </p:cNvSpPr>
            <p:nvPr/>
          </p:nvSpPr>
          <p:spPr bwMode="auto">
            <a:xfrm>
              <a:off x="3238" y="2346"/>
              <a:ext cx="1" cy="4"/>
            </a:xfrm>
            <a:prstGeom prst="line">
              <a:avLst/>
            </a:prstGeom>
            <a:noFill/>
            <a:ln w="33338">
              <a:solidFill>
                <a:srgbClr val="008000"/>
              </a:solidFill>
              <a:round/>
              <a:headEnd/>
              <a:tailEnd/>
            </a:ln>
          </p:spPr>
          <p:txBody>
            <a:bodyPr/>
            <a:lstStyle/>
            <a:p>
              <a:endParaRPr lang="pt-BR"/>
            </a:p>
          </p:txBody>
        </p:sp>
        <p:sp>
          <p:nvSpPr>
            <p:cNvPr id="18999" name="Line 1312"/>
            <p:cNvSpPr>
              <a:spLocks noChangeShapeType="1"/>
            </p:cNvSpPr>
            <p:nvPr/>
          </p:nvSpPr>
          <p:spPr bwMode="auto">
            <a:xfrm>
              <a:off x="3238" y="2350"/>
              <a:ext cx="7" cy="1"/>
            </a:xfrm>
            <a:prstGeom prst="line">
              <a:avLst/>
            </a:prstGeom>
            <a:noFill/>
            <a:ln w="33338">
              <a:solidFill>
                <a:srgbClr val="008000"/>
              </a:solidFill>
              <a:round/>
              <a:headEnd/>
              <a:tailEnd/>
            </a:ln>
          </p:spPr>
          <p:txBody>
            <a:bodyPr/>
            <a:lstStyle/>
            <a:p>
              <a:endParaRPr lang="pt-BR"/>
            </a:p>
          </p:txBody>
        </p:sp>
        <p:sp>
          <p:nvSpPr>
            <p:cNvPr id="19000" name="Line 1313"/>
            <p:cNvSpPr>
              <a:spLocks noChangeShapeType="1"/>
            </p:cNvSpPr>
            <p:nvPr/>
          </p:nvSpPr>
          <p:spPr bwMode="auto">
            <a:xfrm>
              <a:off x="3245" y="2350"/>
              <a:ext cx="7" cy="1"/>
            </a:xfrm>
            <a:prstGeom prst="line">
              <a:avLst/>
            </a:prstGeom>
            <a:noFill/>
            <a:ln w="33338">
              <a:solidFill>
                <a:srgbClr val="008000"/>
              </a:solidFill>
              <a:round/>
              <a:headEnd/>
              <a:tailEnd/>
            </a:ln>
          </p:spPr>
          <p:txBody>
            <a:bodyPr/>
            <a:lstStyle/>
            <a:p>
              <a:endParaRPr lang="pt-BR"/>
            </a:p>
          </p:txBody>
        </p:sp>
        <p:sp>
          <p:nvSpPr>
            <p:cNvPr id="19001" name="Freeform 1314"/>
            <p:cNvSpPr>
              <a:spLocks/>
            </p:cNvSpPr>
            <p:nvPr/>
          </p:nvSpPr>
          <p:spPr bwMode="auto">
            <a:xfrm>
              <a:off x="3252" y="2350"/>
              <a:ext cx="1" cy="3"/>
            </a:xfrm>
            <a:custGeom>
              <a:avLst/>
              <a:gdLst>
                <a:gd name="T0" fmla="*/ 0 w 1"/>
                <a:gd name="T1" fmla="*/ 0 h 3"/>
                <a:gd name="T2" fmla="*/ 0 w 1"/>
                <a:gd name="T3" fmla="*/ 0 h 3"/>
                <a:gd name="T4" fmla="*/ 0 w 1"/>
                <a:gd name="T5" fmla="*/ 3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0" y="0"/>
                  </a:moveTo>
                  <a:lnTo>
                    <a:pt x="0" y="0"/>
                  </a:lnTo>
                  <a:lnTo>
                    <a:pt x="0" y="3"/>
                  </a:lnTo>
                </a:path>
              </a:pathLst>
            </a:custGeom>
            <a:noFill/>
            <a:ln w="33338">
              <a:solidFill>
                <a:srgbClr val="008000"/>
              </a:solidFill>
              <a:prstDash val="solid"/>
              <a:round/>
              <a:headEnd/>
              <a:tailEnd/>
            </a:ln>
          </p:spPr>
          <p:txBody>
            <a:bodyPr/>
            <a:lstStyle/>
            <a:p>
              <a:endParaRPr lang="pt-BR"/>
            </a:p>
          </p:txBody>
        </p:sp>
        <p:sp>
          <p:nvSpPr>
            <p:cNvPr id="19002" name="Line 1315"/>
            <p:cNvSpPr>
              <a:spLocks noChangeShapeType="1"/>
            </p:cNvSpPr>
            <p:nvPr/>
          </p:nvSpPr>
          <p:spPr bwMode="auto">
            <a:xfrm>
              <a:off x="3252" y="2353"/>
              <a:ext cx="7" cy="1"/>
            </a:xfrm>
            <a:prstGeom prst="line">
              <a:avLst/>
            </a:prstGeom>
            <a:noFill/>
            <a:ln w="33338">
              <a:solidFill>
                <a:srgbClr val="008000"/>
              </a:solidFill>
              <a:round/>
              <a:headEnd/>
              <a:tailEnd/>
            </a:ln>
          </p:spPr>
          <p:txBody>
            <a:bodyPr/>
            <a:lstStyle/>
            <a:p>
              <a:endParaRPr lang="pt-BR"/>
            </a:p>
          </p:txBody>
        </p:sp>
        <p:sp>
          <p:nvSpPr>
            <p:cNvPr id="19003" name="Line 1316"/>
            <p:cNvSpPr>
              <a:spLocks noChangeShapeType="1"/>
            </p:cNvSpPr>
            <p:nvPr/>
          </p:nvSpPr>
          <p:spPr bwMode="auto">
            <a:xfrm>
              <a:off x="3259" y="2353"/>
              <a:ext cx="7" cy="1"/>
            </a:xfrm>
            <a:prstGeom prst="line">
              <a:avLst/>
            </a:prstGeom>
            <a:noFill/>
            <a:ln w="33338">
              <a:solidFill>
                <a:srgbClr val="008000"/>
              </a:solidFill>
              <a:round/>
              <a:headEnd/>
              <a:tailEnd/>
            </a:ln>
          </p:spPr>
          <p:txBody>
            <a:bodyPr/>
            <a:lstStyle/>
            <a:p>
              <a:endParaRPr lang="pt-BR"/>
            </a:p>
          </p:txBody>
        </p:sp>
        <p:sp>
          <p:nvSpPr>
            <p:cNvPr id="19004" name="Line 1317"/>
            <p:cNvSpPr>
              <a:spLocks noChangeShapeType="1"/>
            </p:cNvSpPr>
            <p:nvPr/>
          </p:nvSpPr>
          <p:spPr bwMode="auto">
            <a:xfrm>
              <a:off x="3266" y="2353"/>
              <a:ext cx="1" cy="1"/>
            </a:xfrm>
            <a:prstGeom prst="line">
              <a:avLst/>
            </a:prstGeom>
            <a:noFill/>
            <a:ln w="33338">
              <a:solidFill>
                <a:srgbClr val="008000"/>
              </a:solidFill>
              <a:round/>
              <a:headEnd/>
              <a:tailEnd/>
            </a:ln>
          </p:spPr>
          <p:txBody>
            <a:bodyPr/>
            <a:lstStyle/>
            <a:p>
              <a:endParaRPr lang="pt-BR"/>
            </a:p>
          </p:txBody>
        </p:sp>
        <p:sp>
          <p:nvSpPr>
            <p:cNvPr id="19005" name="Line 1318"/>
            <p:cNvSpPr>
              <a:spLocks noChangeShapeType="1"/>
            </p:cNvSpPr>
            <p:nvPr/>
          </p:nvSpPr>
          <p:spPr bwMode="auto">
            <a:xfrm>
              <a:off x="3266" y="2353"/>
              <a:ext cx="7" cy="1"/>
            </a:xfrm>
            <a:prstGeom prst="line">
              <a:avLst/>
            </a:prstGeom>
            <a:noFill/>
            <a:ln w="33338">
              <a:solidFill>
                <a:srgbClr val="008000"/>
              </a:solidFill>
              <a:round/>
              <a:headEnd/>
              <a:tailEnd/>
            </a:ln>
          </p:spPr>
          <p:txBody>
            <a:bodyPr/>
            <a:lstStyle/>
            <a:p>
              <a:endParaRPr lang="pt-BR"/>
            </a:p>
          </p:txBody>
        </p:sp>
        <p:sp>
          <p:nvSpPr>
            <p:cNvPr id="19006" name="Freeform 1319"/>
            <p:cNvSpPr>
              <a:spLocks/>
            </p:cNvSpPr>
            <p:nvPr/>
          </p:nvSpPr>
          <p:spPr bwMode="auto">
            <a:xfrm>
              <a:off x="3273" y="2350"/>
              <a:ext cx="7" cy="3"/>
            </a:xfrm>
            <a:custGeom>
              <a:avLst/>
              <a:gdLst>
                <a:gd name="T0" fmla="*/ 0 w 7"/>
                <a:gd name="T1" fmla="*/ 3 h 3"/>
                <a:gd name="T2" fmla="*/ 7 w 7"/>
                <a:gd name="T3" fmla="*/ 0 h 3"/>
                <a:gd name="T4" fmla="*/ 7 w 7"/>
                <a:gd name="T5" fmla="*/ 0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3"/>
                  </a:moveTo>
                  <a:lnTo>
                    <a:pt x="7" y="0"/>
                  </a:lnTo>
                </a:path>
              </a:pathLst>
            </a:custGeom>
            <a:noFill/>
            <a:ln w="33338">
              <a:solidFill>
                <a:srgbClr val="008000"/>
              </a:solidFill>
              <a:prstDash val="solid"/>
              <a:round/>
              <a:headEnd/>
              <a:tailEnd/>
            </a:ln>
          </p:spPr>
          <p:txBody>
            <a:bodyPr/>
            <a:lstStyle/>
            <a:p>
              <a:endParaRPr lang="pt-BR"/>
            </a:p>
          </p:txBody>
        </p:sp>
        <p:sp>
          <p:nvSpPr>
            <p:cNvPr id="19007" name="Line 1320"/>
            <p:cNvSpPr>
              <a:spLocks noChangeShapeType="1"/>
            </p:cNvSpPr>
            <p:nvPr/>
          </p:nvSpPr>
          <p:spPr bwMode="auto">
            <a:xfrm>
              <a:off x="3280" y="2350"/>
              <a:ext cx="1" cy="1"/>
            </a:xfrm>
            <a:prstGeom prst="line">
              <a:avLst/>
            </a:prstGeom>
            <a:noFill/>
            <a:ln w="33338">
              <a:solidFill>
                <a:srgbClr val="008000"/>
              </a:solidFill>
              <a:round/>
              <a:headEnd/>
              <a:tailEnd/>
            </a:ln>
          </p:spPr>
          <p:txBody>
            <a:bodyPr/>
            <a:lstStyle/>
            <a:p>
              <a:endParaRPr lang="pt-BR"/>
            </a:p>
          </p:txBody>
        </p:sp>
        <p:sp>
          <p:nvSpPr>
            <p:cNvPr id="19008" name="Line 1321"/>
            <p:cNvSpPr>
              <a:spLocks noChangeShapeType="1"/>
            </p:cNvSpPr>
            <p:nvPr/>
          </p:nvSpPr>
          <p:spPr bwMode="auto">
            <a:xfrm>
              <a:off x="3280" y="2350"/>
              <a:ext cx="7" cy="1"/>
            </a:xfrm>
            <a:prstGeom prst="line">
              <a:avLst/>
            </a:prstGeom>
            <a:noFill/>
            <a:ln w="33338">
              <a:solidFill>
                <a:srgbClr val="008000"/>
              </a:solidFill>
              <a:round/>
              <a:headEnd/>
              <a:tailEnd/>
            </a:ln>
          </p:spPr>
          <p:txBody>
            <a:bodyPr/>
            <a:lstStyle/>
            <a:p>
              <a:endParaRPr lang="pt-BR"/>
            </a:p>
          </p:txBody>
        </p:sp>
        <p:sp>
          <p:nvSpPr>
            <p:cNvPr id="19009" name="Line 1322"/>
            <p:cNvSpPr>
              <a:spLocks noChangeShapeType="1"/>
            </p:cNvSpPr>
            <p:nvPr/>
          </p:nvSpPr>
          <p:spPr bwMode="auto">
            <a:xfrm flipV="1">
              <a:off x="3287" y="2346"/>
              <a:ext cx="7" cy="4"/>
            </a:xfrm>
            <a:prstGeom prst="line">
              <a:avLst/>
            </a:prstGeom>
            <a:noFill/>
            <a:ln w="33338">
              <a:solidFill>
                <a:srgbClr val="008000"/>
              </a:solidFill>
              <a:round/>
              <a:headEnd/>
              <a:tailEnd/>
            </a:ln>
          </p:spPr>
          <p:txBody>
            <a:bodyPr/>
            <a:lstStyle/>
            <a:p>
              <a:endParaRPr lang="pt-BR"/>
            </a:p>
          </p:txBody>
        </p:sp>
        <p:sp>
          <p:nvSpPr>
            <p:cNvPr id="19010" name="Line 1323"/>
            <p:cNvSpPr>
              <a:spLocks noChangeShapeType="1"/>
            </p:cNvSpPr>
            <p:nvPr/>
          </p:nvSpPr>
          <p:spPr bwMode="auto">
            <a:xfrm flipV="1">
              <a:off x="3294" y="2342"/>
              <a:ext cx="1" cy="4"/>
            </a:xfrm>
            <a:prstGeom prst="line">
              <a:avLst/>
            </a:prstGeom>
            <a:noFill/>
            <a:ln w="33338">
              <a:solidFill>
                <a:srgbClr val="008000"/>
              </a:solidFill>
              <a:round/>
              <a:headEnd/>
              <a:tailEnd/>
            </a:ln>
          </p:spPr>
          <p:txBody>
            <a:bodyPr/>
            <a:lstStyle/>
            <a:p>
              <a:endParaRPr lang="pt-BR"/>
            </a:p>
          </p:txBody>
        </p:sp>
        <p:sp>
          <p:nvSpPr>
            <p:cNvPr id="19011" name="Line 1324"/>
            <p:cNvSpPr>
              <a:spLocks noChangeShapeType="1"/>
            </p:cNvSpPr>
            <p:nvPr/>
          </p:nvSpPr>
          <p:spPr bwMode="auto">
            <a:xfrm flipV="1">
              <a:off x="3294" y="2339"/>
              <a:ext cx="7" cy="3"/>
            </a:xfrm>
            <a:prstGeom prst="line">
              <a:avLst/>
            </a:prstGeom>
            <a:noFill/>
            <a:ln w="33338">
              <a:solidFill>
                <a:srgbClr val="008000"/>
              </a:solidFill>
              <a:round/>
              <a:headEnd/>
              <a:tailEnd/>
            </a:ln>
          </p:spPr>
          <p:txBody>
            <a:bodyPr/>
            <a:lstStyle/>
            <a:p>
              <a:endParaRPr lang="pt-BR"/>
            </a:p>
          </p:txBody>
        </p:sp>
        <p:sp>
          <p:nvSpPr>
            <p:cNvPr id="19012" name="Line 1325"/>
            <p:cNvSpPr>
              <a:spLocks noChangeShapeType="1"/>
            </p:cNvSpPr>
            <p:nvPr/>
          </p:nvSpPr>
          <p:spPr bwMode="auto">
            <a:xfrm flipV="1">
              <a:off x="3301" y="2335"/>
              <a:ext cx="7" cy="4"/>
            </a:xfrm>
            <a:prstGeom prst="line">
              <a:avLst/>
            </a:prstGeom>
            <a:noFill/>
            <a:ln w="33338">
              <a:solidFill>
                <a:srgbClr val="008000"/>
              </a:solidFill>
              <a:round/>
              <a:headEnd/>
              <a:tailEnd/>
            </a:ln>
          </p:spPr>
          <p:txBody>
            <a:bodyPr/>
            <a:lstStyle/>
            <a:p>
              <a:endParaRPr lang="pt-BR"/>
            </a:p>
          </p:txBody>
        </p:sp>
        <p:sp>
          <p:nvSpPr>
            <p:cNvPr id="19013" name="Line 1326"/>
            <p:cNvSpPr>
              <a:spLocks noChangeShapeType="1"/>
            </p:cNvSpPr>
            <p:nvPr/>
          </p:nvSpPr>
          <p:spPr bwMode="auto">
            <a:xfrm flipV="1">
              <a:off x="3308" y="2331"/>
              <a:ext cx="1" cy="4"/>
            </a:xfrm>
            <a:prstGeom prst="line">
              <a:avLst/>
            </a:prstGeom>
            <a:noFill/>
            <a:ln w="33338">
              <a:solidFill>
                <a:srgbClr val="008000"/>
              </a:solidFill>
              <a:round/>
              <a:headEnd/>
              <a:tailEnd/>
            </a:ln>
          </p:spPr>
          <p:txBody>
            <a:bodyPr/>
            <a:lstStyle/>
            <a:p>
              <a:endParaRPr lang="pt-BR"/>
            </a:p>
          </p:txBody>
        </p:sp>
        <p:sp>
          <p:nvSpPr>
            <p:cNvPr id="19014" name="Line 1327"/>
            <p:cNvSpPr>
              <a:spLocks noChangeShapeType="1"/>
            </p:cNvSpPr>
            <p:nvPr/>
          </p:nvSpPr>
          <p:spPr bwMode="auto">
            <a:xfrm flipV="1">
              <a:off x="3308" y="2328"/>
              <a:ext cx="7" cy="3"/>
            </a:xfrm>
            <a:prstGeom prst="line">
              <a:avLst/>
            </a:prstGeom>
            <a:noFill/>
            <a:ln w="33338">
              <a:solidFill>
                <a:srgbClr val="008000"/>
              </a:solidFill>
              <a:round/>
              <a:headEnd/>
              <a:tailEnd/>
            </a:ln>
          </p:spPr>
          <p:txBody>
            <a:bodyPr/>
            <a:lstStyle/>
            <a:p>
              <a:endParaRPr lang="pt-BR"/>
            </a:p>
          </p:txBody>
        </p:sp>
        <p:sp>
          <p:nvSpPr>
            <p:cNvPr id="19015" name="Line 1328"/>
            <p:cNvSpPr>
              <a:spLocks noChangeShapeType="1"/>
            </p:cNvSpPr>
            <p:nvPr/>
          </p:nvSpPr>
          <p:spPr bwMode="auto">
            <a:xfrm flipV="1">
              <a:off x="3315" y="2324"/>
              <a:ext cx="7" cy="4"/>
            </a:xfrm>
            <a:prstGeom prst="line">
              <a:avLst/>
            </a:prstGeom>
            <a:noFill/>
            <a:ln w="33338">
              <a:solidFill>
                <a:srgbClr val="008000"/>
              </a:solidFill>
              <a:round/>
              <a:headEnd/>
              <a:tailEnd/>
            </a:ln>
          </p:spPr>
          <p:txBody>
            <a:bodyPr/>
            <a:lstStyle/>
            <a:p>
              <a:endParaRPr lang="pt-BR"/>
            </a:p>
          </p:txBody>
        </p:sp>
        <p:sp>
          <p:nvSpPr>
            <p:cNvPr id="19016" name="Line 1329"/>
            <p:cNvSpPr>
              <a:spLocks noChangeShapeType="1"/>
            </p:cNvSpPr>
            <p:nvPr/>
          </p:nvSpPr>
          <p:spPr bwMode="auto">
            <a:xfrm flipV="1">
              <a:off x="3322" y="2320"/>
              <a:ext cx="1" cy="4"/>
            </a:xfrm>
            <a:prstGeom prst="line">
              <a:avLst/>
            </a:prstGeom>
            <a:noFill/>
            <a:ln w="33338">
              <a:solidFill>
                <a:srgbClr val="008000"/>
              </a:solidFill>
              <a:round/>
              <a:headEnd/>
              <a:tailEnd/>
            </a:ln>
          </p:spPr>
          <p:txBody>
            <a:bodyPr/>
            <a:lstStyle/>
            <a:p>
              <a:endParaRPr lang="pt-BR"/>
            </a:p>
          </p:txBody>
        </p:sp>
        <p:sp>
          <p:nvSpPr>
            <p:cNvPr id="19017" name="Line 1330"/>
            <p:cNvSpPr>
              <a:spLocks noChangeShapeType="1"/>
            </p:cNvSpPr>
            <p:nvPr/>
          </p:nvSpPr>
          <p:spPr bwMode="auto">
            <a:xfrm flipV="1">
              <a:off x="3322" y="2313"/>
              <a:ext cx="7" cy="7"/>
            </a:xfrm>
            <a:prstGeom prst="line">
              <a:avLst/>
            </a:prstGeom>
            <a:noFill/>
            <a:ln w="33338">
              <a:solidFill>
                <a:srgbClr val="008000"/>
              </a:solidFill>
              <a:round/>
              <a:headEnd/>
              <a:tailEnd/>
            </a:ln>
          </p:spPr>
          <p:txBody>
            <a:bodyPr/>
            <a:lstStyle/>
            <a:p>
              <a:endParaRPr lang="pt-BR"/>
            </a:p>
          </p:txBody>
        </p:sp>
        <p:sp>
          <p:nvSpPr>
            <p:cNvPr id="19018" name="Line 1331"/>
            <p:cNvSpPr>
              <a:spLocks noChangeShapeType="1"/>
            </p:cNvSpPr>
            <p:nvPr/>
          </p:nvSpPr>
          <p:spPr bwMode="auto">
            <a:xfrm flipV="1">
              <a:off x="3329" y="2309"/>
              <a:ext cx="7" cy="4"/>
            </a:xfrm>
            <a:prstGeom prst="line">
              <a:avLst/>
            </a:prstGeom>
            <a:noFill/>
            <a:ln w="33338">
              <a:solidFill>
                <a:srgbClr val="008000"/>
              </a:solidFill>
              <a:round/>
              <a:headEnd/>
              <a:tailEnd/>
            </a:ln>
          </p:spPr>
          <p:txBody>
            <a:bodyPr/>
            <a:lstStyle/>
            <a:p>
              <a:endParaRPr lang="pt-BR"/>
            </a:p>
          </p:txBody>
        </p:sp>
        <p:sp>
          <p:nvSpPr>
            <p:cNvPr id="19019" name="Line 1332"/>
            <p:cNvSpPr>
              <a:spLocks noChangeShapeType="1"/>
            </p:cNvSpPr>
            <p:nvPr/>
          </p:nvSpPr>
          <p:spPr bwMode="auto">
            <a:xfrm flipV="1">
              <a:off x="3336" y="2302"/>
              <a:ext cx="1" cy="7"/>
            </a:xfrm>
            <a:prstGeom prst="line">
              <a:avLst/>
            </a:prstGeom>
            <a:noFill/>
            <a:ln w="33338">
              <a:solidFill>
                <a:srgbClr val="008000"/>
              </a:solidFill>
              <a:round/>
              <a:headEnd/>
              <a:tailEnd/>
            </a:ln>
          </p:spPr>
          <p:txBody>
            <a:bodyPr/>
            <a:lstStyle/>
            <a:p>
              <a:endParaRPr lang="pt-BR"/>
            </a:p>
          </p:txBody>
        </p:sp>
        <p:sp>
          <p:nvSpPr>
            <p:cNvPr id="19020" name="Line 1333"/>
            <p:cNvSpPr>
              <a:spLocks noChangeShapeType="1"/>
            </p:cNvSpPr>
            <p:nvPr/>
          </p:nvSpPr>
          <p:spPr bwMode="auto">
            <a:xfrm flipV="1">
              <a:off x="3336" y="2294"/>
              <a:ext cx="7" cy="8"/>
            </a:xfrm>
            <a:prstGeom prst="line">
              <a:avLst/>
            </a:prstGeom>
            <a:noFill/>
            <a:ln w="33338">
              <a:solidFill>
                <a:srgbClr val="008000"/>
              </a:solidFill>
              <a:round/>
              <a:headEnd/>
              <a:tailEnd/>
            </a:ln>
          </p:spPr>
          <p:txBody>
            <a:bodyPr/>
            <a:lstStyle/>
            <a:p>
              <a:endParaRPr lang="pt-BR"/>
            </a:p>
          </p:txBody>
        </p:sp>
        <p:sp>
          <p:nvSpPr>
            <p:cNvPr id="19021" name="Line 1334"/>
            <p:cNvSpPr>
              <a:spLocks noChangeShapeType="1"/>
            </p:cNvSpPr>
            <p:nvPr/>
          </p:nvSpPr>
          <p:spPr bwMode="auto">
            <a:xfrm flipV="1">
              <a:off x="3343" y="2290"/>
              <a:ext cx="7" cy="4"/>
            </a:xfrm>
            <a:prstGeom prst="line">
              <a:avLst/>
            </a:prstGeom>
            <a:noFill/>
            <a:ln w="33338">
              <a:solidFill>
                <a:srgbClr val="008000"/>
              </a:solidFill>
              <a:round/>
              <a:headEnd/>
              <a:tailEnd/>
            </a:ln>
          </p:spPr>
          <p:txBody>
            <a:bodyPr/>
            <a:lstStyle/>
            <a:p>
              <a:endParaRPr lang="pt-BR"/>
            </a:p>
          </p:txBody>
        </p:sp>
        <p:sp>
          <p:nvSpPr>
            <p:cNvPr id="19022" name="Line 1335"/>
            <p:cNvSpPr>
              <a:spLocks noChangeShapeType="1"/>
            </p:cNvSpPr>
            <p:nvPr/>
          </p:nvSpPr>
          <p:spPr bwMode="auto">
            <a:xfrm flipV="1">
              <a:off x="3350" y="2283"/>
              <a:ext cx="1" cy="7"/>
            </a:xfrm>
            <a:prstGeom prst="line">
              <a:avLst/>
            </a:prstGeom>
            <a:noFill/>
            <a:ln w="33338">
              <a:solidFill>
                <a:srgbClr val="008000"/>
              </a:solidFill>
              <a:round/>
              <a:headEnd/>
              <a:tailEnd/>
            </a:ln>
          </p:spPr>
          <p:txBody>
            <a:bodyPr/>
            <a:lstStyle/>
            <a:p>
              <a:endParaRPr lang="pt-BR"/>
            </a:p>
          </p:txBody>
        </p:sp>
        <p:sp>
          <p:nvSpPr>
            <p:cNvPr id="19023" name="Line 1336"/>
            <p:cNvSpPr>
              <a:spLocks noChangeShapeType="1"/>
            </p:cNvSpPr>
            <p:nvPr/>
          </p:nvSpPr>
          <p:spPr bwMode="auto">
            <a:xfrm flipV="1">
              <a:off x="3350" y="2276"/>
              <a:ext cx="7" cy="7"/>
            </a:xfrm>
            <a:prstGeom prst="line">
              <a:avLst/>
            </a:prstGeom>
            <a:noFill/>
            <a:ln w="33338">
              <a:solidFill>
                <a:srgbClr val="008000"/>
              </a:solidFill>
              <a:round/>
              <a:headEnd/>
              <a:tailEnd/>
            </a:ln>
          </p:spPr>
          <p:txBody>
            <a:bodyPr/>
            <a:lstStyle/>
            <a:p>
              <a:endParaRPr lang="pt-BR"/>
            </a:p>
          </p:txBody>
        </p:sp>
        <p:sp>
          <p:nvSpPr>
            <p:cNvPr id="19024" name="Line 1337"/>
            <p:cNvSpPr>
              <a:spLocks noChangeShapeType="1"/>
            </p:cNvSpPr>
            <p:nvPr/>
          </p:nvSpPr>
          <p:spPr bwMode="auto">
            <a:xfrm flipV="1">
              <a:off x="3357" y="2268"/>
              <a:ext cx="7" cy="8"/>
            </a:xfrm>
            <a:prstGeom prst="line">
              <a:avLst/>
            </a:prstGeom>
            <a:noFill/>
            <a:ln w="33338">
              <a:solidFill>
                <a:srgbClr val="008000"/>
              </a:solidFill>
              <a:round/>
              <a:headEnd/>
              <a:tailEnd/>
            </a:ln>
          </p:spPr>
          <p:txBody>
            <a:bodyPr/>
            <a:lstStyle/>
            <a:p>
              <a:endParaRPr lang="pt-BR"/>
            </a:p>
          </p:txBody>
        </p:sp>
        <p:sp>
          <p:nvSpPr>
            <p:cNvPr id="19025" name="Freeform 1338"/>
            <p:cNvSpPr>
              <a:spLocks/>
            </p:cNvSpPr>
            <p:nvPr/>
          </p:nvSpPr>
          <p:spPr bwMode="auto">
            <a:xfrm>
              <a:off x="3364" y="2257"/>
              <a:ext cx="1" cy="11"/>
            </a:xfrm>
            <a:custGeom>
              <a:avLst/>
              <a:gdLst>
                <a:gd name="T0" fmla="*/ 0 w 1"/>
                <a:gd name="T1" fmla="*/ 11 h 11"/>
                <a:gd name="T2" fmla="*/ 0 w 1"/>
                <a:gd name="T3" fmla="*/ 4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4"/>
                  </a:lnTo>
                  <a:lnTo>
                    <a:pt x="0" y="0"/>
                  </a:lnTo>
                </a:path>
              </a:pathLst>
            </a:custGeom>
            <a:noFill/>
            <a:ln w="33338">
              <a:solidFill>
                <a:srgbClr val="008000"/>
              </a:solidFill>
              <a:prstDash val="solid"/>
              <a:round/>
              <a:headEnd/>
              <a:tailEnd/>
            </a:ln>
          </p:spPr>
          <p:txBody>
            <a:bodyPr/>
            <a:lstStyle/>
            <a:p>
              <a:endParaRPr lang="pt-BR"/>
            </a:p>
          </p:txBody>
        </p:sp>
        <p:sp>
          <p:nvSpPr>
            <p:cNvPr id="19026" name="Line 1339"/>
            <p:cNvSpPr>
              <a:spLocks noChangeShapeType="1"/>
            </p:cNvSpPr>
            <p:nvPr/>
          </p:nvSpPr>
          <p:spPr bwMode="auto">
            <a:xfrm flipV="1">
              <a:off x="3364" y="2250"/>
              <a:ext cx="7" cy="7"/>
            </a:xfrm>
            <a:prstGeom prst="line">
              <a:avLst/>
            </a:prstGeom>
            <a:noFill/>
            <a:ln w="33338">
              <a:solidFill>
                <a:srgbClr val="008000"/>
              </a:solidFill>
              <a:round/>
              <a:headEnd/>
              <a:tailEnd/>
            </a:ln>
          </p:spPr>
          <p:txBody>
            <a:bodyPr/>
            <a:lstStyle/>
            <a:p>
              <a:endParaRPr lang="pt-BR"/>
            </a:p>
          </p:txBody>
        </p:sp>
        <p:sp>
          <p:nvSpPr>
            <p:cNvPr id="19027" name="Line 1340"/>
            <p:cNvSpPr>
              <a:spLocks noChangeShapeType="1"/>
            </p:cNvSpPr>
            <p:nvPr/>
          </p:nvSpPr>
          <p:spPr bwMode="auto">
            <a:xfrm flipV="1">
              <a:off x="3371" y="2242"/>
              <a:ext cx="7" cy="8"/>
            </a:xfrm>
            <a:prstGeom prst="line">
              <a:avLst/>
            </a:prstGeom>
            <a:noFill/>
            <a:ln w="33338">
              <a:solidFill>
                <a:srgbClr val="008000"/>
              </a:solidFill>
              <a:round/>
              <a:headEnd/>
              <a:tailEnd/>
            </a:ln>
          </p:spPr>
          <p:txBody>
            <a:bodyPr/>
            <a:lstStyle/>
            <a:p>
              <a:endParaRPr lang="pt-BR"/>
            </a:p>
          </p:txBody>
        </p:sp>
        <p:sp>
          <p:nvSpPr>
            <p:cNvPr id="19028" name="Freeform 1341"/>
            <p:cNvSpPr>
              <a:spLocks/>
            </p:cNvSpPr>
            <p:nvPr/>
          </p:nvSpPr>
          <p:spPr bwMode="auto">
            <a:xfrm>
              <a:off x="3378" y="2231"/>
              <a:ext cx="1" cy="11"/>
            </a:xfrm>
            <a:custGeom>
              <a:avLst/>
              <a:gdLst>
                <a:gd name="T0" fmla="*/ 0 w 1"/>
                <a:gd name="T1" fmla="*/ 11 h 11"/>
                <a:gd name="T2" fmla="*/ 0 w 1"/>
                <a:gd name="T3" fmla="*/ 4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4"/>
                  </a:lnTo>
                  <a:lnTo>
                    <a:pt x="0" y="0"/>
                  </a:lnTo>
                </a:path>
              </a:pathLst>
            </a:custGeom>
            <a:noFill/>
            <a:ln w="33338">
              <a:solidFill>
                <a:srgbClr val="008000"/>
              </a:solidFill>
              <a:prstDash val="solid"/>
              <a:round/>
              <a:headEnd/>
              <a:tailEnd/>
            </a:ln>
          </p:spPr>
          <p:txBody>
            <a:bodyPr/>
            <a:lstStyle/>
            <a:p>
              <a:endParaRPr lang="pt-BR"/>
            </a:p>
          </p:txBody>
        </p:sp>
        <p:sp>
          <p:nvSpPr>
            <p:cNvPr id="19029" name="Line 1342"/>
            <p:cNvSpPr>
              <a:spLocks noChangeShapeType="1"/>
            </p:cNvSpPr>
            <p:nvPr/>
          </p:nvSpPr>
          <p:spPr bwMode="auto">
            <a:xfrm flipV="1">
              <a:off x="3378" y="2224"/>
              <a:ext cx="7" cy="7"/>
            </a:xfrm>
            <a:prstGeom prst="line">
              <a:avLst/>
            </a:prstGeom>
            <a:noFill/>
            <a:ln w="33338">
              <a:solidFill>
                <a:srgbClr val="008000"/>
              </a:solidFill>
              <a:round/>
              <a:headEnd/>
              <a:tailEnd/>
            </a:ln>
          </p:spPr>
          <p:txBody>
            <a:bodyPr/>
            <a:lstStyle/>
            <a:p>
              <a:endParaRPr lang="pt-BR"/>
            </a:p>
          </p:txBody>
        </p:sp>
        <p:sp>
          <p:nvSpPr>
            <p:cNvPr id="19030" name="Freeform 1343"/>
            <p:cNvSpPr>
              <a:spLocks/>
            </p:cNvSpPr>
            <p:nvPr/>
          </p:nvSpPr>
          <p:spPr bwMode="auto">
            <a:xfrm>
              <a:off x="3385" y="2213"/>
              <a:ext cx="7" cy="11"/>
            </a:xfrm>
            <a:custGeom>
              <a:avLst/>
              <a:gdLst>
                <a:gd name="T0" fmla="*/ 0 w 7"/>
                <a:gd name="T1" fmla="*/ 11 h 11"/>
                <a:gd name="T2" fmla="*/ 7 w 7"/>
                <a:gd name="T3" fmla="*/ 3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3"/>
                  </a:lnTo>
                  <a:lnTo>
                    <a:pt x="7" y="0"/>
                  </a:lnTo>
                </a:path>
              </a:pathLst>
            </a:custGeom>
            <a:noFill/>
            <a:ln w="33338">
              <a:solidFill>
                <a:srgbClr val="008000"/>
              </a:solidFill>
              <a:prstDash val="solid"/>
              <a:round/>
              <a:headEnd/>
              <a:tailEnd/>
            </a:ln>
          </p:spPr>
          <p:txBody>
            <a:bodyPr/>
            <a:lstStyle/>
            <a:p>
              <a:endParaRPr lang="pt-BR"/>
            </a:p>
          </p:txBody>
        </p:sp>
        <p:sp>
          <p:nvSpPr>
            <p:cNvPr id="19031" name="Line 1344"/>
            <p:cNvSpPr>
              <a:spLocks noChangeShapeType="1"/>
            </p:cNvSpPr>
            <p:nvPr/>
          </p:nvSpPr>
          <p:spPr bwMode="auto">
            <a:xfrm flipV="1">
              <a:off x="3392" y="2205"/>
              <a:ext cx="1" cy="8"/>
            </a:xfrm>
            <a:prstGeom prst="line">
              <a:avLst/>
            </a:prstGeom>
            <a:noFill/>
            <a:ln w="33338">
              <a:solidFill>
                <a:srgbClr val="008000"/>
              </a:solidFill>
              <a:round/>
              <a:headEnd/>
              <a:tailEnd/>
            </a:ln>
          </p:spPr>
          <p:txBody>
            <a:bodyPr/>
            <a:lstStyle/>
            <a:p>
              <a:endParaRPr lang="pt-BR"/>
            </a:p>
          </p:txBody>
        </p:sp>
        <p:sp>
          <p:nvSpPr>
            <p:cNvPr id="19032" name="Line 1345"/>
            <p:cNvSpPr>
              <a:spLocks noChangeShapeType="1"/>
            </p:cNvSpPr>
            <p:nvPr/>
          </p:nvSpPr>
          <p:spPr bwMode="auto">
            <a:xfrm flipV="1">
              <a:off x="3392" y="2194"/>
              <a:ext cx="7" cy="11"/>
            </a:xfrm>
            <a:prstGeom prst="line">
              <a:avLst/>
            </a:prstGeom>
            <a:noFill/>
            <a:ln w="33338">
              <a:solidFill>
                <a:srgbClr val="008000"/>
              </a:solidFill>
              <a:round/>
              <a:headEnd/>
              <a:tailEnd/>
            </a:ln>
          </p:spPr>
          <p:txBody>
            <a:bodyPr/>
            <a:lstStyle/>
            <a:p>
              <a:endParaRPr lang="pt-BR"/>
            </a:p>
          </p:txBody>
        </p:sp>
        <p:sp>
          <p:nvSpPr>
            <p:cNvPr id="19033" name="Line 1346"/>
            <p:cNvSpPr>
              <a:spLocks noChangeShapeType="1"/>
            </p:cNvSpPr>
            <p:nvPr/>
          </p:nvSpPr>
          <p:spPr bwMode="auto">
            <a:xfrm flipV="1">
              <a:off x="3399" y="2183"/>
              <a:ext cx="7" cy="11"/>
            </a:xfrm>
            <a:prstGeom prst="line">
              <a:avLst/>
            </a:prstGeom>
            <a:noFill/>
            <a:ln w="33338">
              <a:solidFill>
                <a:srgbClr val="008000"/>
              </a:solidFill>
              <a:round/>
              <a:headEnd/>
              <a:tailEnd/>
            </a:ln>
          </p:spPr>
          <p:txBody>
            <a:bodyPr/>
            <a:lstStyle/>
            <a:p>
              <a:endParaRPr lang="pt-BR"/>
            </a:p>
          </p:txBody>
        </p:sp>
        <p:sp>
          <p:nvSpPr>
            <p:cNvPr id="19034" name="Line 1347"/>
            <p:cNvSpPr>
              <a:spLocks noChangeShapeType="1"/>
            </p:cNvSpPr>
            <p:nvPr/>
          </p:nvSpPr>
          <p:spPr bwMode="auto">
            <a:xfrm flipV="1">
              <a:off x="3406" y="2172"/>
              <a:ext cx="1" cy="11"/>
            </a:xfrm>
            <a:prstGeom prst="line">
              <a:avLst/>
            </a:prstGeom>
            <a:noFill/>
            <a:ln w="33338">
              <a:solidFill>
                <a:srgbClr val="008000"/>
              </a:solidFill>
              <a:round/>
              <a:headEnd/>
              <a:tailEnd/>
            </a:ln>
          </p:spPr>
          <p:txBody>
            <a:bodyPr/>
            <a:lstStyle/>
            <a:p>
              <a:endParaRPr lang="pt-BR"/>
            </a:p>
          </p:txBody>
        </p:sp>
        <p:sp>
          <p:nvSpPr>
            <p:cNvPr id="19035" name="Line 1348"/>
            <p:cNvSpPr>
              <a:spLocks noChangeShapeType="1"/>
            </p:cNvSpPr>
            <p:nvPr/>
          </p:nvSpPr>
          <p:spPr bwMode="auto">
            <a:xfrm flipV="1">
              <a:off x="3406" y="2161"/>
              <a:ext cx="7" cy="11"/>
            </a:xfrm>
            <a:prstGeom prst="line">
              <a:avLst/>
            </a:prstGeom>
            <a:noFill/>
            <a:ln w="33338">
              <a:solidFill>
                <a:srgbClr val="008000"/>
              </a:solidFill>
              <a:round/>
              <a:headEnd/>
              <a:tailEnd/>
            </a:ln>
          </p:spPr>
          <p:txBody>
            <a:bodyPr/>
            <a:lstStyle/>
            <a:p>
              <a:endParaRPr lang="pt-BR"/>
            </a:p>
          </p:txBody>
        </p:sp>
        <p:sp>
          <p:nvSpPr>
            <p:cNvPr id="19036" name="Line 1349"/>
            <p:cNvSpPr>
              <a:spLocks noChangeShapeType="1"/>
            </p:cNvSpPr>
            <p:nvPr/>
          </p:nvSpPr>
          <p:spPr bwMode="auto">
            <a:xfrm flipV="1">
              <a:off x="3413" y="2150"/>
              <a:ext cx="7" cy="11"/>
            </a:xfrm>
            <a:prstGeom prst="line">
              <a:avLst/>
            </a:prstGeom>
            <a:noFill/>
            <a:ln w="33338">
              <a:solidFill>
                <a:srgbClr val="008000"/>
              </a:solidFill>
              <a:round/>
              <a:headEnd/>
              <a:tailEnd/>
            </a:ln>
          </p:spPr>
          <p:txBody>
            <a:bodyPr/>
            <a:lstStyle/>
            <a:p>
              <a:endParaRPr lang="pt-BR"/>
            </a:p>
          </p:txBody>
        </p:sp>
        <p:sp>
          <p:nvSpPr>
            <p:cNvPr id="19037" name="Line 1350"/>
            <p:cNvSpPr>
              <a:spLocks noChangeShapeType="1"/>
            </p:cNvSpPr>
            <p:nvPr/>
          </p:nvSpPr>
          <p:spPr bwMode="auto">
            <a:xfrm flipV="1">
              <a:off x="3420" y="2138"/>
              <a:ext cx="1" cy="12"/>
            </a:xfrm>
            <a:prstGeom prst="line">
              <a:avLst/>
            </a:prstGeom>
            <a:noFill/>
            <a:ln w="33338">
              <a:solidFill>
                <a:srgbClr val="008000"/>
              </a:solidFill>
              <a:round/>
              <a:headEnd/>
              <a:tailEnd/>
            </a:ln>
          </p:spPr>
          <p:txBody>
            <a:bodyPr/>
            <a:lstStyle/>
            <a:p>
              <a:endParaRPr lang="pt-BR"/>
            </a:p>
          </p:txBody>
        </p:sp>
        <p:sp>
          <p:nvSpPr>
            <p:cNvPr id="19038" name="Line 1351"/>
            <p:cNvSpPr>
              <a:spLocks noChangeShapeType="1"/>
            </p:cNvSpPr>
            <p:nvPr/>
          </p:nvSpPr>
          <p:spPr bwMode="auto">
            <a:xfrm flipV="1">
              <a:off x="3420" y="2127"/>
              <a:ext cx="7" cy="11"/>
            </a:xfrm>
            <a:prstGeom prst="line">
              <a:avLst/>
            </a:prstGeom>
            <a:noFill/>
            <a:ln w="33338">
              <a:solidFill>
                <a:srgbClr val="008000"/>
              </a:solidFill>
              <a:round/>
              <a:headEnd/>
              <a:tailEnd/>
            </a:ln>
          </p:spPr>
          <p:txBody>
            <a:bodyPr/>
            <a:lstStyle/>
            <a:p>
              <a:endParaRPr lang="pt-BR"/>
            </a:p>
          </p:txBody>
        </p:sp>
        <p:sp>
          <p:nvSpPr>
            <p:cNvPr id="19039" name="Line 1352"/>
            <p:cNvSpPr>
              <a:spLocks noChangeShapeType="1"/>
            </p:cNvSpPr>
            <p:nvPr/>
          </p:nvSpPr>
          <p:spPr bwMode="auto">
            <a:xfrm flipV="1">
              <a:off x="3427" y="2116"/>
              <a:ext cx="7" cy="11"/>
            </a:xfrm>
            <a:prstGeom prst="line">
              <a:avLst/>
            </a:prstGeom>
            <a:noFill/>
            <a:ln w="33338">
              <a:solidFill>
                <a:srgbClr val="008000"/>
              </a:solidFill>
              <a:round/>
              <a:headEnd/>
              <a:tailEnd/>
            </a:ln>
          </p:spPr>
          <p:txBody>
            <a:bodyPr/>
            <a:lstStyle/>
            <a:p>
              <a:endParaRPr lang="pt-BR"/>
            </a:p>
          </p:txBody>
        </p:sp>
        <p:sp>
          <p:nvSpPr>
            <p:cNvPr id="19040" name="Line 1353"/>
            <p:cNvSpPr>
              <a:spLocks noChangeShapeType="1"/>
            </p:cNvSpPr>
            <p:nvPr/>
          </p:nvSpPr>
          <p:spPr bwMode="auto">
            <a:xfrm flipV="1">
              <a:off x="3434" y="2105"/>
              <a:ext cx="1" cy="11"/>
            </a:xfrm>
            <a:prstGeom prst="line">
              <a:avLst/>
            </a:prstGeom>
            <a:noFill/>
            <a:ln w="33338">
              <a:solidFill>
                <a:srgbClr val="008000"/>
              </a:solidFill>
              <a:round/>
              <a:headEnd/>
              <a:tailEnd/>
            </a:ln>
          </p:spPr>
          <p:txBody>
            <a:bodyPr/>
            <a:lstStyle/>
            <a:p>
              <a:endParaRPr lang="pt-BR"/>
            </a:p>
          </p:txBody>
        </p:sp>
        <p:sp>
          <p:nvSpPr>
            <p:cNvPr id="19041" name="Line 1354"/>
            <p:cNvSpPr>
              <a:spLocks noChangeShapeType="1"/>
            </p:cNvSpPr>
            <p:nvPr/>
          </p:nvSpPr>
          <p:spPr bwMode="auto">
            <a:xfrm flipV="1">
              <a:off x="3434" y="2094"/>
              <a:ext cx="7" cy="11"/>
            </a:xfrm>
            <a:prstGeom prst="line">
              <a:avLst/>
            </a:prstGeom>
            <a:noFill/>
            <a:ln w="33338">
              <a:solidFill>
                <a:srgbClr val="008000"/>
              </a:solidFill>
              <a:round/>
              <a:headEnd/>
              <a:tailEnd/>
            </a:ln>
          </p:spPr>
          <p:txBody>
            <a:bodyPr/>
            <a:lstStyle/>
            <a:p>
              <a:endParaRPr lang="pt-BR"/>
            </a:p>
          </p:txBody>
        </p:sp>
        <p:sp>
          <p:nvSpPr>
            <p:cNvPr id="19042" name="Line 1355"/>
            <p:cNvSpPr>
              <a:spLocks noChangeShapeType="1"/>
            </p:cNvSpPr>
            <p:nvPr/>
          </p:nvSpPr>
          <p:spPr bwMode="auto">
            <a:xfrm flipV="1">
              <a:off x="3441" y="2083"/>
              <a:ext cx="7" cy="11"/>
            </a:xfrm>
            <a:prstGeom prst="line">
              <a:avLst/>
            </a:prstGeom>
            <a:noFill/>
            <a:ln w="33338">
              <a:solidFill>
                <a:srgbClr val="008000"/>
              </a:solidFill>
              <a:round/>
              <a:headEnd/>
              <a:tailEnd/>
            </a:ln>
          </p:spPr>
          <p:txBody>
            <a:bodyPr/>
            <a:lstStyle/>
            <a:p>
              <a:endParaRPr lang="pt-BR"/>
            </a:p>
          </p:txBody>
        </p:sp>
        <p:sp>
          <p:nvSpPr>
            <p:cNvPr id="19043" name="Freeform 1356"/>
            <p:cNvSpPr>
              <a:spLocks/>
            </p:cNvSpPr>
            <p:nvPr/>
          </p:nvSpPr>
          <p:spPr bwMode="auto">
            <a:xfrm>
              <a:off x="3448" y="2068"/>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44" name="Line 1357"/>
            <p:cNvSpPr>
              <a:spLocks noChangeShapeType="1"/>
            </p:cNvSpPr>
            <p:nvPr/>
          </p:nvSpPr>
          <p:spPr bwMode="auto">
            <a:xfrm flipV="1">
              <a:off x="3448" y="2057"/>
              <a:ext cx="6" cy="11"/>
            </a:xfrm>
            <a:prstGeom prst="line">
              <a:avLst/>
            </a:prstGeom>
            <a:noFill/>
            <a:ln w="33338">
              <a:solidFill>
                <a:srgbClr val="008000"/>
              </a:solidFill>
              <a:round/>
              <a:headEnd/>
              <a:tailEnd/>
            </a:ln>
          </p:spPr>
          <p:txBody>
            <a:bodyPr/>
            <a:lstStyle/>
            <a:p>
              <a:endParaRPr lang="pt-BR"/>
            </a:p>
          </p:txBody>
        </p:sp>
        <p:sp>
          <p:nvSpPr>
            <p:cNvPr id="19045" name="Line 1358"/>
            <p:cNvSpPr>
              <a:spLocks noChangeShapeType="1"/>
            </p:cNvSpPr>
            <p:nvPr/>
          </p:nvSpPr>
          <p:spPr bwMode="auto">
            <a:xfrm flipV="1">
              <a:off x="3454" y="2046"/>
              <a:ext cx="7" cy="11"/>
            </a:xfrm>
            <a:prstGeom prst="line">
              <a:avLst/>
            </a:prstGeom>
            <a:noFill/>
            <a:ln w="33338">
              <a:solidFill>
                <a:srgbClr val="008000"/>
              </a:solidFill>
              <a:round/>
              <a:headEnd/>
              <a:tailEnd/>
            </a:ln>
          </p:spPr>
          <p:txBody>
            <a:bodyPr/>
            <a:lstStyle/>
            <a:p>
              <a:endParaRPr lang="pt-BR"/>
            </a:p>
          </p:txBody>
        </p:sp>
        <p:sp>
          <p:nvSpPr>
            <p:cNvPr id="19046" name="Freeform 1359"/>
            <p:cNvSpPr>
              <a:spLocks/>
            </p:cNvSpPr>
            <p:nvPr/>
          </p:nvSpPr>
          <p:spPr bwMode="auto">
            <a:xfrm>
              <a:off x="3461" y="2031"/>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47" name="Line 1360"/>
            <p:cNvSpPr>
              <a:spLocks noChangeShapeType="1"/>
            </p:cNvSpPr>
            <p:nvPr/>
          </p:nvSpPr>
          <p:spPr bwMode="auto">
            <a:xfrm flipV="1">
              <a:off x="3461" y="2020"/>
              <a:ext cx="7" cy="11"/>
            </a:xfrm>
            <a:prstGeom prst="line">
              <a:avLst/>
            </a:prstGeom>
            <a:noFill/>
            <a:ln w="33338">
              <a:solidFill>
                <a:srgbClr val="008000"/>
              </a:solidFill>
              <a:round/>
              <a:headEnd/>
              <a:tailEnd/>
            </a:ln>
          </p:spPr>
          <p:txBody>
            <a:bodyPr/>
            <a:lstStyle/>
            <a:p>
              <a:endParaRPr lang="pt-BR"/>
            </a:p>
          </p:txBody>
        </p:sp>
        <p:sp>
          <p:nvSpPr>
            <p:cNvPr id="19048" name="Freeform 1361"/>
            <p:cNvSpPr>
              <a:spLocks/>
            </p:cNvSpPr>
            <p:nvPr/>
          </p:nvSpPr>
          <p:spPr bwMode="auto">
            <a:xfrm>
              <a:off x="3468" y="2005"/>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8000"/>
              </a:solidFill>
              <a:prstDash val="solid"/>
              <a:round/>
              <a:headEnd/>
              <a:tailEnd/>
            </a:ln>
          </p:spPr>
          <p:txBody>
            <a:bodyPr/>
            <a:lstStyle/>
            <a:p>
              <a:endParaRPr lang="pt-BR"/>
            </a:p>
          </p:txBody>
        </p:sp>
        <p:sp>
          <p:nvSpPr>
            <p:cNvPr id="19049" name="Line 1362"/>
            <p:cNvSpPr>
              <a:spLocks noChangeShapeType="1"/>
            </p:cNvSpPr>
            <p:nvPr/>
          </p:nvSpPr>
          <p:spPr bwMode="auto">
            <a:xfrm flipV="1">
              <a:off x="3475" y="1994"/>
              <a:ext cx="1" cy="11"/>
            </a:xfrm>
            <a:prstGeom prst="line">
              <a:avLst/>
            </a:prstGeom>
            <a:noFill/>
            <a:ln w="33338">
              <a:solidFill>
                <a:srgbClr val="008000"/>
              </a:solidFill>
              <a:round/>
              <a:headEnd/>
              <a:tailEnd/>
            </a:ln>
          </p:spPr>
          <p:txBody>
            <a:bodyPr/>
            <a:lstStyle/>
            <a:p>
              <a:endParaRPr lang="pt-BR"/>
            </a:p>
          </p:txBody>
        </p:sp>
        <p:sp>
          <p:nvSpPr>
            <p:cNvPr id="19050" name="Freeform 1363"/>
            <p:cNvSpPr>
              <a:spLocks/>
            </p:cNvSpPr>
            <p:nvPr/>
          </p:nvSpPr>
          <p:spPr bwMode="auto">
            <a:xfrm>
              <a:off x="3475" y="1979"/>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9051" name="Line 1364"/>
            <p:cNvSpPr>
              <a:spLocks noChangeShapeType="1"/>
            </p:cNvSpPr>
            <p:nvPr/>
          </p:nvSpPr>
          <p:spPr bwMode="auto">
            <a:xfrm flipV="1">
              <a:off x="3482" y="1968"/>
              <a:ext cx="7" cy="11"/>
            </a:xfrm>
            <a:prstGeom prst="line">
              <a:avLst/>
            </a:prstGeom>
            <a:noFill/>
            <a:ln w="33338">
              <a:solidFill>
                <a:srgbClr val="008000"/>
              </a:solidFill>
              <a:round/>
              <a:headEnd/>
              <a:tailEnd/>
            </a:ln>
          </p:spPr>
          <p:txBody>
            <a:bodyPr/>
            <a:lstStyle/>
            <a:p>
              <a:endParaRPr lang="pt-BR"/>
            </a:p>
          </p:txBody>
        </p:sp>
        <p:sp>
          <p:nvSpPr>
            <p:cNvPr id="19052" name="Freeform 1365"/>
            <p:cNvSpPr>
              <a:spLocks/>
            </p:cNvSpPr>
            <p:nvPr/>
          </p:nvSpPr>
          <p:spPr bwMode="auto">
            <a:xfrm>
              <a:off x="3489" y="1953"/>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53" name="Line 1366"/>
            <p:cNvSpPr>
              <a:spLocks noChangeShapeType="1"/>
            </p:cNvSpPr>
            <p:nvPr/>
          </p:nvSpPr>
          <p:spPr bwMode="auto">
            <a:xfrm flipV="1">
              <a:off x="3489" y="1942"/>
              <a:ext cx="7" cy="11"/>
            </a:xfrm>
            <a:prstGeom prst="line">
              <a:avLst/>
            </a:prstGeom>
            <a:noFill/>
            <a:ln w="33338">
              <a:solidFill>
                <a:srgbClr val="008000"/>
              </a:solidFill>
              <a:round/>
              <a:headEnd/>
              <a:tailEnd/>
            </a:ln>
          </p:spPr>
          <p:txBody>
            <a:bodyPr/>
            <a:lstStyle/>
            <a:p>
              <a:endParaRPr lang="pt-BR"/>
            </a:p>
          </p:txBody>
        </p:sp>
        <p:sp>
          <p:nvSpPr>
            <p:cNvPr id="19054" name="Line 1367"/>
            <p:cNvSpPr>
              <a:spLocks noChangeShapeType="1"/>
            </p:cNvSpPr>
            <p:nvPr/>
          </p:nvSpPr>
          <p:spPr bwMode="auto">
            <a:xfrm flipV="1">
              <a:off x="3496" y="1931"/>
              <a:ext cx="7" cy="11"/>
            </a:xfrm>
            <a:prstGeom prst="line">
              <a:avLst/>
            </a:prstGeom>
            <a:noFill/>
            <a:ln w="33338">
              <a:solidFill>
                <a:srgbClr val="008000"/>
              </a:solidFill>
              <a:round/>
              <a:headEnd/>
              <a:tailEnd/>
            </a:ln>
          </p:spPr>
          <p:txBody>
            <a:bodyPr/>
            <a:lstStyle/>
            <a:p>
              <a:endParaRPr lang="pt-BR"/>
            </a:p>
          </p:txBody>
        </p:sp>
        <p:sp>
          <p:nvSpPr>
            <p:cNvPr id="19055" name="Freeform 1368"/>
            <p:cNvSpPr>
              <a:spLocks/>
            </p:cNvSpPr>
            <p:nvPr/>
          </p:nvSpPr>
          <p:spPr bwMode="auto">
            <a:xfrm>
              <a:off x="3503" y="1916"/>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56" name="Line 1369"/>
            <p:cNvSpPr>
              <a:spLocks noChangeShapeType="1"/>
            </p:cNvSpPr>
            <p:nvPr/>
          </p:nvSpPr>
          <p:spPr bwMode="auto">
            <a:xfrm flipV="1">
              <a:off x="3503" y="1905"/>
              <a:ext cx="7" cy="11"/>
            </a:xfrm>
            <a:prstGeom prst="line">
              <a:avLst/>
            </a:prstGeom>
            <a:noFill/>
            <a:ln w="33338">
              <a:solidFill>
                <a:srgbClr val="008000"/>
              </a:solidFill>
              <a:round/>
              <a:headEnd/>
              <a:tailEnd/>
            </a:ln>
          </p:spPr>
          <p:txBody>
            <a:bodyPr/>
            <a:lstStyle/>
            <a:p>
              <a:endParaRPr lang="pt-BR"/>
            </a:p>
          </p:txBody>
        </p:sp>
        <p:sp>
          <p:nvSpPr>
            <p:cNvPr id="19057" name="Freeform 1370"/>
            <p:cNvSpPr>
              <a:spLocks/>
            </p:cNvSpPr>
            <p:nvPr/>
          </p:nvSpPr>
          <p:spPr bwMode="auto">
            <a:xfrm>
              <a:off x="3510" y="1890"/>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8000"/>
              </a:solidFill>
              <a:prstDash val="solid"/>
              <a:round/>
              <a:headEnd/>
              <a:tailEnd/>
            </a:ln>
          </p:spPr>
          <p:txBody>
            <a:bodyPr/>
            <a:lstStyle/>
            <a:p>
              <a:endParaRPr lang="pt-BR"/>
            </a:p>
          </p:txBody>
        </p:sp>
        <p:sp>
          <p:nvSpPr>
            <p:cNvPr id="19058" name="Line 1371"/>
            <p:cNvSpPr>
              <a:spLocks noChangeShapeType="1"/>
            </p:cNvSpPr>
            <p:nvPr/>
          </p:nvSpPr>
          <p:spPr bwMode="auto">
            <a:xfrm flipV="1">
              <a:off x="3517" y="1879"/>
              <a:ext cx="1" cy="11"/>
            </a:xfrm>
            <a:prstGeom prst="line">
              <a:avLst/>
            </a:prstGeom>
            <a:noFill/>
            <a:ln w="33338">
              <a:solidFill>
                <a:srgbClr val="008000"/>
              </a:solidFill>
              <a:round/>
              <a:headEnd/>
              <a:tailEnd/>
            </a:ln>
          </p:spPr>
          <p:txBody>
            <a:bodyPr/>
            <a:lstStyle/>
            <a:p>
              <a:endParaRPr lang="pt-BR"/>
            </a:p>
          </p:txBody>
        </p:sp>
        <p:sp>
          <p:nvSpPr>
            <p:cNvPr id="19059" name="Freeform 1372"/>
            <p:cNvSpPr>
              <a:spLocks/>
            </p:cNvSpPr>
            <p:nvPr/>
          </p:nvSpPr>
          <p:spPr bwMode="auto">
            <a:xfrm>
              <a:off x="3517" y="1864"/>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9060" name="Line 1373"/>
            <p:cNvSpPr>
              <a:spLocks noChangeShapeType="1"/>
            </p:cNvSpPr>
            <p:nvPr/>
          </p:nvSpPr>
          <p:spPr bwMode="auto">
            <a:xfrm flipV="1">
              <a:off x="3524" y="1853"/>
              <a:ext cx="7" cy="11"/>
            </a:xfrm>
            <a:prstGeom prst="line">
              <a:avLst/>
            </a:prstGeom>
            <a:noFill/>
            <a:ln w="33338">
              <a:solidFill>
                <a:srgbClr val="008000"/>
              </a:solidFill>
              <a:round/>
              <a:headEnd/>
              <a:tailEnd/>
            </a:ln>
          </p:spPr>
          <p:txBody>
            <a:bodyPr/>
            <a:lstStyle/>
            <a:p>
              <a:endParaRPr lang="pt-BR"/>
            </a:p>
          </p:txBody>
        </p:sp>
        <p:sp>
          <p:nvSpPr>
            <p:cNvPr id="19061" name="Freeform 1374"/>
            <p:cNvSpPr>
              <a:spLocks/>
            </p:cNvSpPr>
            <p:nvPr/>
          </p:nvSpPr>
          <p:spPr bwMode="auto">
            <a:xfrm>
              <a:off x="3531" y="1838"/>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62" name="Line 1375"/>
            <p:cNvSpPr>
              <a:spLocks noChangeShapeType="1"/>
            </p:cNvSpPr>
            <p:nvPr/>
          </p:nvSpPr>
          <p:spPr bwMode="auto">
            <a:xfrm flipV="1">
              <a:off x="3531" y="1827"/>
              <a:ext cx="7" cy="11"/>
            </a:xfrm>
            <a:prstGeom prst="line">
              <a:avLst/>
            </a:prstGeom>
            <a:noFill/>
            <a:ln w="33338">
              <a:solidFill>
                <a:srgbClr val="008000"/>
              </a:solidFill>
              <a:round/>
              <a:headEnd/>
              <a:tailEnd/>
            </a:ln>
          </p:spPr>
          <p:txBody>
            <a:bodyPr/>
            <a:lstStyle/>
            <a:p>
              <a:endParaRPr lang="pt-BR"/>
            </a:p>
          </p:txBody>
        </p:sp>
        <p:sp>
          <p:nvSpPr>
            <p:cNvPr id="19063" name="Line 1376"/>
            <p:cNvSpPr>
              <a:spLocks noChangeShapeType="1"/>
            </p:cNvSpPr>
            <p:nvPr/>
          </p:nvSpPr>
          <p:spPr bwMode="auto">
            <a:xfrm flipV="1">
              <a:off x="3538" y="1816"/>
              <a:ext cx="7" cy="11"/>
            </a:xfrm>
            <a:prstGeom prst="line">
              <a:avLst/>
            </a:prstGeom>
            <a:noFill/>
            <a:ln w="33338">
              <a:solidFill>
                <a:srgbClr val="008000"/>
              </a:solidFill>
              <a:round/>
              <a:headEnd/>
              <a:tailEnd/>
            </a:ln>
          </p:spPr>
          <p:txBody>
            <a:bodyPr/>
            <a:lstStyle/>
            <a:p>
              <a:endParaRPr lang="pt-BR"/>
            </a:p>
          </p:txBody>
        </p:sp>
        <p:sp>
          <p:nvSpPr>
            <p:cNvPr id="19064" name="Freeform 1377"/>
            <p:cNvSpPr>
              <a:spLocks/>
            </p:cNvSpPr>
            <p:nvPr/>
          </p:nvSpPr>
          <p:spPr bwMode="auto">
            <a:xfrm>
              <a:off x="3545" y="1801"/>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9065" name="Line 1378"/>
            <p:cNvSpPr>
              <a:spLocks noChangeShapeType="1"/>
            </p:cNvSpPr>
            <p:nvPr/>
          </p:nvSpPr>
          <p:spPr bwMode="auto">
            <a:xfrm flipV="1">
              <a:off x="3545" y="1790"/>
              <a:ext cx="7" cy="11"/>
            </a:xfrm>
            <a:prstGeom prst="line">
              <a:avLst/>
            </a:prstGeom>
            <a:noFill/>
            <a:ln w="33338">
              <a:solidFill>
                <a:srgbClr val="008000"/>
              </a:solidFill>
              <a:round/>
              <a:headEnd/>
              <a:tailEnd/>
            </a:ln>
          </p:spPr>
          <p:txBody>
            <a:bodyPr/>
            <a:lstStyle/>
            <a:p>
              <a:endParaRPr lang="pt-BR"/>
            </a:p>
          </p:txBody>
        </p:sp>
        <p:sp>
          <p:nvSpPr>
            <p:cNvPr id="19066" name="Line 1379"/>
            <p:cNvSpPr>
              <a:spLocks noChangeShapeType="1"/>
            </p:cNvSpPr>
            <p:nvPr/>
          </p:nvSpPr>
          <p:spPr bwMode="auto">
            <a:xfrm flipV="1">
              <a:off x="3552" y="1779"/>
              <a:ext cx="7" cy="11"/>
            </a:xfrm>
            <a:prstGeom prst="line">
              <a:avLst/>
            </a:prstGeom>
            <a:noFill/>
            <a:ln w="33338">
              <a:solidFill>
                <a:srgbClr val="008000"/>
              </a:solidFill>
              <a:round/>
              <a:headEnd/>
              <a:tailEnd/>
            </a:ln>
          </p:spPr>
          <p:txBody>
            <a:bodyPr/>
            <a:lstStyle/>
            <a:p>
              <a:endParaRPr lang="pt-BR"/>
            </a:p>
          </p:txBody>
        </p:sp>
        <p:sp>
          <p:nvSpPr>
            <p:cNvPr id="19067" name="Line 1380"/>
            <p:cNvSpPr>
              <a:spLocks noChangeShapeType="1"/>
            </p:cNvSpPr>
            <p:nvPr/>
          </p:nvSpPr>
          <p:spPr bwMode="auto">
            <a:xfrm flipV="1">
              <a:off x="3559" y="1768"/>
              <a:ext cx="1" cy="11"/>
            </a:xfrm>
            <a:prstGeom prst="line">
              <a:avLst/>
            </a:prstGeom>
            <a:noFill/>
            <a:ln w="33338">
              <a:solidFill>
                <a:srgbClr val="008000"/>
              </a:solidFill>
              <a:round/>
              <a:headEnd/>
              <a:tailEnd/>
            </a:ln>
          </p:spPr>
          <p:txBody>
            <a:bodyPr/>
            <a:lstStyle/>
            <a:p>
              <a:endParaRPr lang="pt-BR"/>
            </a:p>
          </p:txBody>
        </p:sp>
        <p:sp>
          <p:nvSpPr>
            <p:cNvPr id="19068" name="Line 1381"/>
            <p:cNvSpPr>
              <a:spLocks noChangeShapeType="1"/>
            </p:cNvSpPr>
            <p:nvPr/>
          </p:nvSpPr>
          <p:spPr bwMode="auto">
            <a:xfrm flipV="1">
              <a:off x="3559" y="1756"/>
              <a:ext cx="7" cy="12"/>
            </a:xfrm>
            <a:prstGeom prst="line">
              <a:avLst/>
            </a:prstGeom>
            <a:noFill/>
            <a:ln w="33338">
              <a:solidFill>
                <a:srgbClr val="008000"/>
              </a:solidFill>
              <a:round/>
              <a:headEnd/>
              <a:tailEnd/>
            </a:ln>
          </p:spPr>
          <p:txBody>
            <a:bodyPr/>
            <a:lstStyle/>
            <a:p>
              <a:endParaRPr lang="pt-BR"/>
            </a:p>
          </p:txBody>
        </p:sp>
        <p:sp>
          <p:nvSpPr>
            <p:cNvPr id="19069" name="Line 1382"/>
            <p:cNvSpPr>
              <a:spLocks noChangeShapeType="1"/>
            </p:cNvSpPr>
            <p:nvPr/>
          </p:nvSpPr>
          <p:spPr bwMode="auto">
            <a:xfrm flipV="1">
              <a:off x="3566" y="1745"/>
              <a:ext cx="7" cy="11"/>
            </a:xfrm>
            <a:prstGeom prst="line">
              <a:avLst/>
            </a:prstGeom>
            <a:noFill/>
            <a:ln w="33338">
              <a:solidFill>
                <a:srgbClr val="008000"/>
              </a:solidFill>
              <a:round/>
              <a:headEnd/>
              <a:tailEnd/>
            </a:ln>
          </p:spPr>
          <p:txBody>
            <a:bodyPr/>
            <a:lstStyle/>
            <a:p>
              <a:endParaRPr lang="pt-BR"/>
            </a:p>
          </p:txBody>
        </p:sp>
        <p:sp>
          <p:nvSpPr>
            <p:cNvPr id="19070" name="Line 1383"/>
            <p:cNvSpPr>
              <a:spLocks noChangeShapeType="1"/>
            </p:cNvSpPr>
            <p:nvPr/>
          </p:nvSpPr>
          <p:spPr bwMode="auto">
            <a:xfrm flipV="1">
              <a:off x="3573" y="1734"/>
              <a:ext cx="1" cy="11"/>
            </a:xfrm>
            <a:prstGeom prst="line">
              <a:avLst/>
            </a:prstGeom>
            <a:noFill/>
            <a:ln w="33338">
              <a:solidFill>
                <a:srgbClr val="008000"/>
              </a:solidFill>
              <a:round/>
              <a:headEnd/>
              <a:tailEnd/>
            </a:ln>
          </p:spPr>
          <p:txBody>
            <a:bodyPr/>
            <a:lstStyle/>
            <a:p>
              <a:endParaRPr lang="pt-BR"/>
            </a:p>
          </p:txBody>
        </p:sp>
        <p:sp>
          <p:nvSpPr>
            <p:cNvPr id="19071" name="Line 1384"/>
            <p:cNvSpPr>
              <a:spLocks noChangeShapeType="1"/>
            </p:cNvSpPr>
            <p:nvPr/>
          </p:nvSpPr>
          <p:spPr bwMode="auto">
            <a:xfrm flipV="1">
              <a:off x="3573" y="1723"/>
              <a:ext cx="7" cy="11"/>
            </a:xfrm>
            <a:prstGeom prst="line">
              <a:avLst/>
            </a:prstGeom>
            <a:noFill/>
            <a:ln w="33338">
              <a:solidFill>
                <a:srgbClr val="008000"/>
              </a:solidFill>
              <a:round/>
              <a:headEnd/>
              <a:tailEnd/>
            </a:ln>
          </p:spPr>
          <p:txBody>
            <a:bodyPr/>
            <a:lstStyle/>
            <a:p>
              <a:endParaRPr lang="pt-BR"/>
            </a:p>
          </p:txBody>
        </p:sp>
        <p:sp>
          <p:nvSpPr>
            <p:cNvPr id="19072" name="Line 1385"/>
            <p:cNvSpPr>
              <a:spLocks noChangeShapeType="1"/>
            </p:cNvSpPr>
            <p:nvPr/>
          </p:nvSpPr>
          <p:spPr bwMode="auto">
            <a:xfrm flipV="1">
              <a:off x="3580" y="1712"/>
              <a:ext cx="7" cy="11"/>
            </a:xfrm>
            <a:prstGeom prst="line">
              <a:avLst/>
            </a:prstGeom>
            <a:noFill/>
            <a:ln w="33338">
              <a:solidFill>
                <a:srgbClr val="008000"/>
              </a:solidFill>
              <a:round/>
              <a:headEnd/>
              <a:tailEnd/>
            </a:ln>
          </p:spPr>
          <p:txBody>
            <a:bodyPr/>
            <a:lstStyle/>
            <a:p>
              <a:endParaRPr lang="pt-BR"/>
            </a:p>
          </p:txBody>
        </p:sp>
        <p:sp>
          <p:nvSpPr>
            <p:cNvPr id="19073" name="Line 1386"/>
            <p:cNvSpPr>
              <a:spLocks noChangeShapeType="1"/>
            </p:cNvSpPr>
            <p:nvPr/>
          </p:nvSpPr>
          <p:spPr bwMode="auto">
            <a:xfrm flipV="1">
              <a:off x="3587" y="1701"/>
              <a:ext cx="1" cy="11"/>
            </a:xfrm>
            <a:prstGeom prst="line">
              <a:avLst/>
            </a:prstGeom>
            <a:noFill/>
            <a:ln w="33338">
              <a:solidFill>
                <a:srgbClr val="008000"/>
              </a:solidFill>
              <a:round/>
              <a:headEnd/>
              <a:tailEnd/>
            </a:ln>
          </p:spPr>
          <p:txBody>
            <a:bodyPr/>
            <a:lstStyle/>
            <a:p>
              <a:endParaRPr lang="pt-BR"/>
            </a:p>
          </p:txBody>
        </p:sp>
        <p:sp>
          <p:nvSpPr>
            <p:cNvPr id="19074" name="Line 1387"/>
            <p:cNvSpPr>
              <a:spLocks noChangeShapeType="1"/>
            </p:cNvSpPr>
            <p:nvPr/>
          </p:nvSpPr>
          <p:spPr bwMode="auto">
            <a:xfrm flipV="1">
              <a:off x="3587" y="1690"/>
              <a:ext cx="7" cy="11"/>
            </a:xfrm>
            <a:prstGeom prst="line">
              <a:avLst/>
            </a:prstGeom>
            <a:noFill/>
            <a:ln w="33338">
              <a:solidFill>
                <a:srgbClr val="008000"/>
              </a:solidFill>
              <a:round/>
              <a:headEnd/>
              <a:tailEnd/>
            </a:ln>
          </p:spPr>
          <p:txBody>
            <a:bodyPr/>
            <a:lstStyle/>
            <a:p>
              <a:endParaRPr lang="pt-BR"/>
            </a:p>
          </p:txBody>
        </p:sp>
        <p:sp>
          <p:nvSpPr>
            <p:cNvPr id="19075" name="Line 1388"/>
            <p:cNvSpPr>
              <a:spLocks noChangeShapeType="1"/>
            </p:cNvSpPr>
            <p:nvPr/>
          </p:nvSpPr>
          <p:spPr bwMode="auto">
            <a:xfrm flipV="1">
              <a:off x="3594" y="1679"/>
              <a:ext cx="7" cy="11"/>
            </a:xfrm>
            <a:prstGeom prst="line">
              <a:avLst/>
            </a:prstGeom>
            <a:noFill/>
            <a:ln w="33338">
              <a:solidFill>
                <a:srgbClr val="008000"/>
              </a:solidFill>
              <a:round/>
              <a:headEnd/>
              <a:tailEnd/>
            </a:ln>
          </p:spPr>
          <p:txBody>
            <a:bodyPr/>
            <a:lstStyle/>
            <a:p>
              <a:endParaRPr lang="pt-BR"/>
            </a:p>
          </p:txBody>
        </p:sp>
        <p:sp>
          <p:nvSpPr>
            <p:cNvPr id="19076" name="Line 1389"/>
            <p:cNvSpPr>
              <a:spLocks noChangeShapeType="1"/>
            </p:cNvSpPr>
            <p:nvPr/>
          </p:nvSpPr>
          <p:spPr bwMode="auto">
            <a:xfrm flipV="1">
              <a:off x="3601" y="1671"/>
              <a:ext cx="1" cy="8"/>
            </a:xfrm>
            <a:prstGeom prst="line">
              <a:avLst/>
            </a:prstGeom>
            <a:noFill/>
            <a:ln w="33338">
              <a:solidFill>
                <a:srgbClr val="008000"/>
              </a:solidFill>
              <a:round/>
              <a:headEnd/>
              <a:tailEnd/>
            </a:ln>
          </p:spPr>
          <p:txBody>
            <a:bodyPr/>
            <a:lstStyle/>
            <a:p>
              <a:endParaRPr lang="pt-BR"/>
            </a:p>
          </p:txBody>
        </p:sp>
        <p:sp>
          <p:nvSpPr>
            <p:cNvPr id="19077" name="Freeform 1390"/>
            <p:cNvSpPr>
              <a:spLocks/>
            </p:cNvSpPr>
            <p:nvPr/>
          </p:nvSpPr>
          <p:spPr bwMode="auto">
            <a:xfrm>
              <a:off x="3601" y="1660"/>
              <a:ext cx="7" cy="11"/>
            </a:xfrm>
            <a:custGeom>
              <a:avLst/>
              <a:gdLst>
                <a:gd name="T0" fmla="*/ 0 w 7"/>
                <a:gd name="T1" fmla="*/ 11 h 11"/>
                <a:gd name="T2" fmla="*/ 0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4"/>
                  </a:lnTo>
                  <a:lnTo>
                    <a:pt x="7" y="0"/>
                  </a:lnTo>
                </a:path>
              </a:pathLst>
            </a:custGeom>
            <a:noFill/>
            <a:ln w="33338">
              <a:solidFill>
                <a:srgbClr val="008000"/>
              </a:solidFill>
              <a:prstDash val="solid"/>
              <a:round/>
              <a:headEnd/>
              <a:tailEnd/>
            </a:ln>
          </p:spPr>
          <p:txBody>
            <a:bodyPr/>
            <a:lstStyle/>
            <a:p>
              <a:endParaRPr lang="pt-BR"/>
            </a:p>
          </p:txBody>
        </p:sp>
        <p:sp>
          <p:nvSpPr>
            <p:cNvPr id="19078" name="Line 1391"/>
            <p:cNvSpPr>
              <a:spLocks noChangeShapeType="1"/>
            </p:cNvSpPr>
            <p:nvPr/>
          </p:nvSpPr>
          <p:spPr bwMode="auto">
            <a:xfrm flipV="1">
              <a:off x="3608" y="1653"/>
              <a:ext cx="7" cy="7"/>
            </a:xfrm>
            <a:prstGeom prst="line">
              <a:avLst/>
            </a:prstGeom>
            <a:noFill/>
            <a:ln w="33338">
              <a:solidFill>
                <a:srgbClr val="008000"/>
              </a:solidFill>
              <a:round/>
              <a:headEnd/>
              <a:tailEnd/>
            </a:ln>
          </p:spPr>
          <p:txBody>
            <a:bodyPr/>
            <a:lstStyle/>
            <a:p>
              <a:endParaRPr lang="pt-BR"/>
            </a:p>
          </p:txBody>
        </p:sp>
        <p:sp>
          <p:nvSpPr>
            <p:cNvPr id="19079" name="Freeform 1392"/>
            <p:cNvSpPr>
              <a:spLocks/>
            </p:cNvSpPr>
            <p:nvPr/>
          </p:nvSpPr>
          <p:spPr bwMode="auto">
            <a:xfrm>
              <a:off x="3615" y="1641"/>
              <a:ext cx="1" cy="12"/>
            </a:xfrm>
            <a:custGeom>
              <a:avLst/>
              <a:gdLst>
                <a:gd name="T0" fmla="*/ 0 w 1"/>
                <a:gd name="T1" fmla="*/ 12 h 12"/>
                <a:gd name="T2" fmla="*/ 0 w 1"/>
                <a:gd name="T3" fmla="*/ 4 h 12"/>
                <a:gd name="T4" fmla="*/ 0 w 1"/>
                <a:gd name="T5" fmla="*/ 0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12"/>
                  </a:moveTo>
                  <a:lnTo>
                    <a:pt x="0" y="4"/>
                  </a:lnTo>
                  <a:lnTo>
                    <a:pt x="0" y="0"/>
                  </a:lnTo>
                </a:path>
              </a:pathLst>
            </a:custGeom>
            <a:noFill/>
            <a:ln w="33338">
              <a:solidFill>
                <a:srgbClr val="008000"/>
              </a:solidFill>
              <a:prstDash val="solid"/>
              <a:round/>
              <a:headEnd/>
              <a:tailEnd/>
            </a:ln>
          </p:spPr>
          <p:txBody>
            <a:bodyPr/>
            <a:lstStyle/>
            <a:p>
              <a:endParaRPr lang="pt-BR"/>
            </a:p>
          </p:txBody>
        </p:sp>
        <p:sp>
          <p:nvSpPr>
            <p:cNvPr id="19080" name="Line 1393"/>
            <p:cNvSpPr>
              <a:spLocks noChangeShapeType="1"/>
            </p:cNvSpPr>
            <p:nvPr/>
          </p:nvSpPr>
          <p:spPr bwMode="auto">
            <a:xfrm flipV="1">
              <a:off x="3615" y="1634"/>
              <a:ext cx="7" cy="7"/>
            </a:xfrm>
            <a:prstGeom prst="line">
              <a:avLst/>
            </a:prstGeom>
            <a:noFill/>
            <a:ln w="33338">
              <a:solidFill>
                <a:srgbClr val="008000"/>
              </a:solidFill>
              <a:round/>
              <a:headEnd/>
              <a:tailEnd/>
            </a:ln>
          </p:spPr>
          <p:txBody>
            <a:bodyPr/>
            <a:lstStyle/>
            <a:p>
              <a:endParaRPr lang="pt-BR"/>
            </a:p>
          </p:txBody>
        </p:sp>
        <p:sp>
          <p:nvSpPr>
            <p:cNvPr id="19081" name="Line 1394"/>
            <p:cNvSpPr>
              <a:spLocks noChangeShapeType="1"/>
            </p:cNvSpPr>
            <p:nvPr/>
          </p:nvSpPr>
          <p:spPr bwMode="auto">
            <a:xfrm flipV="1">
              <a:off x="3622" y="1627"/>
              <a:ext cx="7" cy="7"/>
            </a:xfrm>
            <a:prstGeom prst="line">
              <a:avLst/>
            </a:prstGeom>
            <a:noFill/>
            <a:ln w="33338">
              <a:solidFill>
                <a:srgbClr val="008000"/>
              </a:solidFill>
              <a:round/>
              <a:headEnd/>
              <a:tailEnd/>
            </a:ln>
          </p:spPr>
          <p:txBody>
            <a:bodyPr/>
            <a:lstStyle/>
            <a:p>
              <a:endParaRPr lang="pt-BR"/>
            </a:p>
          </p:txBody>
        </p:sp>
        <p:sp>
          <p:nvSpPr>
            <p:cNvPr id="19082" name="Freeform 1395"/>
            <p:cNvSpPr>
              <a:spLocks/>
            </p:cNvSpPr>
            <p:nvPr/>
          </p:nvSpPr>
          <p:spPr bwMode="auto">
            <a:xfrm>
              <a:off x="3629" y="1616"/>
              <a:ext cx="1" cy="11"/>
            </a:xfrm>
            <a:custGeom>
              <a:avLst/>
              <a:gdLst>
                <a:gd name="T0" fmla="*/ 0 w 1"/>
                <a:gd name="T1" fmla="*/ 11 h 11"/>
                <a:gd name="T2" fmla="*/ 0 w 1"/>
                <a:gd name="T3" fmla="*/ 3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3"/>
                  </a:lnTo>
                  <a:lnTo>
                    <a:pt x="0" y="0"/>
                  </a:lnTo>
                </a:path>
              </a:pathLst>
            </a:custGeom>
            <a:noFill/>
            <a:ln w="33338">
              <a:solidFill>
                <a:srgbClr val="008000"/>
              </a:solidFill>
              <a:prstDash val="solid"/>
              <a:round/>
              <a:headEnd/>
              <a:tailEnd/>
            </a:ln>
          </p:spPr>
          <p:txBody>
            <a:bodyPr/>
            <a:lstStyle/>
            <a:p>
              <a:endParaRPr lang="pt-BR"/>
            </a:p>
          </p:txBody>
        </p:sp>
        <p:sp>
          <p:nvSpPr>
            <p:cNvPr id="19083" name="Line 1396"/>
            <p:cNvSpPr>
              <a:spLocks noChangeShapeType="1"/>
            </p:cNvSpPr>
            <p:nvPr/>
          </p:nvSpPr>
          <p:spPr bwMode="auto">
            <a:xfrm flipV="1">
              <a:off x="3629" y="1608"/>
              <a:ext cx="7" cy="8"/>
            </a:xfrm>
            <a:prstGeom prst="line">
              <a:avLst/>
            </a:prstGeom>
            <a:noFill/>
            <a:ln w="33338">
              <a:solidFill>
                <a:srgbClr val="008000"/>
              </a:solidFill>
              <a:round/>
              <a:headEnd/>
              <a:tailEnd/>
            </a:ln>
          </p:spPr>
          <p:txBody>
            <a:bodyPr/>
            <a:lstStyle/>
            <a:p>
              <a:endParaRPr lang="pt-BR"/>
            </a:p>
          </p:txBody>
        </p:sp>
        <p:sp>
          <p:nvSpPr>
            <p:cNvPr id="19084" name="Line 1397"/>
            <p:cNvSpPr>
              <a:spLocks noChangeShapeType="1"/>
            </p:cNvSpPr>
            <p:nvPr/>
          </p:nvSpPr>
          <p:spPr bwMode="auto">
            <a:xfrm flipV="1">
              <a:off x="3636" y="1601"/>
              <a:ext cx="7" cy="7"/>
            </a:xfrm>
            <a:prstGeom prst="line">
              <a:avLst/>
            </a:prstGeom>
            <a:noFill/>
            <a:ln w="33338">
              <a:solidFill>
                <a:srgbClr val="008000"/>
              </a:solidFill>
              <a:round/>
              <a:headEnd/>
              <a:tailEnd/>
            </a:ln>
          </p:spPr>
          <p:txBody>
            <a:bodyPr/>
            <a:lstStyle/>
            <a:p>
              <a:endParaRPr lang="pt-BR"/>
            </a:p>
          </p:txBody>
        </p:sp>
        <p:sp>
          <p:nvSpPr>
            <p:cNvPr id="19085" name="Line 1398"/>
            <p:cNvSpPr>
              <a:spLocks noChangeShapeType="1"/>
            </p:cNvSpPr>
            <p:nvPr/>
          </p:nvSpPr>
          <p:spPr bwMode="auto">
            <a:xfrm flipV="1">
              <a:off x="3643" y="1593"/>
              <a:ext cx="1" cy="8"/>
            </a:xfrm>
            <a:prstGeom prst="line">
              <a:avLst/>
            </a:prstGeom>
            <a:noFill/>
            <a:ln w="33338">
              <a:solidFill>
                <a:srgbClr val="008000"/>
              </a:solidFill>
              <a:round/>
              <a:headEnd/>
              <a:tailEnd/>
            </a:ln>
          </p:spPr>
          <p:txBody>
            <a:bodyPr/>
            <a:lstStyle/>
            <a:p>
              <a:endParaRPr lang="pt-BR"/>
            </a:p>
          </p:txBody>
        </p:sp>
        <p:sp>
          <p:nvSpPr>
            <p:cNvPr id="19086" name="Line 1399"/>
            <p:cNvSpPr>
              <a:spLocks noChangeShapeType="1"/>
            </p:cNvSpPr>
            <p:nvPr/>
          </p:nvSpPr>
          <p:spPr bwMode="auto">
            <a:xfrm flipV="1">
              <a:off x="3643" y="1590"/>
              <a:ext cx="7" cy="3"/>
            </a:xfrm>
            <a:prstGeom prst="line">
              <a:avLst/>
            </a:prstGeom>
            <a:noFill/>
            <a:ln w="33338">
              <a:solidFill>
                <a:srgbClr val="008000"/>
              </a:solidFill>
              <a:round/>
              <a:headEnd/>
              <a:tailEnd/>
            </a:ln>
          </p:spPr>
          <p:txBody>
            <a:bodyPr/>
            <a:lstStyle/>
            <a:p>
              <a:endParaRPr lang="pt-BR"/>
            </a:p>
          </p:txBody>
        </p:sp>
        <p:sp>
          <p:nvSpPr>
            <p:cNvPr id="19087" name="Line 1400"/>
            <p:cNvSpPr>
              <a:spLocks noChangeShapeType="1"/>
            </p:cNvSpPr>
            <p:nvPr/>
          </p:nvSpPr>
          <p:spPr bwMode="auto">
            <a:xfrm flipV="1">
              <a:off x="3650" y="1582"/>
              <a:ext cx="7" cy="8"/>
            </a:xfrm>
            <a:prstGeom prst="line">
              <a:avLst/>
            </a:prstGeom>
            <a:noFill/>
            <a:ln w="33338">
              <a:solidFill>
                <a:srgbClr val="008000"/>
              </a:solidFill>
              <a:round/>
              <a:headEnd/>
              <a:tailEnd/>
            </a:ln>
          </p:spPr>
          <p:txBody>
            <a:bodyPr/>
            <a:lstStyle/>
            <a:p>
              <a:endParaRPr lang="pt-BR"/>
            </a:p>
          </p:txBody>
        </p:sp>
        <p:sp>
          <p:nvSpPr>
            <p:cNvPr id="19088" name="Line 1401"/>
            <p:cNvSpPr>
              <a:spLocks noChangeShapeType="1"/>
            </p:cNvSpPr>
            <p:nvPr/>
          </p:nvSpPr>
          <p:spPr bwMode="auto">
            <a:xfrm flipV="1">
              <a:off x="3657" y="1575"/>
              <a:ext cx="1" cy="7"/>
            </a:xfrm>
            <a:prstGeom prst="line">
              <a:avLst/>
            </a:prstGeom>
            <a:noFill/>
            <a:ln w="33338">
              <a:solidFill>
                <a:srgbClr val="008000"/>
              </a:solidFill>
              <a:round/>
              <a:headEnd/>
              <a:tailEnd/>
            </a:ln>
          </p:spPr>
          <p:txBody>
            <a:bodyPr/>
            <a:lstStyle/>
            <a:p>
              <a:endParaRPr lang="pt-BR"/>
            </a:p>
          </p:txBody>
        </p:sp>
        <p:sp>
          <p:nvSpPr>
            <p:cNvPr id="19089" name="Line 1402"/>
            <p:cNvSpPr>
              <a:spLocks noChangeShapeType="1"/>
            </p:cNvSpPr>
            <p:nvPr/>
          </p:nvSpPr>
          <p:spPr bwMode="auto">
            <a:xfrm flipV="1">
              <a:off x="3657" y="1571"/>
              <a:ext cx="7" cy="4"/>
            </a:xfrm>
            <a:prstGeom prst="line">
              <a:avLst/>
            </a:prstGeom>
            <a:noFill/>
            <a:ln w="33338">
              <a:solidFill>
                <a:srgbClr val="008000"/>
              </a:solidFill>
              <a:round/>
              <a:headEnd/>
              <a:tailEnd/>
            </a:ln>
          </p:spPr>
          <p:txBody>
            <a:bodyPr/>
            <a:lstStyle/>
            <a:p>
              <a:endParaRPr lang="pt-BR"/>
            </a:p>
          </p:txBody>
        </p:sp>
        <p:sp>
          <p:nvSpPr>
            <p:cNvPr id="19090" name="Line 1403"/>
            <p:cNvSpPr>
              <a:spLocks noChangeShapeType="1"/>
            </p:cNvSpPr>
            <p:nvPr/>
          </p:nvSpPr>
          <p:spPr bwMode="auto">
            <a:xfrm flipV="1">
              <a:off x="3664" y="1564"/>
              <a:ext cx="7" cy="7"/>
            </a:xfrm>
            <a:prstGeom prst="line">
              <a:avLst/>
            </a:prstGeom>
            <a:noFill/>
            <a:ln w="33338">
              <a:solidFill>
                <a:srgbClr val="008000"/>
              </a:solidFill>
              <a:round/>
              <a:headEnd/>
              <a:tailEnd/>
            </a:ln>
          </p:spPr>
          <p:txBody>
            <a:bodyPr/>
            <a:lstStyle/>
            <a:p>
              <a:endParaRPr lang="pt-BR"/>
            </a:p>
          </p:txBody>
        </p:sp>
        <p:sp>
          <p:nvSpPr>
            <p:cNvPr id="19091" name="Line 1404"/>
            <p:cNvSpPr>
              <a:spLocks noChangeShapeType="1"/>
            </p:cNvSpPr>
            <p:nvPr/>
          </p:nvSpPr>
          <p:spPr bwMode="auto">
            <a:xfrm flipV="1">
              <a:off x="3671" y="1560"/>
              <a:ext cx="1" cy="4"/>
            </a:xfrm>
            <a:prstGeom prst="line">
              <a:avLst/>
            </a:prstGeom>
            <a:noFill/>
            <a:ln w="33338">
              <a:solidFill>
                <a:srgbClr val="008000"/>
              </a:solidFill>
              <a:round/>
              <a:headEnd/>
              <a:tailEnd/>
            </a:ln>
          </p:spPr>
          <p:txBody>
            <a:bodyPr/>
            <a:lstStyle/>
            <a:p>
              <a:endParaRPr lang="pt-BR"/>
            </a:p>
          </p:txBody>
        </p:sp>
        <p:sp>
          <p:nvSpPr>
            <p:cNvPr id="19092" name="Line 1405"/>
            <p:cNvSpPr>
              <a:spLocks noChangeShapeType="1"/>
            </p:cNvSpPr>
            <p:nvPr/>
          </p:nvSpPr>
          <p:spPr bwMode="auto">
            <a:xfrm flipV="1">
              <a:off x="3671" y="1556"/>
              <a:ext cx="7" cy="4"/>
            </a:xfrm>
            <a:prstGeom prst="line">
              <a:avLst/>
            </a:prstGeom>
            <a:noFill/>
            <a:ln w="33338">
              <a:solidFill>
                <a:srgbClr val="008000"/>
              </a:solidFill>
              <a:round/>
              <a:headEnd/>
              <a:tailEnd/>
            </a:ln>
          </p:spPr>
          <p:txBody>
            <a:bodyPr/>
            <a:lstStyle/>
            <a:p>
              <a:endParaRPr lang="pt-BR"/>
            </a:p>
          </p:txBody>
        </p:sp>
        <p:sp>
          <p:nvSpPr>
            <p:cNvPr id="19093" name="Line 1406"/>
            <p:cNvSpPr>
              <a:spLocks noChangeShapeType="1"/>
            </p:cNvSpPr>
            <p:nvPr/>
          </p:nvSpPr>
          <p:spPr bwMode="auto">
            <a:xfrm flipV="1">
              <a:off x="3678" y="1552"/>
              <a:ext cx="7" cy="4"/>
            </a:xfrm>
            <a:prstGeom prst="line">
              <a:avLst/>
            </a:prstGeom>
            <a:noFill/>
            <a:ln w="33338">
              <a:solidFill>
                <a:srgbClr val="008000"/>
              </a:solidFill>
              <a:round/>
              <a:headEnd/>
              <a:tailEnd/>
            </a:ln>
          </p:spPr>
          <p:txBody>
            <a:bodyPr/>
            <a:lstStyle/>
            <a:p>
              <a:endParaRPr lang="pt-BR"/>
            </a:p>
          </p:txBody>
        </p:sp>
        <p:sp>
          <p:nvSpPr>
            <p:cNvPr id="19094" name="Line 1407"/>
            <p:cNvSpPr>
              <a:spLocks noChangeShapeType="1"/>
            </p:cNvSpPr>
            <p:nvPr/>
          </p:nvSpPr>
          <p:spPr bwMode="auto">
            <a:xfrm flipV="1">
              <a:off x="3685" y="1549"/>
              <a:ext cx="1" cy="3"/>
            </a:xfrm>
            <a:prstGeom prst="line">
              <a:avLst/>
            </a:prstGeom>
            <a:noFill/>
            <a:ln w="33338">
              <a:solidFill>
                <a:srgbClr val="008000"/>
              </a:solidFill>
              <a:round/>
              <a:headEnd/>
              <a:tailEnd/>
            </a:ln>
          </p:spPr>
          <p:txBody>
            <a:bodyPr/>
            <a:lstStyle/>
            <a:p>
              <a:endParaRPr lang="pt-BR"/>
            </a:p>
          </p:txBody>
        </p:sp>
        <p:sp>
          <p:nvSpPr>
            <p:cNvPr id="19095" name="Line 1408"/>
            <p:cNvSpPr>
              <a:spLocks noChangeShapeType="1"/>
            </p:cNvSpPr>
            <p:nvPr/>
          </p:nvSpPr>
          <p:spPr bwMode="auto">
            <a:xfrm flipV="1">
              <a:off x="3685" y="1545"/>
              <a:ext cx="7" cy="4"/>
            </a:xfrm>
            <a:prstGeom prst="line">
              <a:avLst/>
            </a:prstGeom>
            <a:noFill/>
            <a:ln w="33338">
              <a:solidFill>
                <a:srgbClr val="008000"/>
              </a:solidFill>
              <a:round/>
              <a:headEnd/>
              <a:tailEnd/>
            </a:ln>
          </p:spPr>
          <p:txBody>
            <a:bodyPr/>
            <a:lstStyle/>
            <a:p>
              <a:endParaRPr lang="pt-BR"/>
            </a:p>
          </p:txBody>
        </p:sp>
        <p:sp>
          <p:nvSpPr>
            <p:cNvPr id="19096" name="Line 1409"/>
            <p:cNvSpPr>
              <a:spLocks noChangeShapeType="1"/>
            </p:cNvSpPr>
            <p:nvPr/>
          </p:nvSpPr>
          <p:spPr bwMode="auto">
            <a:xfrm flipV="1">
              <a:off x="3692" y="1541"/>
              <a:ext cx="7" cy="4"/>
            </a:xfrm>
            <a:prstGeom prst="line">
              <a:avLst/>
            </a:prstGeom>
            <a:noFill/>
            <a:ln w="33338">
              <a:solidFill>
                <a:srgbClr val="008000"/>
              </a:solidFill>
              <a:round/>
              <a:headEnd/>
              <a:tailEnd/>
            </a:ln>
          </p:spPr>
          <p:txBody>
            <a:bodyPr/>
            <a:lstStyle/>
            <a:p>
              <a:endParaRPr lang="pt-BR"/>
            </a:p>
          </p:txBody>
        </p:sp>
        <p:sp>
          <p:nvSpPr>
            <p:cNvPr id="19097" name="Line 1410"/>
            <p:cNvSpPr>
              <a:spLocks noChangeShapeType="1"/>
            </p:cNvSpPr>
            <p:nvPr/>
          </p:nvSpPr>
          <p:spPr bwMode="auto">
            <a:xfrm flipV="1">
              <a:off x="3699" y="1538"/>
              <a:ext cx="1" cy="3"/>
            </a:xfrm>
            <a:prstGeom prst="line">
              <a:avLst/>
            </a:prstGeom>
            <a:noFill/>
            <a:ln w="33338">
              <a:solidFill>
                <a:srgbClr val="008000"/>
              </a:solidFill>
              <a:round/>
              <a:headEnd/>
              <a:tailEnd/>
            </a:ln>
          </p:spPr>
          <p:txBody>
            <a:bodyPr/>
            <a:lstStyle/>
            <a:p>
              <a:endParaRPr lang="pt-BR"/>
            </a:p>
          </p:txBody>
        </p:sp>
        <p:sp>
          <p:nvSpPr>
            <p:cNvPr id="19098" name="Line 1411"/>
            <p:cNvSpPr>
              <a:spLocks noChangeShapeType="1"/>
            </p:cNvSpPr>
            <p:nvPr/>
          </p:nvSpPr>
          <p:spPr bwMode="auto">
            <a:xfrm flipV="1">
              <a:off x="3699" y="1534"/>
              <a:ext cx="7" cy="4"/>
            </a:xfrm>
            <a:prstGeom prst="line">
              <a:avLst/>
            </a:prstGeom>
            <a:noFill/>
            <a:ln w="33338">
              <a:solidFill>
                <a:srgbClr val="008000"/>
              </a:solidFill>
              <a:round/>
              <a:headEnd/>
              <a:tailEnd/>
            </a:ln>
          </p:spPr>
          <p:txBody>
            <a:bodyPr/>
            <a:lstStyle/>
            <a:p>
              <a:endParaRPr lang="pt-BR"/>
            </a:p>
          </p:txBody>
        </p:sp>
      </p:grpSp>
      <p:grpSp>
        <p:nvGrpSpPr>
          <p:cNvPr id="17418" name="Group 1412"/>
          <p:cNvGrpSpPr>
            <a:grpSpLocks/>
          </p:cNvGrpSpPr>
          <p:nvPr/>
        </p:nvGrpSpPr>
        <p:grpSpPr bwMode="auto">
          <a:xfrm>
            <a:off x="4416425" y="1406525"/>
            <a:ext cx="1485900" cy="1308100"/>
            <a:chOff x="3706" y="1530"/>
            <a:chExt cx="936" cy="824"/>
          </a:xfrm>
        </p:grpSpPr>
        <p:sp>
          <p:nvSpPr>
            <p:cNvPr id="18699" name="Line 1413"/>
            <p:cNvSpPr>
              <a:spLocks noChangeShapeType="1"/>
            </p:cNvSpPr>
            <p:nvPr/>
          </p:nvSpPr>
          <p:spPr bwMode="auto">
            <a:xfrm>
              <a:off x="3706" y="1534"/>
              <a:ext cx="7" cy="1"/>
            </a:xfrm>
            <a:prstGeom prst="line">
              <a:avLst/>
            </a:prstGeom>
            <a:noFill/>
            <a:ln w="33338">
              <a:solidFill>
                <a:srgbClr val="008000"/>
              </a:solidFill>
              <a:round/>
              <a:headEnd/>
              <a:tailEnd/>
            </a:ln>
          </p:spPr>
          <p:txBody>
            <a:bodyPr/>
            <a:lstStyle/>
            <a:p>
              <a:endParaRPr lang="pt-BR"/>
            </a:p>
          </p:txBody>
        </p:sp>
        <p:sp>
          <p:nvSpPr>
            <p:cNvPr id="18700" name="Line 1414"/>
            <p:cNvSpPr>
              <a:spLocks noChangeShapeType="1"/>
            </p:cNvSpPr>
            <p:nvPr/>
          </p:nvSpPr>
          <p:spPr bwMode="auto">
            <a:xfrm>
              <a:off x="3713" y="1534"/>
              <a:ext cx="1" cy="1"/>
            </a:xfrm>
            <a:prstGeom prst="line">
              <a:avLst/>
            </a:prstGeom>
            <a:noFill/>
            <a:ln w="33338">
              <a:solidFill>
                <a:srgbClr val="008000"/>
              </a:solidFill>
              <a:round/>
              <a:headEnd/>
              <a:tailEnd/>
            </a:ln>
          </p:spPr>
          <p:txBody>
            <a:bodyPr/>
            <a:lstStyle/>
            <a:p>
              <a:endParaRPr lang="pt-BR"/>
            </a:p>
          </p:txBody>
        </p:sp>
        <p:sp>
          <p:nvSpPr>
            <p:cNvPr id="18701" name="Freeform 1415"/>
            <p:cNvSpPr>
              <a:spLocks/>
            </p:cNvSpPr>
            <p:nvPr/>
          </p:nvSpPr>
          <p:spPr bwMode="auto">
            <a:xfrm>
              <a:off x="3713" y="1530"/>
              <a:ext cx="7" cy="4"/>
            </a:xfrm>
            <a:custGeom>
              <a:avLst/>
              <a:gdLst>
                <a:gd name="T0" fmla="*/ 0 w 7"/>
                <a:gd name="T1" fmla="*/ 4 h 4"/>
                <a:gd name="T2" fmla="*/ 0 w 7"/>
                <a:gd name="T3" fmla="*/ 0 h 4"/>
                <a:gd name="T4" fmla="*/ 7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0" y="0"/>
                  </a:lnTo>
                  <a:lnTo>
                    <a:pt x="7" y="0"/>
                  </a:lnTo>
                </a:path>
              </a:pathLst>
            </a:custGeom>
            <a:noFill/>
            <a:ln w="33338">
              <a:solidFill>
                <a:srgbClr val="008000"/>
              </a:solidFill>
              <a:prstDash val="solid"/>
              <a:round/>
              <a:headEnd/>
              <a:tailEnd/>
            </a:ln>
          </p:spPr>
          <p:txBody>
            <a:bodyPr/>
            <a:lstStyle/>
            <a:p>
              <a:endParaRPr lang="pt-BR"/>
            </a:p>
          </p:txBody>
        </p:sp>
        <p:sp>
          <p:nvSpPr>
            <p:cNvPr id="18702" name="Line 1416"/>
            <p:cNvSpPr>
              <a:spLocks noChangeShapeType="1"/>
            </p:cNvSpPr>
            <p:nvPr/>
          </p:nvSpPr>
          <p:spPr bwMode="auto">
            <a:xfrm>
              <a:off x="3720" y="1530"/>
              <a:ext cx="7" cy="1"/>
            </a:xfrm>
            <a:prstGeom prst="line">
              <a:avLst/>
            </a:prstGeom>
            <a:noFill/>
            <a:ln w="33338">
              <a:solidFill>
                <a:srgbClr val="008000"/>
              </a:solidFill>
              <a:round/>
              <a:headEnd/>
              <a:tailEnd/>
            </a:ln>
          </p:spPr>
          <p:txBody>
            <a:bodyPr/>
            <a:lstStyle/>
            <a:p>
              <a:endParaRPr lang="pt-BR"/>
            </a:p>
          </p:txBody>
        </p:sp>
        <p:sp>
          <p:nvSpPr>
            <p:cNvPr id="18703" name="Line 1417"/>
            <p:cNvSpPr>
              <a:spLocks noChangeShapeType="1"/>
            </p:cNvSpPr>
            <p:nvPr/>
          </p:nvSpPr>
          <p:spPr bwMode="auto">
            <a:xfrm>
              <a:off x="3727" y="1530"/>
              <a:ext cx="7" cy="1"/>
            </a:xfrm>
            <a:prstGeom prst="line">
              <a:avLst/>
            </a:prstGeom>
            <a:noFill/>
            <a:ln w="33338">
              <a:solidFill>
                <a:srgbClr val="008000"/>
              </a:solidFill>
              <a:round/>
              <a:headEnd/>
              <a:tailEnd/>
            </a:ln>
          </p:spPr>
          <p:txBody>
            <a:bodyPr/>
            <a:lstStyle/>
            <a:p>
              <a:endParaRPr lang="pt-BR"/>
            </a:p>
          </p:txBody>
        </p:sp>
        <p:sp>
          <p:nvSpPr>
            <p:cNvPr id="18704" name="Line 1418"/>
            <p:cNvSpPr>
              <a:spLocks noChangeShapeType="1"/>
            </p:cNvSpPr>
            <p:nvPr/>
          </p:nvSpPr>
          <p:spPr bwMode="auto">
            <a:xfrm>
              <a:off x="3734" y="1530"/>
              <a:ext cx="1" cy="1"/>
            </a:xfrm>
            <a:prstGeom prst="line">
              <a:avLst/>
            </a:prstGeom>
            <a:noFill/>
            <a:ln w="33338">
              <a:solidFill>
                <a:srgbClr val="008000"/>
              </a:solidFill>
              <a:round/>
              <a:headEnd/>
              <a:tailEnd/>
            </a:ln>
          </p:spPr>
          <p:txBody>
            <a:bodyPr/>
            <a:lstStyle/>
            <a:p>
              <a:endParaRPr lang="pt-BR"/>
            </a:p>
          </p:txBody>
        </p:sp>
        <p:sp>
          <p:nvSpPr>
            <p:cNvPr id="18705" name="Line 1419"/>
            <p:cNvSpPr>
              <a:spLocks noChangeShapeType="1"/>
            </p:cNvSpPr>
            <p:nvPr/>
          </p:nvSpPr>
          <p:spPr bwMode="auto">
            <a:xfrm>
              <a:off x="3734" y="1530"/>
              <a:ext cx="7" cy="1"/>
            </a:xfrm>
            <a:prstGeom prst="line">
              <a:avLst/>
            </a:prstGeom>
            <a:noFill/>
            <a:ln w="33338">
              <a:solidFill>
                <a:srgbClr val="008000"/>
              </a:solidFill>
              <a:round/>
              <a:headEnd/>
              <a:tailEnd/>
            </a:ln>
          </p:spPr>
          <p:txBody>
            <a:bodyPr/>
            <a:lstStyle/>
            <a:p>
              <a:endParaRPr lang="pt-BR"/>
            </a:p>
          </p:txBody>
        </p:sp>
        <p:sp>
          <p:nvSpPr>
            <p:cNvPr id="18706" name="Freeform 1420"/>
            <p:cNvSpPr>
              <a:spLocks/>
            </p:cNvSpPr>
            <p:nvPr/>
          </p:nvSpPr>
          <p:spPr bwMode="auto">
            <a:xfrm>
              <a:off x="3741" y="1530"/>
              <a:ext cx="7" cy="4"/>
            </a:xfrm>
            <a:custGeom>
              <a:avLst/>
              <a:gdLst>
                <a:gd name="T0" fmla="*/ 0 w 7"/>
                <a:gd name="T1" fmla="*/ 0 h 4"/>
                <a:gd name="T2" fmla="*/ 7 w 7"/>
                <a:gd name="T3" fmla="*/ 0 h 4"/>
                <a:gd name="T4" fmla="*/ 7 w 7"/>
                <a:gd name="T5" fmla="*/ 4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0"/>
                  </a:moveTo>
                  <a:lnTo>
                    <a:pt x="7" y="0"/>
                  </a:lnTo>
                  <a:lnTo>
                    <a:pt x="7" y="4"/>
                  </a:lnTo>
                </a:path>
              </a:pathLst>
            </a:custGeom>
            <a:noFill/>
            <a:ln w="33338">
              <a:solidFill>
                <a:srgbClr val="008000"/>
              </a:solidFill>
              <a:prstDash val="solid"/>
              <a:round/>
              <a:headEnd/>
              <a:tailEnd/>
            </a:ln>
          </p:spPr>
          <p:txBody>
            <a:bodyPr/>
            <a:lstStyle/>
            <a:p>
              <a:endParaRPr lang="pt-BR"/>
            </a:p>
          </p:txBody>
        </p:sp>
        <p:sp>
          <p:nvSpPr>
            <p:cNvPr id="18707" name="Line 1421"/>
            <p:cNvSpPr>
              <a:spLocks noChangeShapeType="1"/>
            </p:cNvSpPr>
            <p:nvPr/>
          </p:nvSpPr>
          <p:spPr bwMode="auto">
            <a:xfrm>
              <a:off x="3748" y="1534"/>
              <a:ext cx="1" cy="1"/>
            </a:xfrm>
            <a:prstGeom prst="line">
              <a:avLst/>
            </a:prstGeom>
            <a:noFill/>
            <a:ln w="33338">
              <a:solidFill>
                <a:srgbClr val="008000"/>
              </a:solidFill>
              <a:round/>
              <a:headEnd/>
              <a:tailEnd/>
            </a:ln>
          </p:spPr>
          <p:txBody>
            <a:bodyPr/>
            <a:lstStyle/>
            <a:p>
              <a:endParaRPr lang="pt-BR"/>
            </a:p>
          </p:txBody>
        </p:sp>
        <p:sp>
          <p:nvSpPr>
            <p:cNvPr id="18708" name="Line 1422"/>
            <p:cNvSpPr>
              <a:spLocks noChangeShapeType="1"/>
            </p:cNvSpPr>
            <p:nvPr/>
          </p:nvSpPr>
          <p:spPr bwMode="auto">
            <a:xfrm>
              <a:off x="3748" y="1534"/>
              <a:ext cx="7" cy="1"/>
            </a:xfrm>
            <a:prstGeom prst="line">
              <a:avLst/>
            </a:prstGeom>
            <a:noFill/>
            <a:ln w="33338">
              <a:solidFill>
                <a:srgbClr val="008000"/>
              </a:solidFill>
              <a:round/>
              <a:headEnd/>
              <a:tailEnd/>
            </a:ln>
          </p:spPr>
          <p:txBody>
            <a:bodyPr/>
            <a:lstStyle/>
            <a:p>
              <a:endParaRPr lang="pt-BR"/>
            </a:p>
          </p:txBody>
        </p:sp>
        <p:sp>
          <p:nvSpPr>
            <p:cNvPr id="18709" name="Line 1423"/>
            <p:cNvSpPr>
              <a:spLocks noChangeShapeType="1"/>
            </p:cNvSpPr>
            <p:nvPr/>
          </p:nvSpPr>
          <p:spPr bwMode="auto">
            <a:xfrm>
              <a:off x="3755" y="1534"/>
              <a:ext cx="7" cy="4"/>
            </a:xfrm>
            <a:prstGeom prst="line">
              <a:avLst/>
            </a:prstGeom>
            <a:noFill/>
            <a:ln w="33338">
              <a:solidFill>
                <a:srgbClr val="008000"/>
              </a:solidFill>
              <a:round/>
              <a:headEnd/>
              <a:tailEnd/>
            </a:ln>
          </p:spPr>
          <p:txBody>
            <a:bodyPr/>
            <a:lstStyle/>
            <a:p>
              <a:endParaRPr lang="pt-BR"/>
            </a:p>
          </p:txBody>
        </p:sp>
        <p:sp>
          <p:nvSpPr>
            <p:cNvPr id="18710" name="Line 1424"/>
            <p:cNvSpPr>
              <a:spLocks noChangeShapeType="1"/>
            </p:cNvSpPr>
            <p:nvPr/>
          </p:nvSpPr>
          <p:spPr bwMode="auto">
            <a:xfrm>
              <a:off x="3762" y="1538"/>
              <a:ext cx="1" cy="3"/>
            </a:xfrm>
            <a:prstGeom prst="line">
              <a:avLst/>
            </a:prstGeom>
            <a:noFill/>
            <a:ln w="33338">
              <a:solidFill>
                <a:srgbClr val="008000"/>
              </a:solidFill>
              <a:round/>
              <a:headEnd/>
              <a:tailEnd/>
            </a:ln>
          </p:spPr>
          <p:txBody>
            <a:bodyPr/>
            <a:lstStyle/>
            <a:p>
              <a:endParaRPr lang="pt-BR"/>
            </a:p>
          </p:txBody>
        </p:sp>
        <p:sp>
          <p:nvSpPr>
            <p:cNvPr id="18711" name="Line 1425"/>
            <p:cNvSpPr>
              <a:spLocks noChangeShapeType="1"/>
            </p:cNvSpPr>
            <p:nvPr/>
          </p:nvSpPr>
          <p:spPr bwMode="auto">
            <a:xfrm>
              <a:off x="3762" y="1541"/>
              <a:ext cx="7" cy="4"/>
            </a:xfrm>
            <a:prstGeom prst="line">
              <a:avLst/>
            </a:prstGeom>
            <a:noFill/>
            <a:ln w="33338">
              <a:solidFill>
                <a:srgbClr val="008000"/>
              </a:solidFill>
              <a:round/>
              <a:headEnd/>
              <a:tailEnd/>
            </a:ln>
          </p:spPr>
          <p:txBody>
            <a:bodyPr/>
            <a:lstStyle/>
            <a:p>
              <a:endParaRPr lang="pt-BR"/>
            </a:p>
          </p:txBody>
        </p:sp>
        <p:sp>
          <p:nvSpPr>
            <p:cNvPr id="18712" name="Line 1426"/>
            <p:cNvSpPr>
              <a:spLocks noChangeShapeType="1"/>
            </p:cNvSpPr>
            <p:nvPr/>
          </p:nvSpPr>
          <p:spPr bwMode="auto">
            <a:xfrm>
              <a:off x="3769" y="1545"/>
              <a:ext cx="7" cy="4"/>
            </a:xfrm>
            <a:prstGeom prst="line">
              <a:avLst/>
            </a:prstGeom>
            <a:noFill/>
            <a:ln w="33338">
              <a:solidFill>
                <a:srgbClr val="008000"/>
              </a:solidFill>
              <a:round/>
              <a:headEnd/>
              <a:tailEnd/>
            </a:ln>
          </p:spPr>
          <p:txBody>
            <a:bodyPr/>
            <a:lstStyle/>
            <a:p>
              <a:endParaRPr lang="pt-BR"/>
            </a:p>
          </p:txBody>
        </p:sp>
        <p:sp>
          <p:nvSpPr>
            <p:cNvPr id="18713" name="Line 1427"/>
            <p:cNvSpPr>
              <a:spLocks noChangeShapeType="1"/>
            </p:cNvSpPr>
            <p:nvPr/>
          </p:nvSpPr>
          <p:spPr bwMode="auto">
            <a:xfrm>
              <a:off x="3776" y="1549"/>
              <a:ext cx="1" cy="3"/>
            </a:xfrm>
            <a:prstGeom prst="line">
              <a:avLst/>
            </a:prstGeom>
            <a:noFill/>
            <a:ln w="33338">
              <a:solidFill>
                <a:srgbClr val="008000"/>
              </a:solidFill>
              <a:round/>
              <a:headEnd/>
              <a:tailEnd/>
            </a:ln>
          </p:spPr>
          <p:txBody>
            <a:bodyPr/>
            <a:lstStyle/>
            <a:p>
              <a:endParaRPr lang="pt-BR"/>
            </a:p>
          </p:txBody>
        </p:sp>
        <p:sp>
          <p:nvSpPr>
            <p:cNvPr id="18714" name="Line 1428"/>
            <p:cNvSpPr>
              <a:spLocks noChangeShapeType="1"/>
            </p:cNvSpPr>
            <p:nvPr/>
          </p:nvSpPr>
          <p:spPr bwMode="auto">
            <a:xfrm>
              <a:off x="3776" y="1552"/>
              <a:ext cx="7" cy="4"/>
            </a:xfrm>
            <a:prstGeom prst="line">
              <a:avLst/>
            </a:prstGeom>
            <a:noFill/>
            <a:ln w="33338">
              <a:solidFill>
                <a:srgbClr val="008000"/>
              </a:solidFill>
              <a:round/>
              <a:headEnd/>
              <a:tailEnd/>
            </a:ln>
          </p:spPr>
          <p:txBody>
            <a:bodyPr/>
            <a:lstStyle/>
            <a:p>
              <a:endParaRPr lang="pt-BR"/>
            </a:p>
          </p:txBody>
        </p:sp>
        <p:sp>
          <p:nvSpPr>
            <p:cNvPr id="18715" name="Line 1429"/>
            <p:cNvSpPr>
              <a:spLocks noChangeShapeType="1"/>
            </p:cNvSpPr>
            <p:nvPr/>
          </p:nvSpPr>
          <p:spPr bwMode="auto">
            <a:xfrm>
              <a:off x="3783" y="1556"/>
              <a:ext cx="7" cy="4"/>
            </a:xfrm>
            <a:prstGeom prst="line">
              <a:avLst/>
            </a:prstGeom>
            <a:noFill/>
            <a:ln w="33338">
              <a:solidFill>
                <a:srgbClr val="008000"/>
              </a:solidFill>
              <a:round/>
              <a:headEnd/>
              <a:tailEnd/>
            </a:ln>
          </p:spPr>
          <p:txBody>
            <a:bodyPr/>
            <a:lstStyle/>
            <a:p>
              <a:endParaRPr lang="pt-BR"/>
            </a:p>
          </p:txBody>
        </p:sp>
        <p:sp>
          <p:nvSpPr>
            <p:cNvPr id="18716" name="Line 1430"/>
            <p:cNvSpPr>
              <a:spLocks noChangeShapeType="1"/>
            </p:cNvSpPr>
            <p:nvPr/>
          </p:nvSpPr>
          <p:spPr bwMode="auto">
            <a:xfrm>
              <a:off x="3790" y="1560"/>
              <a:ext cx="1" cy="4"/>
            </a:xfrm>
            <a:prstGeom prst="line">
              <a:avLst/>
            </a:prstGeom>
            <a:noFill/>
            <a:ln w="33338">
              <a:solidFill>
                <a:srgbClr val="008000"/>
              </a:solidFill>
              <a:round/>
              <a:headEnd/>
              <a:tailEnd/>
            </a:ln>
          </p:spPr>
          <p:txBody>
            <a:bodyPr/>
            <a:lstStyle/>
            <a:p>
              <a:endParaRPr lang="pt-BR"/>
            </a:p>
          </p:txBody>
        </p:sp>
        <p:sp>
          <p:nvSpPr>
            <p:cNvPr id="18717" name="Line 1431"/>
            <p:cNvSpPr>
              <a:spLocks noChangeShapeType="1"/>
            </p:cNvSpPr>
            <p:nvPr/>
          </p:nvSpPr>
          <p:spPr bwMode="auto">
            <a:xfrm>
              <a:off x="3790" y="1564"/>
              <a:ext cx="7" cy="7"/>
            </a:xfrm>
            <a:prstGeom prst="line">
              <a:avLst/>
            </a:prstGeom>
            <a:noFill/>
            <a:ln w="33338">
              <a:solidFill>
                <a:srgbClr val="008000"/>
              </a:solidFill>
              <a:round/>
              <a:headEnd/>
              <a:tailEnd/>
            </a:ln>
          </p:spPr>
          <p:txBody>
            <a:bodyPr/>
            <a:lstStyle/>
            <a:p>
              <a:endParaRPr lang="pt-BR"/>
            </a:p>
          </p:txBody>
        </p:sp>
        <p:sp>
          <p:nvSpPr>
            <p:cNvPr id="18718" name="Line 1432"/>
            <p:cNvSpPr>
              <a:spLocks noChangeShapeType="1"/>
            </p:cNvSpPr>
            <p:nvPr/>
          </p:nvSpPr>
          <p:spPr bwMode="auto">
            <a:xfrm>
              <a:off x="3797" y="1571"/>
              <a:ext cx="7" cy="4"/>
            </a:xfrm>
            <a:prstGeom prst="line">
              <a:avLst/>
            </a:prstGeom>
            <a:noFill/>
            <a:ln w="33338">
              <a:solidFill>
                <a:srgbClr val="008000"/>
              </a:solidFill>
              <a:round/>
              <a:headEnd/>
              <a:tailEnd/>
            </a:ln>
          </p:spPr>
          <p:txBody>
            <a:bodyPr/>
            <a:lstStyle/>
            <a:p>
              <a:endParaRPr lang="pt-BR"/>
            </a:p>
          </p:txBody>
        </p:sp>
        <p:sp>
          <p:nvSpPr>
            <p:cNvPr id="18719" name="Line 1433"/>
            <p:cNvSpPr>
              <a:spLocks noChangeShapeType="1"/>
            </p:cNvSpPr>
            <p:nvPr/>
          </p:nvSpPr>
          <p:spPr bwMode="auto">
            <a:xfrm>
              <a:off x="3804" y="1575"/>
              <a:ext cx="1" cy="7"/>
            </a:xfrm>
            <a:prstGeom prst="line">
              <a:avLst/>
            </a:prstGeom>
            <a:noFill/>
            <a:ln w="33338">
              <a:solidFill>
                <a:srgbClr val="008000"/>
              </a:solidFill>
              <a:round/>
              <a:headEnd/>
              <a:tailEnd/>
            </a:ln>
          </p:spPr>
          <p:txBody>
            <a:bodyPr/>
            <a:lstStyle/>
            <a:p>
              <a:endParaRPr lang="pt-BR"/>
            </a:p>
          </p:txBody>
        </p:sp>
        <p:sp>
          <p:nvSpPr>
            <p:cNvPr id="18720" name="Line 1434"/>
            <p:cNvSpPr>
              <a:spLocks noChangeShapeType="1"/>
            </p:cNvSpPr>
            <p:nvPr/>
          </p:nvSpPr>
          <p:spPr bwMode="auto">
            <a:xfrm>
              <a:off x="3804" y="1582"/>
              <a:ext cx="7" cy="8"/>
            </a:xfrm>
            <a:prstGeom prst="line">
              <a:avLst/>
            </a:prstGeom>
            <a:noFill/>
            <a:ln w="33338">
              <a:solidFill>
                <a:srgbClr val="008000"/>
              </a:solidFill>
              <a:round/>
              <a:headEnd/>
              <a:tailEnd/>
            </a:ln>
          </p:spPr>
          <p:txBody>
            <a:bodyPr/>
            <a:lstStyle/>
            <a:p>
              <a:endParaRPr lang="pt-BR"/>
            </a:p>
          </p:txBody>
        </p:sp>
        <p:sp>
          <p:nvSpPr>
            <p:cNvPr id="18721" name="Line 1435"/>
            <p:cNvSpPr>
              <a:spLocks noChangeShapeType="1"/>
            </p:cNvSpPr>
            <p:nvPr/>
          </p:nvSpPr>
          <p:spPr bwMode="auto">
            <a:xfrm>
              <a:off x="3811" y="1590"/>
              <a:ext cx="7" cy="3"/>
            </a:xfrm>
            <a:prstGeom prst="line">
              <a:avLst/>
            </a:prstGeom>
            <a:noFill/>
            <a:ln w="33338">
              <a:solidFill>
                <a:srgbClr val="008000"/>
              </a:solidFill>
              <a:round/>
              <a:headEnd/>
              <a:tailEnd/>
            </a:ln>
          </p:spPr>
          <p:txBody>
            <a:bodyPr/>
            <a:lstStyle/>
            <a:p>
              <a:endParaRPr lang="pt-BR"/>
            </a:p>
          </p:txBody>
        </p:sp>
        <p:sp>
          <p:nvSpPr>
            <p:cNvPr id="18722" name="Line 1436"/>
            <p:cNvSpPr>
              <a:spLocks noChangeShapeType="1"/>
            </p:cNvSpPr>
            <p:nvPr/>
          </p:nvSpPr>
          <p:spPr bwMode="auto">
            <a:xfrm>
              <a:off x="3818" y="1593"/>
              <a:ext cx="1" cy="8"/>
            </a:xfrm>
            <a:prstGeom prst="line">
              <a:avLst/>
            </a:prstGeom>
            <a:noFill/>
            <a:ln w="33338">
              <a:solidFill>
                <a:srgbClr val="008000"/>
              </a:solidFill>
              <a:round/>
              <a:headEnd/>
              <a:tailEnd/>
            </a:ln>
          </p:spPr>
          <p:txBody>
            <a:bodyPr/>
            <a:lstStyle/>
            <a:p>
              <a:endParaRPr lang="pt-BR"/>
            </a:p>
          </p:txBody>
        </p:sp>
        <p:sp>
          <p:nvSpPr>
            <p:cNvPr id="18723" name="Line 1437"/>
            <p:cNvSpPr>
              <a:spLocks noChangeShapeType="1"/>
            </p:cNvSpPr>
            <p:nvPr/>
          </p:nvSpPr>
          <p:spPr bwMode="auto">
            <a:xfrm>
              <a:off x="3818" y="1601"/>
              <a:ext cx="7" cy="7"/>
            </a:xfrm>
            <a:prstGeom prst="line">
              <a:avLst/>
            </a:prstGeom>
            <a:noFill/>
            <a:ln w="33338">
              <a:solidFill>
                <a:srgbClr val="008000"/>
              </a:solidFill>
              <a:round/>
              <a:headEnd/>
              <a:tailEnd/>
            </a:ln>
          </p:spPr>
          <p:txBody>
            <a:bodyPr/>
            <a:lstStyle/>
            <a:p>
              <a:endParaRPr lang="pt-BR"/>
            </a:p>
          </p:txBody>
        </p:sp>
        <p:sp>
          <p:nvSpPr>
            <p:cNvPr id="18724" name="Line 1438"/>
            <p:cNvSpPr>
              <a:spLocks noChangeShapeType="1"/>
            </p:cNvSpPr>
            <p:nvPr/>
          </p:nvSpPr>
          <p:spPr bwMode="auto">
            <a:xfrm>
              <a:off x="3825" y="1608"/>
              <a:ext cx="7" cy="8"/>
            </a:xfrm>
            <a:prstGeom prst="line">
              <a:avLst/>
            </a:prstGeom>
            <a:noFill/>
            <a:ln w="33338">
              <a:solidFill>
                <a:srgbClr val="008000"/>
              </a:solidFill>
              <a:round/>
              <a:headEnd/>
              <a:tailEnd/>
            </a:ln>
          </p:spPr>
          <p:txBody>
            <a:bodyPr/>
            <a:lstStyle/>
            <a:p>
              <a:endParaRPr lang="pt-BR"/>
            </a:p>
          </p:txBody>
        </p:sp>
        <p:sp>
          <p:nvSpPr>
            <p:cNvPr id="18725" name="Freeform 1439"/>
            <p:cNvSpPr>
              <a:spLocks/>
            </p:cNvSpPr>
            <p:nvPr/>
          </p:nvSpPr>
          <p:spPr bwMode="auto">
            <a:xfrm>
              <a:off x="3832" y="1616"/>
              <a:ext cx="1" cy="11"/>
            </a:xfrm>
            <a:custGeom>
              <a:avLst/>
              <a:gdLst>
                <a:gd name="T0" fmla="*/ 0 w 1"/>
                <a:gd name="T1" fmla="*/ 0 h 11"/>
                <a:gd name="T2" fmla="*/ 0 w 1"/>
                <a:gd name="T3" fmla="*/ 3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3"/>
                  </a:lnTo>
                  <a:lnTo>
                    <a:pt x="0" y="11"/>
                  </a:lnTo>
                </a:path>
              </a:pathLst>
            </a:custGeom>
            <a:noFill/>
            <a:ln w="33338">
              <a:solidFill>
                <a:srgbClr val="008000"/>
              </a:solidFill>
              <a:prstDash val="solid"/>
              <a:round/>
              <a:headEnd/>
              <a:tailEnd/>
            </a:ln>
          </p:spPr>
          <p:txBody>
            <a:bodyPr/>
            <a:lstStyle/>
            <a:p>
              <a:endParaRPr lang="pt-BR"/>
            </a:p>
          </p:txBody>
        </p:sp>
        <p:sp>
          <p:nvSpPr>
            <p:cNvPr id="18726" name="Line 1440"/>
            <p:cNvSpPr>
              <a:spLocks noChangeShapeType="1"/>
            </p:cNvSpPr>
            <p:nvPr/>
          </p:nvSpPr>
          <p:spPr bwMode="auto">
            <a:xfrm>
              <a:off x="3832" y="1627"/>
              <a:ext cx="7" cy="7"/>
            </a:xfrm>
            <a:prstGeom prst="line">
              <a:avLst/>
            </a:prstGeom>
            <a:noFill/>
            <a:ln w="33338">
              <a:solidFill>
                <a:srgbClr val="008000"/>
              </a:solidFill>
              <a:round/>
              <a:headEnd/>
              <a:tailEnd/>
            </a:ln>
          </p:spPr>
          <p:txBody>
            <a:bodyPr/>
            <a:lstStyle/>
            <a:p>
              <a:endParaRPr lang="pt-BR"/>
            </a:p>
          </p:txBody>
        </p:sp>
        <p:sp>
          <p:nvSpPr>
            <p:cNvPr id="18727" name="Line 1441"/>
            <p:cNvSpPr>
              <a:spLocks noChangeShapeType="1"/>
            </p:cNvSpPr>
            <p:nvPr/>
          </p:nvSpPr>
          <p:spPr bwMode="auto">
            <a:xfrm>
              <a:off x="3839" y="1634"/>
              <a:ext cx="7" cy="7"/>
            </a:xfrm>
            <a:prstGeom prst="line">
              <a:avLst/>
            </a:prstGeom>
            <a:noFill/>
            <a:ln w="33338">
              <a:solidFill>
                <a:srgbClr val="008000"/>
              </a:solidFill>
              <a:round/>
              <a:headEnd/>
              <a:tailEnd/>
            </a:ln>
          </p:spPr>
          <p:txBody>
            <a:bodyPr/>
            <a:lstStyle/>
            <a:p>
              <a:endParaRPr lang="pt-BR"/>
            </a:p>
          </p:txBody>
        </p:sp>
        <p:sp>
          <p:nvSpPr>
            <p:cNvPr id="18728" name="Freeform 1442"/>
            <p:cNvSpPr>
              <a:spLocks/>
            </p:cNvSpPr>
            <p:nvPr/>
          </p:nvSpPr>
          <p:spPr bwMode="auto">
            <a:xfrm>
              <a:off x="3846" y="1641"/>
              <a:ext cx="1" cy="12"/>
            </a:xfrm>
            <a:custGeom>
              <a:avLst/>
              <a:gdLst>
                <a:gd name="T0" fmla="*/ 0 w 1"/>
                <a:gd name="T1" fmla="*/ 0 h 12"/>
                <a:gd name="T2" fmla="*/ 0 w 1"/>
                <a:gd name="T3" fmla="*/ 4 h 12"/>
                <a:gd name="T4" fmla="*/ 0 w 1"/>
                <a:gd name="T5" fmla="*/ 12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0"/>
                  </a:moveTo>
                  <a:lnTo>
                    <a:pt x="0" y="4"/>
                  </a:lnTo>
                  <a:lnTo>
                    <a:pt x="0" y="12"/>
                  </a:lnTo>
                </a:path>
              </a:pathLst>
            </a:custGeom>
            <a:noFill/>
            <a:ln w="33338">
              <a:solidFill>
                <a:srgbClr val="008000"/>
              </a:solidFill>
              <a:prstDash val="solid"/>
              <a:round/>
              <a:headEnd/>
              <a:tailEnd/>
            </a:ln>
          </p:spPr>
          <p:txBody>
            <a:bodyPr/>
            <a:lstStyle/>
            <a:p>
              <a:endParaRPr lang="pt-BR"/>
            </a:p>
          </p:txBody>
        </p:sp>
        <p:sp>
          <p:nvSpPr>
            <p:cNvPr id="18729" name="Line 1443"/>
            <p:cNvSpPr>
              <a:spLocks noChangeShapeType="1"/>
            </p:cNvSpPr>
            <p:nvPr/>
          </p:nvSpPr>
          <p:spPr bwMode="auto">
            <a:xfrm>
              <a:off x="3846" y="1653"/>
              <a:ext cx="7" cy="7"/>
            </a:xfrm>
            <a:prstGeom prst="line">
              <a:avLst/>
            </a:prstGeom>
            <a:noFill/>
            <a:ln w="33338">
              <a:solidFill>
                <a:srgbClr val="008000"/>
              </a:solidFill>
              <a:round/>
              <a:headEnd/>
              <a:tailEnd/>
            </a:ln>
          </p:spPr>
          <p:txBody>
            <a:bodyPr/>
            <a:lstStyle/>
            <a:p>
              <a:endParaRPr lang="pt-BR"/>
            </a:p>
          </p:txBody>
        </p:sp>
        <p:sp>
          <p:nvSpPr>
            <p:cNvPr id="18730" name="Freeform 1444"/>
            <p:cNvSpPr>
              <a:spLocks/>
            </p:cNvSpPr>
            <p:nvPr/>
          </p:nvSpPr>
          <p:spPr bwMode="auto">
            <a:xfrm>
              <a:off x="3853" y="1660"/>
              <a:ext cx="7" cy="11"/>
            </a:xfrm>
            <a:custGeom>
              <a:avLst/>
              <a:gdLst>
                <a:gd name="T0" fmla="*/ 0 w 7"/>
                <a:gd name="T1" fmla="*/ 0 h 11"/>
                <a:gd name="T2" fmla="*/ 7 w 7"/>
                <a:gd name="T3" fmla="*/ 4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4"/>
                  </a:lnTo>
                  <a:lnTo>
                    <a:pt x="7" y="11"/>
                  </a:lnTo>
                </a:path>
              </a:pathLst>
            </a:custGeom>
            <a:noFill/>
            <a:ln w="33338">
              <a:solidFill>
                <a:srgbClr val="008000"/>
              </a:solidFill>
              <a:prstDash val="solid"/>
              <a:round/>
              <a:headEnd/>
              <a:tailEnd/>
            </a:ln>
          </p:spPr>
          <p:txBody>
            <a:bodyPr/>
            <a:lstStyle/>
            <a:p>
              <a:endParaRPr lang="pt-BR"/>
            </a:p>
          </p:txBody>
        </p:sp>
        <p:sp>
          <p:nvSpPr>
            <p:cNvPr id="18731" name="Line 1445"/>
            <p:cNvSpPr>
              <a:spLocks noChangeShapeType="1"/>
            </p:cNvSpPr>
            <p:nvPr/>
          </p:nvSpPr>
          <p:spPr bwMode="auto">
            <a:xfrm>
              <a:off x="3860" y="1671"/>
              <a:ext cx="1" cy="8"/>
            </a:xfrm>
            <a:prstGeom prst="line">
              <a:avLst/>
            </a:prstGeom>
            <a:noFill/>
            <a:ln w="33338">
              <a:solidFill>
                <a:srgbClr val="008000"/>
              </a:solidFill>
              <a:round/>
              <a:headEnd/>
              <a:tailEnd/>
            </a:ln>
          </p:spPr>
          <p:txBody>
            <a:bodyPr/>
            <a:lstStyle/>
            <a:p>
              <a:endParaRPr lang="pt-BR"/>
            </a:p>
          </p:txBody>
        </p:sp>
        <p:sp>
          <p:nvSpPr>
            <p:cNvPr id="18732" name="Line 1446"/>
            <p:cNvSpPr>
              <a:spLocks noChangeShapeType="1"/>
            </p:cNvSpPr>
            <p:nvPr/>
          </p:nvSpPr>
          <p:spPr bwMode="auto">
            <a:xfrm>
              <a:off x="3860" y="1679"/>
              <a:ext cx="7" cy="11"/>
            </a:xfrm>
            <a:prstGeom prst="line">
              <a:avLst/>
            </a:prstGeom>
            <a:noFill/>
            <a:ln w="33338">
              <a:solidFill>
                <a:srgbClr val="008000"/>
              </a:solidFill>
              <a:round/>
              <a:headEnd/>
              <a:tailEnd/>
            </a:ln>
          </p:spPr>
          <p:txBody>
            <a:bodyPr/>
            <a:lstStyle/>
            <a:p>
              <a:endParaRPr lang="pt-BR"/>
            </a:p>
          </p:txBody>
        </p:sp>
        <p:sp>
          <p:nvSpPr>
            <p:cNvPr id="18733" name="Line 1447"/>
            <p:cNvSpPr>
              <a:spLocks noChangeShapeType="1"/>
            </p:cNvSpPr>
            <p:nvPr/>
          </p:nvSpPr>
          <p:spPr bwMode="auto">
            <a:xfrm>
              <a:off x="3867" y="1690"/>
              <a:ext cx="7" cy="11"/>
            </a:xfrm>
            <a:prstGeom prst="line">
              <a:avLst/>
            </a:prstGeom>
            <a:noFill/>
            <a:ln w="33338">
              <a:solidFill>
                <a:srgbClr val="008000"/>
              </a:solidFill>
              <a:round/>
              <a:headEnd/>
              <a:tailEnd/>
            </a:ln>
          </p:spPr>
          <p:txBody>
            <a:bodyPr/>
            <a:lstStyle/>
            <a:p>
              <a:endParaRPr lang="pt-BR"/>
            </a:p>
          </p:txBody>
        </p:sp>
        <p:sp>
          <p:nvSpPr>
            <p:cNvPr id="18734" name="Line 1448"/>
            <p:cNvSpPr>
              <a:spLocks noChangeShapeType="1"/>
            </p:cNvSpPr>
            <p:nvPr/>
          </p:nvSpPr>
          <p:spPr bwMode="auto">
            <a:xfrm>
              <a:off x="3874" y="1701"/>
              <a:ext cx="1" cy="11"/>
            </a:xfrm>
            <a:prstGeom prst="line">
              <a:avLst/>
            </a:prstGeom>
            <a:noFill/>
            <a:ln w="33338">
              <a:solidFill>
                <a:srgbClr val="008000"/>
              </a:solidFill>
              <a:round/>
              <a:headEnd/>
              <a:tailEnd/>
            </a:ln>
          </p:spPr>
          <p:txBody>
            <a:bodyPr/>
            <a:lstStyle/>
            <a:p>
              <a:endParaRPr lang="pt-BR"/>
            </a:p>
          </p:txBody>
        </p:sp>
        <p:sp>
          <p:nvSpPr>
            <p:cNvPr id="18735" name="Line 1449"/>
            <p:cNvSpPr>
              <a:spLocks noChangeShapeType="1"/>
            </p:cNvSpPr>
            <p:nvPr/>
          </p:nvSpPr>
          <p:spPr bwMode="auto">
            <a:xfrm>
              <a:off x="3874" y="1712"/>
              <a:ext cx="7" cy="11"/>
            </a:xfrm>
            <a:prstGeom prst="line">
              <a:avLst/>
            </a:prstGeom>
            <a:noFill/>
            <a:ln w="33338">
              <a:solidFill>
                <a:srgbClr val="008000"/>
              </a:solidFill>
              <a:round/>
              <a:headEnd/>
              <a:tailEnd/>
            </a:ln>
          </p:spPr>
          <p:txBody>
            <a:bodyPr/>
            <a:lstStyle/>
            <a:p>
              <a:endParaRPr lang="pt-BR"/>
            </a:p>
          </p:txBody>
        </p:sp>
        <p:sp>
          <p:nvSpPr>
            <p:cNvPr id="18736" name="Line 1450"/>
            <p:cNvSpPr>
              <a:spLocks noChangeShapeType="1"/>
            </p:cNvSpPr>
            <p:nvPr/>
          </p:nvSpPr>
          <p:spPr bwMode="auto">
            <a:xfrm>
              <a:off x="3881" y="1723"/>
              <a:ext cx="7" cy="11"/>
            </a:xfrm>
            <a:prstGeom prst="line">
              <a:avLst/>
            </a:prstGeom>
            <a:noFill/>
            <a:ln w="33338">
              <a:solidFill>
                <a:srgbClr val="008000"/>
              </a:solidFill>
              <a:round/>
              <a:headEnd/>
              <a:tailEnd/>
            </a:ln>
          </p:spPr>
          <p:txBody>
            <a:bodyPr/>
            <a:lstStyle/>
            <a:p>
              <a:endParaRPr lang="pt-BR"/>
            </a:p>
          </p:txBody>
        </p:sp>
        <p:sp>
          <p:nvSpPr>
            <p:cNvPr id="18737" name="Line 1451"/>
            <p:cNvSpPr>
              <a:spLocks noChangeShapeType="1"/>
            </p:cNvSpPr>
            <p:nvPr/>
          </p:nvSpPr>
          <p:spPr bwMode="auto">
            <a:xfrm>
              <a:off x="3888" y="1734"/>
              <a:ext cx="1" cy="11"/>
            </a:xfrm>
            <a:prstGeom prst="line">
              <a:avLst/>
            </a:prstGeom>
            <a:noFill/>
            <a:ln w="33338">
              <a:solidFill>
                <a:srgbClr val="008000"/>
              </a:solidFill>
              <a:round/>
              <a:headEnd/>
              <a:tailEnd/>
            </a:ln>
          </p:spPr>
          <p:txBody>
            <a:bodyPr/>
            <a:lstStyle/>
            <a:p>
              <a:endParaRPr lang="pt-BR"/>
            </a:p>
          </p:txBody>
        </p:sp>
        <p:sp>
          <p:nvSpPr>
            <p:cNvPr id="18738" name="Line 1452"/>
            <p:cNvSpPr>
              <a:spLocks noChangeShapeType="1"/>
            </p:cNvSpPr>
            <p:nvPr/>
          </p:nvSpPr>
          <p:spPr bwMode="auto">
            <a:xfrm>
              <a:off x="3888" y="1745"/>
              <a:ext cx="7" cy="11"/>
            </a:xfrm>
            <a:prstGeom prst="line">
              <a:avLst/>
            </a:prstGeom>
            <a:noFill/>
            <a:ln w="33338">
              <a:solidFill>
                <a:srgbClr val="008000"/>
              </a:solidFill>
              <a:round/>
              <a:headEnd/>
              <a:tailEnd/>
            </a:ln>
          </p:spPr>
          <p:txBody>
            <a:bodyPr/>
            <a:lstStyle/>
            <a:p>
              <a:endParaRPr lang="pt-BR"/>
            </a:p>
          </p:txBody>
        </p:sp>
        <p:sp>
          <p:nvSpPr>
            <p:cNvPr id="18739" name="Line 1453"/>
            <p:cNvSpPr>
              <a:spLocks noChangeShapeType="1"/>
            </p:cNvSpPr>
            <p:nvPr/>
          </p:nvSpPr>
          <p:spPr bwMode="auto">
            <a:xfrm>
              <a:off x="3895" y="1756"/>
              <a:ext cx="7" cy="12"/>
            </a:xfrm>
            <a:prstGeom prst="line">
              <a:avLst/>
            </a:prstGeom>
            <a:noFill/>
            <a:ln w="33338">
              <a:solidFill>
                <a:srgbClr val="008000"/>
              </a:solidFill>
              <a:round/>
              <a:headEnd/>
              <a:tailEnd/>
            </a:ln>
          </p:spPr>
          <p:txBody>
            <a:bodyPr/>
            <a:lstStyle/>
            <a:p>
              <a:endParaRPr lang="pt-BR"/>
            </a:p>
          </p:txBody>
        </p:sp>
        <p:sp>
          <p:nvSpPr>
            <p:cNvPr id="18740" name="Line 1454"/>
            <p:cNvSpPr>
              <a:spLocks noChangeShapeType="1"/>
            </p:cNvSpPr>
            <p:nvPr/>
          </p:nvSpPr>
          <p:spPr bwMode="auto">
            <a:xfrm>
              <a:off x="3902" y="1768"/>
              <a:ext cx="1" cy="11"/>
            </a:xfrm>
            <a:prstGeom prst="line">
              <a:avLst/>
            </a:prstGeom>
            <a:noFill/>
            <a:ln w="33338">
              <a:solidFill>
                <a:srgbClr val="008000"/>
              </a:solidFill>
              <a:round/>
              <a:headEnd/>
              <a:tailEnd/>
            </a:ln>
          </p:spPr>
          <p:txBody>
            <a:bodyPr/>
            <a:lstStyle/>
            <a:p>
              <a:endParaRPr lang="pt-BR"/>
            </a:p>
          </p:txBody>
        </p:sp>
        <p:sp>
          <p:nvSpPr>
            <p:cNvPr id="18741" name="Line 1455"/>
            <p:cNvSpPr>
              <a:spLocks noChangeShapeType="1"/>
            </p:cNvSpPr>
            <p:nvPr/>
          </p:nvSpPr>
          <p:spPr bwMode="auto">
            <a:xfrm>
              <a:off x="3902" y="1779"/>
              <a:ext cx="7" cy="11"/>
            </a:xfrm>
            <a:prstGeom prst="line">
              <a:avLst/>
            </a:prstGeom>
            <a:noFill/>
            <a:ln w="33338">
              <a:solidFill>
                <a:srgbClr val="008000"/>
              </a:solidFill>
              <a:round/>
              <a:headEnd/>
              <a:tailEnd/>
            </a:ln>
          </p:spPr>
          <p:txBody>
            <a:bodyPr/>
            <a:lstStyle/>
            <a:p>
              <a:endParaRPr lang="pt-BR"/>
            </a:p>
          </p:txBody>
        </p:sp>
        <p:sp>
          <p:nvSpPr>
            <p:cNvPr id="18742" name="Line 1456"/>
            <p:cNvSpPr>
              <a:spLocks noChangeShapeType="1"/>
            </p:cNvSpPr>
            <p:nvPr/>
          </p:nvSpPr>
          <p:spPr bwMode="auto">
            <a:xfrm>
              <a:off x="3909" y="1790"/>
              <a:ext cx="7" cy="11"/>
            </a:xfrm>
            <a:prstGeom prst="line">
              <a:avLst/>
            </a:prstGeom>
            <a:noFill/>
            <a:ln w="33338">
              <a:solidFill>
                <a:srgbClr val="008000"/>
              </a:solidFill>
              <a:round/>
              <a:headEnd/>
              <a:tailEnd/>
            </a:ln>
          </p:spPr>
          <p:txBody>
            <a:bodyPr/>
            <a:lstStyle/>
            <a:p>
              <a:endParaRPr lang="pt-BR"/>
            </a:p>
          </p:txBody>
        </p:sp>
        <p:sp>
          <p:nvSpPr>
            <p:cNvPr id="18743" name="Freeform 1457"/>
            <p:cNvSpPr>
              <a:spLocks/>
            </p:cNvSpPr>
            <p:nvPr/>
          </p:nvSpPr>
          <p:spPr bwMode="auto">
            <a:xfrm>
              <a:off x="3916" y="1801"/>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44" name="Line 1458"/>
            <p:cNvSpPr>
              <a:spLocks noChangeShapeType="1"/>
            </p:cNvSpPr>
            <p:nvPr/>
          </p:nvSpPr>
          <p:spPr bwMode="auto">
            <a:xfrm>
              <a:off x="3916" y="1816"/>
              <a:ext cx="7" cy="11"/>
            </a:xfrm>
            <a:prstGeom prst="line">
              <a:avLst/>
            </a:prstGeom>
            <a:noFill/>
            <a:ln w="33338">
              <a:solidFill>
                <a:srgbClr val="008000"/>
              </a:solidFill>
              <a:round/>
              <a:headEnd/>
              <a:tailEnd/>
            </a:ln>
          </p:spPr>
          <p:txBody>
            <a:bodyPr/>
            <a:lstStyle/>
            <a:p>
              <a:endParaRPr lang="pt-BR"/>
            </a:p>
          </p:txBody>
        </p:sp>
        <p:sp>
          <p:nvSpPr>
            <p:cNvPr id="18745" name="Line 1459"/>
            <p:cNvSpPr>
              <a:spLocks noChangeShapeType="1"/>
            </p:cNvSpPr>
            <p:nvPr/>
          </p:nvSpPr>
          <p:spPr bwMode="auto">
            <a:xfrm>
              <a:off x="3923" y="1827"/>
              <a:ext cx="7" cy="11"/>
            </a:xfrm>
            <a:prstGeom prst="line">
              <a:avLst/>
            </a:prstGeom>
            <a:noFill/>
            <a:ln w="33338">
              <a:solidFill>
                <a:srgbClr val="008000"/>
              </a:solidFill>
              <a:round/>
              <a:headEnd/>
              <a:tailEnd/>
            </a:ln>
          </p:spPr>
          <p:txBody>
            <a:bodyPr/>
            <a:lstStyle/>
            <a:p>
              <a:endParaRPr lang="pt-BR"/>
            </a:p>
          </p:txBody>
        </p:sp>
        <p:sp>
          <p:nvSpPr>
            <p:cNvPr id="18746" name="Freeform 1460"/>
            <p:cNvSpPr>
              <a:spLocks/>
            </p:cNvSpPr>
            <p:nvPr/>
          </p:nvSpPr>
          <p:spPr bwMode="auto">
            <a:xfrm>
              <a:off x="3930" y="1838"/>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47" name="Line 1461"/>
            <p:cNvSpPr>
              <a:spLocks noChangeShapeType="1"/>
            </p:cNvSpPr>
            <p:nvPr/>
          </p:nvSpPr>
          <p:spPr bwMode="auto">
            <a:xfrm>
              <a:off x="3930" y="1853"/>
              <a:ext cx="7" cy="11"/>
            </a:xfrm>
            <a:prstGeom prst="line">
              <a:avLst/>
            </a:prstGeom>
            <a:noFill/>
            <a:ln w="33338">
              <a:solidFill>
                <a:srgbClr val="008000"/>
              </a:solidFill>
              <a:round/>
              <a:headEnd/>
              <a:tailEnd/>
            </a:ln>
          </p:spPr>
          <p:txBody>
            <a:bodyPr/>
            <a:lstStyle/>
            <a:p>
              <a:endParaRPr lang="pt-BR"/>
            </a:p>
          </p:txBody>
        </p:sp>
        <p:sp>
          <p:nvSpPr>
            <p:cNvPr id="18748" name="Freeform 1462"/>
            <p:cNvSpPr>
              <a:spLocks/>
            </p:cNvSpPr>
            <p:nvPr/>
          </p:nvSpPr>
          <p:spPr bwMode="auto">
            <a:xfrm>
              <a:off x="3937" y="1864"/>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749" name="Line 1463"/>
            <p:cNvSpPr>
              <a:spLocks noChangeShapeType="1"/>
            </p:cNvSpPr>
            <p:nvPr/>
          </p:nvSpPr>
          <p:spPr bwMode="auto">
            <a:xfrm>
              <a:off x="3944" y="1879"/>
              <a:ext cx="1" cy="11"/>
            </a:xfrm>
            <a:prstGeom prst="line">
              <a:avLst/>
            </a:prstGeom>
            <a:noFill/>
            <a:ln w="33338">
              <a:solidFill>
                <a:srgbClr val="008000"/>
              </a:solidFill>
              <a:round/>
              <a:headEnd/>
              <a:tailEnd/>
            </a:ln>
          </p:spPr>
          <p:txBody>
            <a:bodyPr/>
            <a:lstStyle/>
            <a:p>
              <a:endParaRPr lang="pt-BR"/>
            </a:p>
          </p:txBody>
        </p:sp>
        <p:sp>
          <p:nvSpPr>
            <p:cNvPr id="18750" name="Freeform 1464"/>
            <p:cNvSpPr>
              <a:spLocks/>
            </p:cNvSpPr>
            <p:nvPr/>
          </p:nvSpPr>
          <p:spPr bwMode="auto">
            <a:xfrm>
              <a:off x="3944" y="1890"/>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8000"/>
              </a:solidFill>
              <a:prstDash val="solid"/>
              <a:round/>
              <a:headEnd/>
              <a:tailEnd/>
            </a:ln>
          </p:spPr>
          <p:txBody>
            <a:bodyPr/>
            <a:lstStyle/>
            <a:p>
              <a:endParaRPr lang="pt-BR"/>
            </a:p>
          </p:txBody>
        </p:sp>
        <p:sp>
          <p:nvSpPr>
            <p:cNvPr id="18751" name="Line 1465"/>
            <p:cNvSpPr>
              <a:spLocks noChangeShapeType="1"/>
            </p:cNvSpPr>
            <p:nvPr/>
          </p:nvSpPr>
          <p:spPr bwMode="auto">
            <a:xfrm>
              <a:off x="3951" y="1905"/>
              <a:ext cx="7" cy="11"/>
            </a:xfrm>
            <a:prstGeom prst="line">
              <a:avLst/>
            </a:prstGeom>
            <a:noFill/>
            <a:ln w="33338">
              <a:solidFill>
                <a:srgbClr val="008000"/>
              </a:solidFill>
              <a:round/>
              <a:headEnd/>
              <a:tailEnd/>
            </a:ln>
          </p:spPr>
          <p:txBody>
            <a:bodyPr/>
            <a:lstStyle/>
            <a:p>
              <a:endParaRPr lang="pt-BR"/>
            </a:p>
          </p:txBody>
        </p:sp>
        <p:sp>
          <p:nvSpPr>
            <p:cNvPr id="18752" name="Freeform 1466"/>
            <p:cNvSpPr>
              <a:spLocks/>
            </p:cNvSpPr>
            <p:nvPr/>
          </p:nvSpPr>
          <p:spPr bwMode="auto">
            <a:xfrm>
              <a:off x="3958" y="1916"/>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53" name="Line 1467"/>
            <p:cNvSpPr>
              <a:spLocks noChangeShapeType="1"/>
            </p:cNvSpPr>
            <p:nvPr/>
          </p:nvSpPr>
          <p:spPr bwMode="auto">
            <a:xfrm>
              <a:off x="3958" y="1931"/>
              <a:ext cx="7" cy="11"/>
            </a:xfrm>
            <a:prstGeom prst="line">
              <a:avLst/>
            </a:prstGeom>
            <a:noFill/>
            <a:ln w="33338">
              <a:solidFill>
                <a:srgbClr val="008000"/>
              </a:solidFill>
              <a:round/>
              <a:headEnd/>
              <a:tailEnd/>
            </a:ln>
          </p:spPr>
          <p:txBody>
            <a:bodyPr/>
            <a:lstStyle/>
            <a:p>
              <a:endParaRPr lang="pt-BR"/>
            </a:p>
          </p:txBody>
        </p:sp>
        <p:sp>
          <p:nvSpPr>
            <p:cNvPr id="18754" name="Line 1468"/>
            <p:cNvSpPr>
              <a:spLocks noChangeShapeType="1"/>
            </p:cNvSpPr>
            <p:nvPr/>
          </p:nvSpPr>
          <p:spPr bwMode="auto">
            <a:xfrm>
              <a:off x="3965" y="1942"/>
              <a:ext cx="7" cy="11"/>
            </a:xfrm>
            <a:prstGeom prst="line">
              <a:avLst/>
            </a:prstGeom>
            <a:noFill/>
            <a:ln w="33338">
              <a:solidFill>
                <a:srgbClr val="008000"/>
              </a:solidFill>
              <a:round/>
              <a:headEnd/>
              <a:tailEnd/>
            </a:ln>
          </p:spPr>
          <p:txBody>
            <a:bodyPr/>
            <a:lstStyle/>
            <a:p>
              <a:endParaRPr lang="pt-BR"/>
            </a:p>
          </p:txBody>
        </p:sp>
        <p:sp>
          <p:nvSpPr>
            <p:cNvPr id="18755" name="Freeform 1469"/>
            <p:cNvSpPr>
              <a:spLocks/>
            </p:cNvSpPr>
            <p:nvPr/>
          </p:nvSpPr>
          <p:spPr bwMode="auto">
            <a:xfrm>
              <a:off x="3972" y="1953"/>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56" name="Line 1470"/>
            <p:cNvSpPr>
              <a:spLocks noChangeShapeType="1"/>
            </p:cNvSpPr>
            <p:nvPr/>
          </p:nvSpPr>
          <p:spPr bwMode="auto">
            <a:xfrm>
              <a:off x="3972" y="1968"/>
              <a:ext cx="7" cy="11"/>
            </a:xfrm>
            <a:prstGeom prst="line">
              <a:avLst/>
            </a:prstGeom>
            <a:noFill/>
            <a:ln w="33338">
              <a:solidFill>
                <a:srgbClr val="008000"/>
              </a:solidFill>
              <a:round/>
              <a:headEnd/>
              <a:tailEnd/>
            </a:ln>
          </p:spPr>
          <p:txBody>
            <a:bodyPr/>
            <a:lstStyle/>
            <a:p>
              <a:endParaRPr lang="pt-BR"/>
            </a:p>
          </p:txBody>
        </p:sp>
        <p:sp>
          <p:nvSpPr>
            <p:cNvPr id="18757" name="Freeform 1471"/>
            <p:cNvSpPr>
              <a:spLocks/>
            </p:cNvSpPr>
            <p:nvPr/>
          </p:nvSpPr>
          <p:spPr bwMode="auto">
            <a:xfrm>
              <a:off x="3979" y="1979"/>
              <a:ext cx="7" cy="15"/>
            </a:xfrm>
            <a:custGeom>
              <a:avLst/>
              <a:gdLst>
                <a:gd name="T0" fmla="*/ 0 w 7"/>
                <a:gd name="T1" fmla="*/ 0 h 15"/>
                <a:gd name="T2" fmla="*/ 7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8758" name="Line 1472"/>
            <p:cNvSpPr>
              <a:spLocks noChangeShapeType="1"/>
            </p:cNvSpPr>
            <p:nvPr/>
          </p:nvSpPr>
          <p:spPr bwMode="auto">
            <a:xfrm>
              <a:off x="3986" y="1994"/>
              <a:ext cx="1" cy="11"/>
            </a:xfrm>
            <a:prstGeom prst="line">
              <a:avLst/>
            </a:prstGeom>
            <a:noFill/>
            <a:ln w="33338">
              <a:solidFill>
                <a:srgbClr val="008000"/>
              </a:solidFill>
              <a:round/>
              <a:headEnd/>
              <a:tailEnd/>
            </a:ln>
          </p:spPr>
          <p:txBody>
            <a:bodyPr/>
            <a:lstStyle/>
            <a:p>
              <a:endParaRPr lang="pt-BR"/>
            </a:p>
          </p:txBody>
        </p:sp>
        <p:sp>
          <p:nvSpPr>
            <p:cNvPr id="18759" name="Freeform 1473"/>
            <p:cNvSpPr>
              <a:spLocks/>
            </p:cNvSpPr>
            <p:nvPr/>
          </p:nvSpPr>
          <p:spPr bwMode="auto">
            <a:xfrm>
              <a:off x="3986" y="2005"/>
              <a:ext cx="7" cy="15"/>
            </a:xfrm>
            <a:custGeom>
              <a:avLst/>
              <a:gdLst>
                <a:gd name="T0" fmla="*/ 0 w 7"/>
                <a:gd name="T1" fmla="*/ 0 h 15"/>
                <a:gd name="T2" fmla="*/ 0 w 7"/>
                <a:gd name="T3" fmla="*/ 7 h 15"/>
                <a:gd name="T4" fmla="*/ 7 w 7"/>
                <a:gd name="T5" fmla="*/ 15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8000"/>
              </a:solidFill>
              <a:prstDash val="solid"/>
              <a:round/>
              <a:headEnd/>
              <a:tailEnd/>
            </a:ln>
          </p:spPr>
          <p:txBody>
            <a:bodyPr/>
            <a:lstStyle/>
            <a:p>
              <a:endParaRPr lang="pt-BR"/>
            </a:p>
          </p:txBody>
        </p:sp>
        <p:sp>
          <p:nvSpPr>
            <p:cNvPr id="18760" name="Line 1474"/>
            <p:cNvSpPr>
              <a:spLocks noChangeShapeType="1"/>
            </p:cNvSpPr>
            <p:nvPr/>
          </p:nvSpPr>
          <p:spPr bwMode="auto">
            <a:xfrm>
              <a:off x="3993" y="2020"/>
              <a:ext cx="7" cy="11"/>
            </a:xfrm>
            <a:prstGeom prst="line">
              <a:avLst/>
            </a:prstGeom>
            <a:noFill/>
            <a:ln w="33338">
              <a:solidFill>
                <a:srgbClr val="008000"/>
              </a:solidFill>
              <a:round/>
              <a:headEnd/>
              <a:tailEnd/>
            </a:ln>
          </p:spPr>
          <p:txBody>
            <a:bodyPr/>
            <a:lstStyle/>
            <a:p>
              <a:endParaRPr lang="pt-BR"/>
            </a:p>
          </p:txBody>
        </p:sp>
        <p:sp>
          <p:nvSpPr>
            <p:cNvPr id="18761" name="Freeform 1475"/>
            <p:cNvSpPr>
              <a:spLocks/>
            </p:cNvSpPr>
            <p:nvPr/>
          </p:nvSpPr>
          <p:spPr bwMode="auto">
            <a:xfrm>
              <a:off x="4000" y="2031"/>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62" name="Line 1476"/>
            <p:cNvSpPr>
              <a:spLocks noChangeShapeType="1"/>
            </p:cNvSpPr>
            <p:nvPr/>
          </p:nvSpPr>
          <p:spPr bwMode="auto">
            <a:xfrm>
              <a:off x="4000" y="2046"/>
              <a:ext cx="6" cy="11"/>
            </a:xfrm>
            <a:prstGeom prst="line">
              <a:avLst/>
            </a:prstGeom>
            <a:noFill/>
            <a:ln w="33338">
              <a:solidFill>
                <a:srgbClr val="008000"/>
              </a:solidFill>
              <a:round/>
              <a:headEnd/>
              <a:tailEnd/>
            </a:ln>
          </p:spPr>
          <p:txBody>
            <a:bodyPr/>
            <a:lstStyle/>
            <a:p>
              <a:endParaRPr lang="pt-BR"/>
            </a:p>
          </p:txBody>
        </p:sp>
        <p:sp>
          <p:nvSpPr>
            <p:cNvPr id="18763" name="Line 1477"/>
            <p:cNvSpPr>
              <a:spLocks noChangeShapeType="1"/>
            </p:cNvSpPr>
            <p:nvPr/>
          </p:nvSpPr>
          <p:spPr bwMode="auto">
            <a:xfrm>
              <a:off x="4006" y="2057"/>
              <a:ext cx="7" cy="11"/>
            </a:xfrm>
            <a:prstGeom prst="line">
              <a:avLst/>
            </a:prstGeom>
            <a:noFill/>
            <a:ln w="33338">
              <a:solidFill>
                <a:srgbClr val="008000"/>
              </a:solidFill>
              <a:round/>
              <a:headEnd/>
              <a:tailEnd/>
            </a:ln>
          </p:spPr>
          <p:txBody>
            <a:bodyPr/>
            <a:lstStyle/>
            <a:p>
              <a:endParaRPr lang="pt-BR"/>
            </a:p>
          </p:txBody>
        </p:sp>
        <p:sp>
          <p:nvSpPr>
            <p:cNvPr id="18764" name="Freeform 1478"/>
            <p:cNvSpPr>
              <a:spLocks/>
            </p:cNvSpPr>
            <p:nvPr/>
          </p:nvSpPr>
          <p:spPr bwMode="auto">
            <a:xfrm>
              <a:off x="4013" y="2068"/>
              <a:ext cx="1" cy="15"/>
            </a:xfrm>
            <a:custGeom>
              <a:avLst/>
              <a:gdLst>
                <a:gd name="T0" fmla="*/ 0 w 1"/>
                <a:gd name="T1" fmla="*/ 0 h 15"/>
                <a:gd name="T2" fmla="*/ 0 w 1"/>
                <a:gd name="T3" fmla="*/ 7 h 15"/>
                <a:gd name="T4" fmla="*/ 0 w 1"/>
                <a:gd name="T5" fmla="*/ 15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8765" name="Line 1479"/>
            <p:cNvSpPr>
              <a:spLocks noChangeShapeType="1"/>
            </p:cNvSpPr>
            <p:nvPr/>
          </p:nvSpPr>
          <p:spPr bwMode="auto">
            <a:xfrm>
              <a:off x="4013" y="2083"/>
              <a:ext cx="7" cy="11"/>
            </a:xfrm>
            <a:prstGeom prst="line">
              <a:avLst/>
            </a:prstGeom>
            <a:noFill/>
            <a:ln w="33338">
              <a:solidFill>
                <a:srgbClr val="008000"/>
              </a:solidFill>
              <a:round/>
              <a:headEnd/>
              <a:tailEnd/>
            </a:ln>
          </p:spPr>
          <p:txBody>
            <a:bodyPr/>
            <a:lstStyle/>
            <a:p>
              <a:endParaRPr lang="pt-BR"/>
            </a:p>
          </p:txBody>
        </p:sp>
        <p:sp>
          <p:nvSpPr>
            <p:cNvPr id="18766" name="Line 1480"/>
            <p:cNvSpPr>
              <a:spLocks noChangeShapeType="1"/>
            </p:cNvSpPr>
            <p:nvPr/>
          </p:nvSpPr>
          <p:spPr bwMode="auto">
            <a:xfrm>
              <a:off x="4020" y="2094"/>
              <a:ext cx="7" cy="11"/>
            </a:xfrm>
            <a:prstGeom prst="line">
              <a:avLst/>
            </a:prstGeom>
            <a:noFill/>
            <a:ln w="33338">
              <a:solidFill>
                <a:srgbClr val="008000"/>
              </a:solidFill>
              <a:round/>
              <a:headEnd/>
              <a:tailEnd/>
            </a:ln>
          </p:spPr>
          <p:txBody>
            <a:bodyPr/>
            <a:lstStyle/>
            <a:p>
              <a:endParaRPr lang="pt-BR"/>
            </a:p>
          </p:txBody>
        </p:sp>
        <p:sp>
          <p:nvSpPr>
            <p:cNvPr id="18767" name="Line 1481"/>
            <p:cNvSpPr>
              <a:spLocks noChangeShapeType="1"/>
            </p:cNvSpPr>
            <p:nvPr/>
          </p:nvSpPr>
          <p:spPr bwMode="auto">
            <a:xfrm>
              <a:off x="4027" y="2105"/>
              <a:ext cx="1" cy="11"/>
            </a:xfrm>
            <a:prstGeom prst="line">
              <a:avLst/>
            </a:prstGeom>
            <a:noFill/>
            <a:ln w="33338">
              <a:solidFill>
                <a:srgbClr val="008000"/>
              </a:solidFill>
              <a:round/>
              <a:headEnd/>
              <a:tailEnd/>
            </a:ln>
          </p:spPr>
          <p:txBody>
            <a:bodyPr/>
            <a:lstStyle/>
            <a:p>
              <a:endParaRPr lang="pt-BR"/>
            </a:p>
          </p:txBody>
        </p:sp>
        <p:sp>
          <p:nvSpPr>
            <p:cNvPr id="18768" name="Line 1482"/>
            <p:cNvSpPr>
              <a:spLocks noChangeShapeType="1"/>
            </p:cNvSpPr>
            <p:nvPr/>
          </p:nvSpPr>
          <p:spPr bwMode="auto">
            <a:xfrm>
              <a:off x="4027" y="2116"/>
              <a:ext cx="7" cy="11"/>
            </a:xfrm>
            <a:prstGeom prst="line">
              <a:avLst/>
            </a:prstGeom>
            <a:noFill/>
            <a:ln w="33338">
              <a:solidFill>
                <a:srgbClr val="008000"/>
              </a:solidFill>
              <a:round/>
              <a:headEnd/>
              <a:tailEnd/>
            </a:ln>
          </p:spPr>
          <p:txBody>
            <a:bodyPr/>
            <a:lstStyle/>
            <a:p>
              <a:endParaRPr lang="pt-BR"/>
            </a:p>
          </p:txBody>
        </p:sp>
        <p:sp>
          <p:nvSpPr>
            <p:cNvPr id="18769" name="Line 1483"/>
            <p:cNvSpPr>
              <a:spLocks noChangeShapeType="1"/>
            </p:cNvSpPr>
            <p:nvPr/>
          </p:nvSpPr>
          <p:spPr bwMode="auto">
            <a:xfrm>
              <a:off x="4034" y="2127"/>
              <a:ext cx="7" cy="11"/>
            </a:xfrm>
            <a:prstGeom prst="line">
              <a:avLst/>
            </a:prstGeom>
            <a:noFill/>
            <a:ln w="33338">
              <a:solidFill>
                <a:srgbClr val="008000"/>
              </a:solidFill>
              <a:round/>
              <a:headEnd/>
              <a:tailEnd/>
            </a:ln>
          </p:spPr>
          <p:txBody>
            <a:bodyPr/>
            <a:lstStyle/>
            <a:p>
              <a:endParaRPr lang="pt-BR"/>
            </a:p>
          </p:txBody>
        </p:sp>
        <p:sp>
          <p:nvSpPr>
            <p:cNvPr id="18770" name="Line 1484"/>
            <p:cNvSpPr>
              <a:spLocks noChangeShapeType="1"/>
            </p:cNvSpPr>
            <p:nvPr/>
          </p:nvSpPr>
          <p:spPr bwMode="auto">
            <a:xfrm>
              <a:off x="4041" y="2138"/>
              <a:ext cx="1" cy="12"/>
            </a:xfrm>
            <a:prstGeom prst="line">
              <a:avLst/>
            </a:prstGeom>
            <a:noFill/>
            <a:ln w="33338">
              <a:solidFill>
                <a:srgbClr val="008000"/>
              </a:solidFill>
              <a:round/>
              <a:headEnd/>
              <a:tailEnd/>
            </a:ln>
          </p:spPr>
          <p:txBody>
            <a:bodyPr/>
            <a:lstStyle/>
            <a:p>
              <a:endParaRPr lang="pt-BR"/>
            </a:p>
          </p:txBody>
        </p:sp>
        <p:sp>
          <p:nvSpPr>
            <p:cNvPr id="18771" name="Line 1485"/>
            <p:cNvSpPr>
              <a:spLocks noChangeShapeType="1"/>
            </p:cNvSpPr>
            <p:nvPr/>
          </p:nvSpPr>
          <p:spPr bwMode="auto">
            <a:xfrm>
              <a:off x="4041" y="2150"/>
              <a:ext cx="7" cy="11"/>
            </a:xfrm>
            <a:prstGeom prst="line">
              <a:avLst/>
            </a:prstGeom>
            <a:noFill/>
            <a:ln w="33338">
              <a:solidFill>
                <a:srgbClr val="008000"/>
              </a:solidFill>
              <a:round/>
              <a:headEnd/>
              <a:tailEnd/>
            </a:ln>
          </p:spPr>
          <p:txBody>
            <a:bodyPr/>
            <a:lstStyle/>
            <a:p>
              <a:endParaRPr lang="pt-BR"/>
            </a:p>
          </p:txBody>
        </p:sp>
        <p:sp>
          <p:nvSpPr>
            <p:cNvPr id="18772" name="Line 1486"/>
            <p:cNvSpPr>
              <a:spLocks noChangeShapeType="1"/>
            </p:cNvSpPr>
            <p:nvPr/>
          </p:nvSpPr>
          <p:spPr bwMode="auto">
            <a:xfrm>
              <a:off x="4048" y="2161"/>
              <a:ext cx="7" cy="11"/>
            </a:xfrm>
            <a:prstGeom prst="line">
              <a:avLst/>
            </a:prstGeom>
            <a:noFill/>
            <a:ln w="33338">
              <a:solidFill>
                <a:srgbClr val="008000"/>
              </a:solidFill>
              <a:round/>
              <a:headEnd/>
              <a:tailEnd/>
            </a:ln>
          </p:spPr>
          <p:txBody>
            <a:bodyPr/>
            <a:lstStyle/>
            <a:p>
              <a:endParaRPr lang="pt-BR"/>
            </a:p>
          </p:txBody>
        </p:sp>
        <p:sp>
          <p:nvSpPr>
            <p:cNvPr id="18773" name="Line 1487"/>
            <p:cNvSpPr>
              <a:spLocks noChangeShapeType="1"/>
            </p:cNvSpPr>
            <p:nvPr/>
          </p:nvSpPr>
          <p:spPr bwMode="auto">
            <a:xfrm>
              <a:off x="4055" y="2172"/>
              <a:ext cx="1" cy="11"/>
            </a:xfrm>
            <a:prstGeom prst="line">
              <a:avLst/>
            </a:prstGeom>
            <a:noFill/>
            <a:ln w="33338">
              <a:solidFill>
                <a:srgbClr val="008000"/>
              </a:solidFill>
              <a:round/>
              <a:headEnd/>
              <a:tailEnd/>
            </a:ln>
          </p:spPr>
          <p:txBody>
            <a:bodyPr/>
            <a:lstStyle/>
            <a:p>
              <a:endParaRPr lang="pt-BR"/>
            </a:p>
          </p:txBody>
        </p:sp>
        <p:sp>
          <p:nvSpPr>
            <p:cNvPr id="18774" name="Line 1488"/>
            <p:cNvSpPr>
              <a:spLocks noChangeShapeType="1"/>
            </p:cNvSpPr>
            <p:nvPr/>
          </p:nvSpPr>
          <p:spPr bwMode="auto">
            <a:xfrm>
              <a:off x="4055" y="2183"/>
              <a:ext cx="7" cy="11"/>
            </a:xfrm>
            <a:prstGeom prst="line">
              <a:avLst/>
            </a:prstGeom>
            <a:noFill/>
            <a:ln w="33338">
              <a:solidFill>
                <a:srgbClr val="008000"/>
              </a:solidFill>
              <a:round/>
              <a:headEnd/>
              <a:tailEnd/>
            </a:ln>
          </p:spPr>
          <p:txBody>
            <a:bodyPr/>
            <a:lstStyle/>
            <a:p>
              <a:endParaRPr lang="pt-BR"/>
            </a:p>
          </p:txBody>
        </p:sp>
        <p:sp>
          <p:nvSpPr>
            <p:cNvPr id="18775" name="Line 1489"/>
            <p:cNvSpPr>
              <a:spLocks noChangeShapeType="1"/>
            </p:cNvSpPr>
            <p:nvPr/>
          </p:nvSpPr>
          <p:spPr bwMode="auto">
            <a:xfrm>
              <a:off x="4062" y="2194"/>
              <a:ext cx="7" cy="11"/>
            </a:xfrm>
            <a:prstGeom prst="line">
              <a:avLst/>
            </a:prstGeom>
            <a:noFill/>
            <a:ln w="33338">
              <a:solidFill>
                <a:srgbClr val="008000"/>
              </a:solidFill>
              <a:round/>
              <a:headEnd/>
              <a:tailEnd/>
            </a:ln>
          </p:spPr>
          <p:txBody>
            <a:bodyPr/>
            <a:lstStyle/>
            <a:p>
              <a:endParaRPr lang="pt-BR"/>
            </a:p>
          </p:txBody>
        </p:sp>
        <p:sp>
          <p:nvSpPr>
            <p:cNvPr id="18776" name="Line 1490"/>
            <p:cNvSpPr>
              <a:spLocks noChangeShapeType="1"/>
            </p:cNvSpPr>
            <p:nvPr/>
          </p:nvSpPr>
          <p:spPr bwMode="auto">
            <a:xfrm>
              <a:off x="4069" y="2205"/>
              <a:ext cx="1" cy="8"/>
            </a:xfrm>
            <a:prstGeom prst="line">
              <a:avLst/>
            </a:prstGeom>
            <a:noFill/>
            <a:ln w="33338">
              <a:solidFill>
                <a:srgbClr val="008000"/>
              </a:solidFill>
              <a:round/>
              <a:headEnd/>
              <a:tailEnd/>
            </a:ln>
          </p:spPr>
          <p:txBody>
            <a:bodyPr/>
            <a:lstStyle/>
            <a:p>
              <a:endParaRPr lang="pt-BR"/>
            </a:p>
          </p:txBody>
        </p:sp>
        <p:sp>
          <p:nvSpPr>
            <p:cNvPr id="18777" name="Freeform 1491"/>
            <p:cNvSpPr>
              <a:spLocks/>
            </p:cNvSpPr>
            <p:nvPr/>
          </p:nvSpPr>
          <p:spPr bwMode="auto">
            <a:xfrm>
              <a:off x="4069" y="2213"/>
              <a:ext cx="7" cy="11"/>
            </a:xfrm>
            <a:custGeom>
              <a:avLst/>
              <a:gdLst>
                <a:gd name="T0" fmla="*/ 0 w 7"/>
                <a:gd name="T1" fmla="*/ 0 h 11"/>
                <a:gd name="T2" fmla="*/ 0 w 7"/>
                <a:gd name="T3" fmla="*/ 3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3"/>
                  </a:lnTo>
                  <a:lnTo>
                    <a:pt x="7" y="11"/>
                  </a:lnTo>
                </a:path>
              </a:pathLst>
            </a:custGeom>
            <a:noFill/>
            <a:ln w="33338">
              <a:solidFill>
                <a:srgbClr val="008000"/>
              </a:solidFill>
              <a:prstDash val="solid"/>
              <a:round/>
              <a:headEnd/>
              <a:tailEnd/>
            </a:ln>
          </p:spPr>
          <p:txBody>
            <a:bodyPr/>
            <a:lstStyle/>
            <a:p>
              <a:endParaRPr lang="pt-BR"/>
            </a:p>
          </p:txBody>
        </p:sp>
        <p:sp>
          <p:nvSpPr>
            <p:cNvPr id="18778" name="Line 1492"/>
            <p:cNvSpPr>
              <a:spLocks noChangeShapeType="1"/>
            </p:cNvSpPr>
            <p:nvPr/>
          </p:nvSpPr>
          <p:spPr bwMode="auto">
            <a:xfrm>
              <a:off x="4076" y="2224"/>
              <a:ext cx="7" cy="7"/>
            </a:xfrm>
            <a:prstGeom prst="line">
              <a:avLst/>
            </a:prstGeom>
            <a:noFill/>
            <a:ln w="33338">
              <a:solidFill>
                <a:srgbClr val="008000"/>
              </a:solidFill>
              <a:round/>
              <a:headEnd/>
              <a:tailEnd/>
            </a:ln>
          </p:spPr>
          <p:txBody>
            <a:bodyPr/>
            <a:lstStyle/>
            <a:p>
              <a:endParaRPr lang="pt-BR"/>
            </a:p>
          </p:txBody>
        </p:sp>
        <p:sp>
          <p:nvSpPr>
            <p:cNvPr id="18779" name="Freeform 1493"/>
            <p:cNvSpPr>
              <a:spLocks/>
            </p:cNvSpPr>
            <p:nvPr/>
          </p:nvSpPr>
          <p:spPr bwMode="auto">
            <a:xfrm>
              <a:off x="4083" y="2231"/>
              <a:ext cx="1" cy="11"/>
            </a:xfrm>
            <a:custGeom>
              <a:avLst/>
              <a:gdLst>
                <a:gd name="T0" fmla="*/ 0 w 1"/>
                <a:gd name="T1" fmla="*/ 0 h 11"/>
                <a:gd name="T2" fmla="*/ 0 w 1"/>
                <a:gd name="T3" fmla="*/ 4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4"/>
                  </a:lnTo>
                  <a:lnTo>
                    <a:pt x="0" y="11"/>
                  </a:lnTo>
                </a:path>
              </a:pathLst>
            </a:custGeom>
            <a:noFill/>
            <a:ln w="33338">
              <a:solidFill>
                <a:srgbClr val="008000"/>
              </a:solidFill>
              <a:prstDash val="solid"/>
              <a:round/>
              <a:headEnd/>
              <a:tailEnd/>
            </a:ln>
          </p:spPr>
          <p:txBody>
            <a:bodyPr/>
            <a:lstStyle/>
            <a:p>
              <a:endParaRPr lang="pt-BR"/>
            </a:p>
          </p:txBody>
        </p:sp>
        <p:sp>
          <p:nvSpPr>
            <p:cNvPr id="18780" name="Line 1494"/>
            <p:cNvSpPr>
              <a:spLocks noChangeShapeType="1"/>
            </p:cNvSpPr>
            <p:nvPr/>
          </p:nvSpPr>
          <p:spPr bwMode="auto">
            <a:xfrm>
              <a:off x="4083" y="2242"/>
              <a:ext cx="7" cy="8"/>
            </a:xfrm>
            <a:prstGeom prst="line">
              <a:avLst/>
            </a:prstGeom>
            <a:noFill/>
            <a:ln w="33338">
              <a:solidFill>
                <a:srgbClr val="008000"/>
              </a:solidFill>
              <a:round/>
              <a:headEnd/>
              <a:tailEnd/>
            </a:ln>
          </p:spPr>
          <p:txBody>
            <a:bodyPr/>
            <a:lstStyle/>
            <a:p>
              <a:endParaRPr lang="pt-BR"/>
            </a:p>
          </p:txBody>
        </p:sp>
        <p:sp>
          <p:nvSpPr>
            <p:cNvPr id="18781" name="Line 1495"/>
            <p:cNvSpPr>
              <a:spLocks noChangeShapeType="1"/>
            </p:cNvSpPr>
            <p:nvPr/>
          </p:nvSpPr>
          <p:spPr bwMode="auto">
            <a:xfrm>
              <a:off x="4090" y="2250"/>
              <a:ext cx="7" cy="7"/>
            </a:xfrm>
            <a:prstGeom prst="line">
              <a:avLst/>
            </a:prstGeom>
            <a:noFill/>
            <a:ln w="33338">
              <a:solidFill>
                <a:srgbClr val="008000"/>
              </a:solidFill>
              <a:round/>
              <a:headEnd/>
              <a:tailEnd/>
            </a:ln>
          </p:spPr>
          <p:txBody>
            <a:bodyPr/>
            <a:lstStyle/>
            <a:p>
              <a:endParaRPr lang="pt-BR"/>
            </a:p>
          </p:txBody>
        </p:sp>
        <p:sp>
          <p:nvSpPr>
            <p:cNvPr id="18782" name="Freeform 1496"/>
            <p:cNvSpPr>
              <a:spLocks/>
            </p:cNvSpPr>
            <p:nvPr/>
          </p:nvSpPr>
          <p:spPr bwMode="auto">
            <a:xfrm>
              <a:off x="4097" y="2257"/>
              <a:ext cx="1" cy="11"/>
            </a:xfrm>
            <a:custGeom>
              <a:avLst/>
              <a:gdLst>
                <a:gd name="T0" fmla="*/ 0 w 1"/>
                <a:gd name="T1" fmla="*/ 0 h 11"/>
                <a:gd name="T2" fmla="*/ 0 w 1"/>
                <a:gd name="T3" fmla="*/ 4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4"/>
                  </a:lnTo>
                  <a:lnTo>
                    <a:pt x="0" y="11"/>
                  </a:lnTo>
                </a:path>
              </a:pathLst>
            </a:custGeom>
            <a:noFill/>
            <a:ln w="33338">
              <a:solidFill>
                <a:srgbClr val="008000"/>
              </a:solidFill>
              <a:prstDash val="solid"/>
              <a:round/>
              <a:headEnd/>
              <a:tailEnd/>
            </a:ln>
          </p:spPr>
          <p:txBody>
            <a:bodyPr/>
            <a:lstStyle/>
            <a:p>
              <a:endParaRPr lang="pt-BR"/>
            </a:p>
          </p:txBody>
        </p:sp>
        <p:sp>
          <p:nvSpPr>
            <p:cNvPr id="18783" name="Line 1497"/>
            <p:cNvSpPr>
              <a:spLocks noChangeShapeType="1"/>
            </p:cNvSpPr>
            <p:nvPr/>
          </p:nvSpPr>
          <p:spPr bwMode="auto">
            <a:xfrm>
              <a:off x="4097" y="2268"/>
              <a:ext cx="7" cy="8"/>
            </a:xfrm>
            <a:prstGeom prst="line">
              <a:avLst/>
            </a:prstGeom>
            <a:noFill/>
            <a:ln w="33338">
              <a:solidFill>
                <a:srgbClr val="008000"/>
              </a:solidFill>
              <a:round/>
              <a:headEnd/>
              <a:tailEnd/>
            </a:ln>
          </p:spPr>
          <p:txBody>
            <a:bodyPr/>
            <a:lstStyle/>
            <a:p>
              <a:endParaRPr lang="pt-BR"/>
            </a:p>
          </p:txBody>
        </p:sp>
        <p:sp>
          <p:nvSpPr>
            <p:cNvPr id="18784" name="Line 1498"/>
            <p:cNvSpPr>
              <a:spLocks noChangeShapeType="1"/>
            </p:cNvSpPr>
            <p:nvPr/>
          </p:nvSpPr>
          <p:spPr bwMode="auto">
            <a:xfrm>
              <a:off x="4104" y="2276"/>
              <a:ext cx="7" cy="7"/>
            </a:xfrm>
            <a:prstGeom prst="line">
              <a:avLst/>
            </a:prstGeom>
            <a:noFill/>
            <a:ln w="33338">
              <a:solidFill>
                <a:srgbClr val="008000"/>
              </a:solidFill>
              <a:round/>
              <a:headEnd/>
              <a:tailEnd/>
            </a:ln>
          </p:spPr>
          <p:txBody>
            <a:bodyPr/>
            <a:lstStyle/>
            <a:p>
              <a:endParaRPr lang="pt-BR"/>
            </a:p>
          </p:txBody>
        </p:sp>
        <p:sp>
          <p:nvSpPr>
            <p:cNvPr id="18785" name="Line 1499"/>
            <p:cNvSpPr>
              <a:spLocks noChangeShapeType="1"/>
            </p:cNvSpPr>
            <p:nvPr/>
          </p:nvSpPr>
          <p:spPr bwMode="auto">
            <a:xfrm>
              <a:off x="4111" y="2283"/>
              <a:ext cx="1" cy="7"/>
            </a:xfrm>
            <a:prstGeom prst="line">
              <a:avLst/>
            </a:prstGeom>
            <a:noFill/>
            <a:ln w="33338">
              <a:solidFill>
                <a:srgbClr val="008000"/>
              </a:solidFill>
              <a:round/>
              <a:headEnd/>
              <a:tailEnd/>
            </a:ln>
          </p:spPr>
          <p:txBody>
            <a:bodyPr/>
            <a:lstStyle/>
            <a:p>
              <a:endParaRPr lang="pt-BR"/>
            </a:p>
          </p:txBody>
        </p:sp>
        <p:sp>
          <p:nvSpPr>
            <p:cNvPr id="18786" name="Line 1500"/>
            <p:cNvSpPr>
              <a:spLocks noChangeShapeType="1"/>
            </p:cNvSpPr>
            <p:nvPr/>
          </p:nvSpPr>
          <p:spPr bwMode="auto">
            <a:xfrm>
              <a:off x="4111" y="2290"/>
              <a:ext cx="7" cy="4"/>
            </a:xfrm>
            <a:prstGeom prst="line">
              <a:avLst/>
            </a:prstGeom>
            <a:noFill/>
            <a:ln w="33338">
              <a:solidFill>
                <a:srgbClr val="008000"/>
              </a:solidFill>
              <a:round/>
              <a:headEnd/>
              <a:tailEnd/>
            </a:ln>
          </p:spPr>
          <p:txBody>
            <a:bodyPr/>
            <a:lstStyle/>
            <a:p>
              <a:endParaRPr lang="pt-BR"/>
            </a:p>
          </p:txBody>
        </p:sp>
        <p:sp>
          <p:nvSpPr>
            <p:cNvPr id="18787" name="Line 1501"/>
            <p:cNvSpPr>
              <a:spLocks noChangeShapeType="1"/>
            </p:cNvSpPr>
            <p:nvPr/>
          </p:nvSpPr>
          <p:spPr bwMode="auto">
            <a:xfrm>
              <a:off x="4118" y="2294"/>
              <a:ext cx="7" cy="8"/>
            </a:xfrm>
            <a:prstGeom prst="line">
              <a:avLst/>
            </a:prstGeom>
            <a:noFill/>
            <a:ln w="33338">
              <a:solidFill>
                <a:srgbClr val="008000"/>
              </a:solidFill>
              <a:round/>
              <a:headEnd/>
              <a:tailEnd/>
            </a:ln>
          </p:spPr>
          <p:txBody>
            <a:bodyPr/>
            <a:lstStyle/>
            <a:p>
              <a:endParaRPr lang="pt-BR"/>
            </a:p>
          </p:txBody>
        </p:sp>
        <p:sp>
          <p:nvSpPr>
            <p:cNvPr id="18788" name="Line 1502"/>
            <p:cNvSpPr>
              <a:spLocks noChangeShapeType="1"/>
            </p:cNvSpPr>
            <p:nvPr/>
          </p:nvSpPr>
          <p:spPr bwMode="auto">
            <a:xfrm>
              <a:off x="4125" y="2302"/>
              <a:ext cx="1" cy="7"/>
            </a:xfrm>
            <a:prstGeom prst="line">
              <a:avLst/>
            </a:prstGeom>
            <a:noFill/>
            <a:ln w="33338">
              <a:solidFill>
                <a:srgbClr val="008000"/>
              </a:solidFill>
              <a:round/>
              <a:headEnd/>
              <a:tailEnd/>
            </a:ln>
          </p:spPr>
          <p:txBody>
            <a:bodyPr/>
            <a:lstStyle/>
            <a:p>
              <a:endParaRPr lang="pt-BR"/>
            </a:p>
          </p:txBody>
        </p:sp>
        <p:sp>
          <p:nvSpPr>
            <p:cNvPr id="18789" name="Line 1503"/>
            <p:cNvSpPr>
              <a:spLocks noChangeShapeType="1"/>
            </p:cNvSpPr>
            <p:nvPr/>
          </p:nvSpPr>
          <p:spPr bwMode="auto">
            <a:xfrm>
              <a:off x="4125" y="2309"/>
              <a:ext cx="7" cy="4"/>
            </a:xfrm>
            <a:prstGeom prst="line">
              <a:avLst/>
            </a:prstGeom>
            <a:noFill/>
            <a:ln w="33338">
              <a:solidFill>
                <a:srgbClr val="008000"/>
              </a:solidFill>
              <a:round/>
              <a:headEnd/>
              <a:tailEnd/>
            </a:ln>
          </p:spPr>
          <p:txBody>
            <a:bodyPr/>
            <a:lstStyle/>
            <a:p>
              <a:endParaRPr lang="pt-BR"/>
            </a:p>
          </p:txBody>
        </p:sp>
        <p:sp>
          <p:nvSpPr>
            <p:cNvPr id="18790" name="Line 1504"/>
            <p:cNvSpPr>
              <a:spLocks noChangeShapeType="1"/>
            </p:cNvSpPr>
            <p:nvPr/>
          </p:nvSpPr>
          <p:spPr bwMode="auto">
            <a:xfrm>
              <a:off x="4132" y="2313"/>
              <a:ext cx="7" cy="7"/>
            </a:xfrm>
            <a:prstGeom prst="line">
              <a:avLst/>
            </a:prstGeom>
            <a:noFill/>
            <a:ln w="33338">
              <a:solidFill>
                <a:srgbClr val="008000"/>
              </a:solidFill>
              <a:round/>
              <a:headEnd/>
              <a:tailEnd/>
            </a:ln>
          </p:spPr>
          <p:txBody>
            <a:bodyPr/>
            <a:lstStyle/>
            <a:p>
              <a:endParaRPr lang="pt-BR"/>
            </a:p>
          </p:txBody>
        </p:sp>
        <p:sp>
          <p:nvSpPr>
            <p:cNvPr id="18791" name="Line 1505"/>
            <p:cNvSpPr>
              <a:spLocks noChangeShapeType="1"/>
            </p:cNvSpPr>
            <p:nvPr/>
          </p:nvSpPr>
          <p:spPr bwMode="auto">
            <a:xfrm>
              <a:off x="4139" y="2320"/>
              <a:ext cx="1" cy="4"/>
            </a:xfrm>
            <a:prstGeom prst="line">
              <a:avLst/>
            </a:prstGeom>
            <a:noFill/>
            <a:ln w="33338">
              <a:solidFill>
                <a:srgbClr val="008000"/>
              </a:solidFill>
              <a:round/>
              <a:headEnd/>
              <a:tailEnd/>
            </a:ln>
          </p:spPr>
          <p:txBody>
            <a:bodyPr/>
            <a:lstStyle/>
            <a:p>
              <a:endParaRPr lang="pt-BR"/>
            </a:p>
          </p:txBody>
        </p:sp>
        <p:sp>
          <p:nvSpPr>
            <p:cNvPr id="18792" name="Line 1506"/>
            <p:cNvSpPr>
              <a:spLocks noChangeShapeType="1"/>
            </p:cNvSpPr>
            <p:nvPr/>
          </p:nvSpPr>
          <p:spPr bwMode="auto">
            <a:xfrm>
              <a:off x="4139" y="2324"/>
              <a:ext cx="7" cy="4"/>
            </a:xfrm>
            <a:prstGeom prst="line">
              <a:avLst/>
            </a:prstGeom>
            <a:noFill/>
            <a:ln w="33338">
              <a:solidFill>
                <a:srgbClr val="008000"/>
              </a:solidFill>
              <a:round/>
              <a:headEnd/>
              <a:tailEnd/>
            </a:ln>
          </p:spPr>
          <p:txBody>
            <a:bodyPr/>
            <a:lstStyle/>
            <a:p>
              <a:endParaRPr lang="pt-BR"/>
            </a:p>
          </p:txBody>
        </p:sp>
        <p:sp>
          <p:nvSpPr>
            <p:cNvPr id="18793" name="Line 1507"/>
            <p:cNvSpPr>
              <a:spLocks noChangeShapeType="1"/>
            </p:cNvSpPr>
            <p:nvPr/>
          </p:nvSpPr>
          <p:spPr bwMode="auto">
            <a:xfrm>
              <a:off x="4146" y="2328"/>
              <a:ext cx="7" cy="3"/>
            </a:xfrm>
            <a:prstGeom prst="line">
              <a:avLst/>
            </a:prstGeom>
            <a:noFill/>
            <a:ln w="33338">
              <a:solidFill>
                <a:srgbClr val="008000"/>
              </a:solidFill>
              <a:round/>
              <a:headEnd/>
              <a:tailEnd/>
            </a:ln>
          </p:spPr>
          <p:txBody>
            <a:bodyPr/>
            <a:lstStyle/>
            <a:p>
              <a:endParaRPr lang="pt-BR"/>
            </a:p>
          </p:txBody>
        </p:sp>
        <p:sp>
          <p:nvSpPr>
            <p:cNvPr id="18794" name="Line 1508"/>
            <p:cNvSpPr>
              <a:spLocks noChangeShapeType="1"/>
            </p:cNvSpPr>
            <p:nvPr/>
          </p:nvSpPr>
          <p:spPr bwMode="auto">
            <a:xfrm>
              <a:off x="4153" y="2331"/>
              <a:ext cx="1" cy="4"/>
            </a:xfrm>
            <a:prstGeom prst="line">
              <a:avLst/>
            </a:prstGeom>
            <a:noFill/>
            <a:ln w="33338">
              <a:solidFill>
                <a:srgbClr val="008000"/>
              </a:solidFill>
              <a:round/>
              <a:headEnd/>
              <a:tailEnd/>
            </a:ln>
          </p:spPr>
          <p:txBody>
            <a:bodyPr/>
            <a:lstStyle/>
            <a:p>
              <a:endParaRPr lang="pt-BR"/>
            </a:p>
          </p:txBody>
        </p:sp>
        <p:sp>
          <p:nvSpPr>
            <p:cNvPr id="18795" name="Line 1509"/>
            <p:cNvSpPr>
              <a:spLocks noChangeShapeType="1"/>
            </p:cNvSpPr>
            <p:nvPr/>
          </p:nvSpPr>
          <p:spPr bwMode="auto">
            <a:xfrm>
              <a:off x="4153" y="2335"/>
              <a:ext cx="7" cy="4"/>
            </a:xfrm>
            <a:prstGeom prst="line">
              <a:avLst/>
            </a:prstGeom>
            <a:noFill/>
            <a:ln w="33338">
              <a:solidFill>
                <a:srgbClr val="008000"/>
              </a:solidFill>
              <a:round/>
              <a:headEnd/>
              <a:tailEnd/>
            </a:ln>
          </p:spPr>
          <p:txBody>
            <a:bodyPr/>
            <a:lstStyle/>
            <a:p>
              <a:endParaRPr lang="pt-BR"/>
            </a:p>
          </p:txBody>
        </p:sp>
        <p:sp>
          <p:nvSpPr>
            <p:cNvPr id="18796" name="Line 1510"/>
            <p:cNvSpPr>
              <a:spLocks noChangeShapeType="1"/>
            </p:cNvSpPr>
            <p:nvPr/>
          </p:nvSpPr>
          <p:spPr bwMode="auto">
            <a:xfrm>
              <a:off x="4160" y="2339"/>
              <a:ext cx="7" cy="3"/>
            </a:xfrm>
            <a:prstGeom prst="line">
              <a:avLst/>
            </a:prstGeom>
            <a:noFill/>
            <a:ln w="33338">
              <a:solidFill>
                <a:srgbClr val="008000"/>
              </a:solidFill>
              <a:round/>
              <a:headEnd/>
              <a:tailEnd/>
            </a:ln>
          </p:spPr>
          <p:txBody>
            <a:bodyPr/>
            <a:lstStyle/>
            <a:p>
              <a:endParaRPr lang="pt-BR"/>
            </a:p>
          </p:txBody>
        </p:sp>
        <p:sp>
          <p:nvSpPr>
            <p:cNvPr id="18797" name="Line 1511"/>
            <p:cNvSpPr>
              <a:spLocks noChangeShapeType="1"/>
            </p:cNvSpPr>
            <p:nvPr/>
          </p:nvSpPr>
          <p:spPr bwMode="auto">
            <a:xfrm>
              <a:off x="4167" y="2342"/>
              <a:ext cx="1" cy="4"/>
            </a:xfrm>
            <a:prstGeom prst="line">
              <a:avLst/>
            </a:prstGeom>
            <a:noFill/>
            <a:ln w="33338">
              <a:solidFill>
                <a:srgbClr val="008000"/>
              </a:solidFill>
              <a:round/>
              <a:headEnd/>
              <a:tailEnd/>
            </a:ln>
          </p:spPr>
          <p:txBody>
            <a:bodyPr/>
            <a:lstStyle/>
            <a:p>
              <a:endParaRPr lang="pt-BR"/>
            </a:p>
          </p:txBody>
        </p:sp>
        <p:sp>
          <p:nvSpPr>
            <p:cNvPr id="18798" name="Line 1512"/>
            <p:cNvSpPr>
              <a:spLocks noChangeShapeType="1"/>
            </p:cNvSpPr>
            <p:nvPr/>
          </p:nvSpPr>
          <p:spPr bwMode="auto">
            <a:xfrm>
              <a:off x="4167" y="2346"/>
              <a:ext cx="7" cy="4"/>
            </a:xfrm>
            <a:prstGeom prst="line">
              <a:avLst/>
            </a:prstGeom>
            <a:noFill/>
            <a:ln w="33338">
              <a:solidFill>
                <a:srgbClr val="008000"/>
              </a:solidFill>
              <a:round/>
              <a:headEnd/>
              <a:tailEnd/>
            </a:ln>
          </p:spPr>
          <p:txBody>
            <a:bodyPr/>
            <a:lstStyle/>
            <a:p>
              <a:endParaRPr lang="pt-BR"/>
            </a:p>
          </p:txBody>
        </p:sp>
        <p:sp>
          <p:nvSpPr>
            <p:cNvPr id="18799" name="Line 1513"/>
            <p:cNvSpPr>
              <a:spLocks noChangeShapeType="1"/>
            </p:cNvSpPr>
            <p:nvPr/>
          </p:nvSpPr>
          <p:spPr bwMode="auto">
            <a:xfrm>
              <a:off x="4174" y="2350"/>
              <a:ext cx="7" cy="1"/>
            </a:xfrm>
            <a:prstGeom prst="line">
              <a:avLst/>
            </a:prstGeom>
            <a:noFill/>
            <a:ln w="33338">
              <a:solidFill>
                <a:srgbClr val="008000"/>
              </a:solidFill>
              <a:round/>
              <a:headEnd/>
              <a:tailEnd/>
            </a:ln>
          </p:spPr>
          <p:txBody>
            <a:bodyPr/>
            <a:lstStyle/>
            <a:p>
              <a:endParaRPr lang="pt-BR"/>
            </a:p>
          </p:txBody>
        </p:sp>
        <p:sp>
          <p:nvSpPr>
            <p:cNvPr id="18800" name="Line 1514"/>
            <p:cNvSpPr>
              <a:spLocks noChangeShapeType="1"/>
            </p:cNvSpPr>
            <p:nvPr/>
          </p:nvSpPr>
          <p:spPr bwMode="auto">
            <a:xfrm>
              <a:off x="4181" y="2350"/>
              <a:ext cx="1" cy="1"/>
            </a:xfrm>
            <a:prstGeom prst="line">
              <a:avLst/>
            </a:prstGeom>
            <a:noFill/>
            <a:ln w="33338">
              <a:solidFill>
                <a:srgbClr val="008000"/>
              </a:solidFill>
              <a:round/>
              <a:headEnd/>
              <a:tailEnd/>
            </a:ln>
          </p:spPr>
          <p:txBody>
            <a:bodyPr/>
            <a:lstStyle/>
            <a:p>
              <a:endParaRPr lang="pt-BR"/>
            </a:p>
          </p:txBody>
        </p:sp>
        <p:sp>
          <p:nvSpPr>
            <p:cNvPr id="18801" name="Freeform 1515"/>
            <p:cNvSpPr>
              <a:spLocks/>
            </p:cNvSpPr>
            <p:nvPr/>
          </p:nvSpPr>
          <p:spPr bwMode="auto">
            <a:xfrm>
              <a:off x="4181" y="2350"/>
              <a:ext cx="7" cy="3"/>
            </a:xfrm>
            <a:custGeom>
              <a:avLst/>
              <a:gdLst>
                <a:gd name="T0" fmla="*/ 0 w 7"/>
                <a:gd name="T1" fmla="*/ 0 h 3"/>
                <a:gd name="T2" fmla="*/ 0 w 7"/>
                <a:gd name="T3" fmla="*/ 0 h 3"/>
                <a:gd name="T4" fmla="*/ 7 w 7"/>
                <a:gd name="T5" fmla="*/ 3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0" y="0"/>
                  </a:moveTo>
                  <a:lnTo>
                    <a:pt x="0" y="0"/>
                  </a:lnTo>
                  <a:lnTo>
                    <a:pt x="7" y="3"/>
                  </a:lnTo>
                </a:path>
              </a:pathLst>
            </a:custGeom>
            <a:noFill/>
            <a:ln w="33338">
              <a:solidFill>
                <a:srgbClr val="008000"/>
              </a:solidFill>
              <a:prstDash val="solid"/>
              <a:round/>
              <a:headEnd/>
              <a:tailEnd/>
            </a:ln>
          </p:spPr>
          <p:txBody>
            <a:bodyPr/>
            <a:lstStyle/>
            <a:p>
              <a:endParaRPr lang="pt-BR"/>
            </a:p>
          </p:txBody>
        </p:sp>
        <p:sp>
          <p:nvSpPr>
            <p:cNvPr id="18802" name="Line 1516"/>
            <p:cNvSpPr>
              <a:spLocks noChangeShapeType="1"/>
            </p:cNvSpPr>
            <p:nvPr/>
          </p:nvSpPr>
          <p:spPr bwMode="auto">
            <a:xfrm>
              <a:off x="4188" y="2353"/>
              <a:ext cx="7" cy="1"/>
            </a:xfrm>
            <a:prstGeom prst="line">
              <a:avLst/>
            </a:prstGeom>
            <a:noFill/>
            <a:ln w="33338">
              <a:solidFill>
                <a:srgbClr val="008000"/>
              </a:solidFill>
              <a:round/>
              <a:headEnd/>
              <a:tailEnd/>
            </a:ln>
          </p:spPr>
          <p:txBody>
            <a:bodyPr/>
            <a:lstStyle/>
            <a:p>
              <a:endParaRPr lang="pt-BR"/>
            </a:p>
          </p:txBody>
        </p:sp>
        <p:sp>
          <p:nvSpPr>
            <p:cNvPr id="18803" name="Line 1517"/>
            <p:cNvSpPr>
              <a:spLocks noChangeShapeType="1"/>
            </p:cNvSpPr>
            <p:nvPr/>
          </p:nvSpPr>
          <p:spPr bwMode="auto">
            <a:xfrm>
              <a:off x="4195" y="2353"/>
              <a:ext cx="1" cy="1"/>
            </a:xfrm>
            <a:prstGeom prst="line">
              <a:avLst/>
            </a:prstGeom>
            <a:noFill/>
            <a:ln w="33338">
              <a:solidFill>
                <a:srgbClr val="008000"/>
              </a:solidFill>
              <a:round/>
              <a:headEnd/>
              <a:tailEnd/>
            </a:ln>
          </p:spPr>
          <p:txBody>
            <a:bodyPr/>
            <a:lstStyle/>
            <a:p>
              <a:endParaRPr lang="pt-BR"/>
            </a:p>
          </p:txBody>
        </p:sp>
        <p:sp>
          <p:nvSpPr>
            <p:cNvPr id="18804" name="Line 1518"/>
            <p:cNvSpPr>
              <a:spLocks noChangeShapeType="1"/>
            </p:cNvSpPr>
            <p:nvPr/>
          </p:nvSpPr>
          <p:spPr bwMode="auto">
            <a:xfrm>
              <a:off x="4195" y="2353"/>
              <a:ext cx="7" cy="1"/>
            </a:xfrm>
            <a:prstGeom prst="line">
              <a:avLst/>
            </a:prstGeom>
            <a:noFill/>
            <a:ln w="33338">
              <a:solidFill>
                <a:srgbClr val="008000"/>
              </a:solidFill>
              <a:round/>
              <a:headEnd/>
              <a:tailEnd/>
            </a:ln>
          </p:spPr>
          <p:txBody>
            <a:bodyPr/>
            <a:lstStyle/>
            <a:p>
              <a:endParaRPr lang="pt-BR"/>
            </a:p>
          </p:txBody>
        </p:sp>
        <p:sp>
          <p:nvSpPr>
            <p:cNvPr id="18805" name="Line 1519"/>
            <p:cNvSpPr>
              <a:spLocks noChangeShapeType="1"/>
            </p:cNvSpPr>
            <p:nvPr/>
          </p:nvSpPr>
          <p:spPr bwMode="auto">
            <a:xfrm>
              <a:off x="4202" y="2353"/>
              <a:ext cx="7" cy="1"/>
            </a:xfrm>
            <a:prstGeom prst="line">
              <a:avLst/>
            </a:prstGeom>
            <a:noFill/>
            <a:ln w="33338">
              <a:solidFill>
                <a:srgbClr val="008000"/>
              </a:solidFill>
              <a:round/>
              <a:headEnd/>
              <a:tailEnd/>
            </a:ln>
          </p:spPr>
          <p:txBody>
            <a:bodyPr/>
            <a:lstStyle/>
            <a:p>
              <a:endParaRPr lang="pt-BR"/>
            </a:p>
          </p:txBody>
        </p:sp>
        <p:sp>
          <p:nvSpPr>
            <p:cNvPr id="18806" name="Freeform 1520"/>
            <p:cNvSpPr>
              <a:spLocks/>
            </p:cNvSpPr>
            <p:nvPr/>
          </p:nvSpPr>
          <p:spPr bwMode="auto">
            <a:xfrm>
              <a:off x="4209" y="2350"/>
              <a:ext cx="1" cy="3"/>
            </a:xfrm>
            <a:custGeom>
              <a:avLst/>
              <a:gdLst>
                <a:gd name="T0" fmla="*/ 0 w 1"/>
                <a:gd name="T1" fmla="*/ 3 h 3"/>
                <a:gd name="T2" fmla="*/ 0 w 1"/>
                <a:gd name="T3" fmla="*/ 0 h 3"/>
                <a:gd name="T4" fmla="*/ 0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0" y="3"/>
                  </a:moveTo>
                  <a:lnTo>
                    <a:pt x="0" y="0"/>
                  </a:lnTo>
                </a:path>
              </a:pathLst>
            </a:custGeom>
            <a:noFill/>
            <a:ln w="33338">
              <a:solidFill>
                <a:srgbClr val="008000"/>
              </a:solidFill>
              <a:prstDash val="solid"/>
              <a:round/>
              <a:headEnd/>
              <a:tailEnd/>
            </a:ln>
          </p:spPr>
          <p:txBody>
            <a:bodyPr/>
            <a:lstStyle/>
            <a:p>
              <a:endParaRPr lang="pt-BR"/>
            </a:p>
          </p:txBody>
        </p:sp>
        <p:sp>
          <p:nvSpPr>
            <p:cNvPr id="18807" name="Line 1521"/>
            <p:cNvSpPr>
              <a:spLocks noChangeShapeType="1"/>
            </p:cNvSpPr>
            <p:nvPr/>
          </p:nvSpPr>
          <p:spPr bwMode="auto">
            <a:xfrm>
              <a:off x="4209" y="2350"/>
              <a:ext cx="7" cy="1"/>
            </a:xfrm>
            <a:prstGeom prst="line">
              <a:avLst/>
            </a:prstGeom>
            <a:noFill/>
            <a:ln w="33338">
              <a:solidFill>
                <a:srgbClr val="008000"/>
              </a:solidFill>
              <a:round/>
              <a:headEnd/>
              <a:tailEnd/>
            </a:ln>
          </p:spPr>
          <p:txBody>
            <a:bodyPr/>
            <a:lstStyle/>
            <a:p>
              <a:endParaRPr lang="pt-BR"/>
            </a:p>
          </p:txBody>
        </p:sp>
        <p:sp>
          <p:nvSpPr>
            <p:cNvPr id="18808" name="Line 1522"/>
            <p:cNvSpPr>
              <a:spLocks noChangeShapeType="1"/>
            </p:cNvSpPr>
            <p:nvPr/>
          </p:nvSpPr>
          <p:spPr bwMode="auto">
            <a:xfrm>
              <a:off x="4216" y="2350"/>
              <a:ext cx="7" cy="1"/>
            </a:xfrm>
            <a:prstGeom prst="line">
              <a:avLst/>
            </a:prstGeom>
            <a:noFill/>
            <a:ln w="33338">
              <a:solidFill>
                <a:srgbClr val="008000"/>
              </a:solidFill>
              <a:round/>
              <a:headEnd/>
              <a:tailEnd/>
            </a:ln>
          </p:spPr>
          <p:txBody>
            <a:bodyPr/>
            <a:lstStyle/>
            <a:p>
              <a:endParaRPr lang="pt-BR"/>
            </a:p>
          </p:txBody>
        </p:sp>
        <p:sp>
          <p:nvSpPr>
            <p:cNvPr id="18809" name="Line 1523"/>
            <p:cNvSpPr>
              <a:spLocks noChangeShapeType="1"/>
            </p:cNvSpPr>
            <p:nvPr/>
          </p:nvSpPr>
          <p:spPr bwMode="auto">
            <a:xfrm flipV="1">
              <a:off x="4223" y="2346"/>
              <a:ext cx="1" cy="4"/>
            </a:xfrm>
            <a:prstGeom prst="line">
              <a:avLst/>
            </a:prstGeom>
            <a:noFill/>
            <a:ln w="33338">
              <a:solidFill>
                <a:srgbClr val="008000"/>
              </a:solidFill>
              <a:round/>
              <a:headEnd/>
              <a:tailEnd/>
            </a:ln>
          </p:spPr>
          <p:txBody>
            <a:bodyPr/>
            <a:lstStyle/>
            <a:p>
              <a:endParaRPr lang="pt-BR"/>
            </a:p>
          </p:txBody>
        </p:sp>
        <p:sp>
          <p:nvSpPr>
            <p:cNvPr id="18810" name="Line 1524"/>
            <p:cNvSpPr>
              <a:spLocks noChangeShapeType="1"/>
            </p:cNvSpPr>
            <p:nvPr/>
          </p:nvSpPr>
          <p:spPr bwMode="auto">
            <a:xfrm flipV="1">
              <a:off x="4223" y="2342"/>
              <a:ext cx="7" cy="4"/>
            </a:xfrm>
            <a:prstGeom prst="line">
              <a:avLst/>
            </a:prstGeom>
            <a:noFill/>
            <a:ln w="33338">
              <a:solidFill>
                <a:srgbClr val="008000"/>
              </a:solidFill>
              <a:round/>
              <a:headEnd/>
              <a:tailEnd/>
            </a:ln>
          </p:spPr>
          <p:txBody>
            <a:bodyPr/>
            <a:lstStyle/>
            <a:p>
              <a:endParaRPr lang="pt-BR"/>
            </a:p>
          </p:txBody>
        </p:sp>
        <p:sp>
          <p:nvSpPr>
            <p:cNvPr id="18811" name="Line 1525"/>
            <p:cNvSpPr>
              <a:spLocks noChangeShapeType="1"/>
            </p:cNvSpPr>
            <p:nvPr/>
          </p:nvSpPr>
          <p:spPr bwMode="auto">
            <a:xfrm flipV="1">
              <a:off x="4230" y="2339"/>
              <a:ext cx="7" cy="3"/>
            </a:xfrm>
            <a:prstGeom prst="line">
              <a:avLst/>
            </a:prstGeom>
            <a:noFill/>
            <a:ln w="33338">
              <a:solidFill>
                <a:srgbClr val="008000"/>
              </a:solidFill>
              <a:round/>
              <a:headEnd/>
              <a:tailEnd/>
            </a:ln>
          </p:spPr>
          <p:txBody>
            <a:bodyPr/>
            <a:lstStyle/>
            <a:p>
              <a:endParaRPr lang="pt-BR"/>
            </a:p>
          </p:txBody>
        </p:sp>
        <p:sp>
          <p:nvSpPr>
            <p:cNvPr id="18812" name="Line 1526"/>
            <p:cNvSpPr>
              <a:spLocks noChangeShapeType="1"/>
            </p:cNvSpPr>
            <p:nvPr/>
          </p:nvSpPr>
          <p:spPr bwMode="auto">
            <a:xfrm flipV="1">
              <a:off x="4237" y="2335"/>
              <a:ext cx="1" cy="4"/>
            </a:xfrm>
            <a:prstGeom prst="line">
              <a:avLst/>
            </a:prstGeom>
            <a:noFill/>
            <a:ln w="33338">
              <a:solidFill>
                <a:srgbClr val="008000"/>
              </a:solidFill>
              <a:round/>
              <a:headEnd/>
              <a:tailEnd/>
            </a:ln>
          </p:spPr>
          <p:txBody>
            <a:bodyPr/>
            <a:lstStyle/>
            <a:p>
              <a:endParaRPr lang="pt-BR"/>
            </a:p>
          </p:txBody>
        </p:sp>
        <p:sp>
          <p:nvSpPr>
            <p:cNvPr id="18813" name="Line 1527"/>
            <p:cNvSpPr>
              <a:spLocks noChangeShapeType="1"/>
            </p:cNvSpPr>
            <p:nvPr/>
          </p:nvSpPr>
          <p:spPr bwMode="auto">
            <a:xfrm flipV="1">
              <a:off x="4237" y="2331"/>
              <a:ext cx="7" cy="4"/>
            </a:xfrm>
            <a:prstGeom prst="line">
              <a:avLst/>
            </a:prstGeom>
            <a:noFill/>
            <a:ln w="33338">
              <a:solidFill>
                <a:srgbClr val="008000"/>
              </a:solidFill>
              <a:round/>
              <a:headEnd/>
              <a:tailEnd/>
            </a:ln>
          </p:spPr>
          <p:txBody>
            <a:bodyPr/>
            <a:lstStyle/>
            <a:p>
              <a:endParaRPr lang="pt-BR"/>
            </a:p>
          </p:txBody>
        </p:sp>
        <p:sp>
          <p:nvSpPr>
            <p:cNvPr id="18814" name="Line 1528"/>
            <p:cNvSpPr>
              <a:spLocks noChangeShapeType="1"/>
            </p:cNvSpPr>
            <p:nvPr/>
          </p:nvSpPr>
          <p:spPr bwMode="auto">
            <a:xfrm flipV="1">
              <a:off x="4244" y="2328"/>
              <a:ext cx="7" cy="3"/>
            </a:xfrm>
            <a:prstGeom prst="line">
              <a:avLst/>
            </a:prstGeom>
            <a:noFill/>
            <a:ln w="33338">
              <a:solidFill>
                <a:srgbClr val="008000"/>
              </a:solidFill>
              <a:round/>
              <a:headEnd/>
              <a:tailEnd/>
            </a:ln>
          </p:spPr>
          <p:txBody>
            <a:bodyPr/>
            <a:lstStyle/>
            <a:p>
              <a:endParaRPr lang="pt-BR"/>
            </a:p>
          </p:txBody>
        </p:sp>
        <p:sp>
          <p:nvSpPr>
            <p:cNvPr id="18815" name="Line 1529"/>
            <p:cNvSpPr>
              <a:spLocks noChangeShapeType="1"/>
            </p:cNvSpPr>
            <p:nvPr/>
          </p:nvSpPr>
          <p:spPr bwMode="auto">
            <a:xfrm flipV="1">
              <a:off x="4251" y="2324"/>
              <a:ext cx="1" cy="4"/>
            </a:xfrm>
            <a:prstGeom prst="line">
              <a:avLst/>
            </a:prstGeom>
            <a:noFill/>
            <a:ln w="33338">
              <a:solidFill>
                <a:srgbClr val="008000"/>
              </a:solidFill>
              <a:round/>
              <a:headEnd/>
              <a:tailEnd/>
            </a:ln>
          </p:spPr>
          <p:txBody>
            <a:bodyPr/>
            <a:lstStyle/>
            <a:p>
              <a:endParaRPr lang="pt-BR"/>
            </a:p>
          </p:txBody>
        </p:sp>
        <p:sp>
          <p:nvSpPr>
            <p:cNvPr id="18816" name="Line 1530"/>
            <p:cNvSpPr>
              <a:spLocks noChangeShapeType="1"/>
            </p:cNvSpPr>
            <p:nvPr/>
          </p:nvSpPr>
          <p:spPr bwMode="auto">
            <a:xfrm flipV="1">
              <a:off x="4251" y="2320"/>
              <a:ext cx="7" cy="4"/>
            </a:xfrm>
            <a:prstGeom prst="line">
              <a:avLst/>
            </a:prstGeom>
            <a:noFill/>
            <a:ln w="33338">
              <a:solidFill>
                <a:srgbClr val="008000"/>
              </a:solidFill>
              <a:round/>
              <a:headEnd/>
              <a:tailEnd/>
            </a:ln>
          </p:spPr>
          <p:txBody>
            <a:bodyPr/>
            <a:lstStyle/>
            <a:p>
              <a:endParaRPr lang="pt-BR"/>
            </a:p>
          </p:txBody>
        </p:sp>
        <p:sp>
          <p:nvSpPr>
            <p:cNvPr id="18817" name="Line 1531"/>
            <p:cNvSpPr>
              <a:spLocks noChangeShapeType="1"/>
            </p:cNvSpPr>
            <p:nvPr/>
          </p:nvSpPr>
          <p:spPr bwMode="auto">
            <a:xfrm flipV="1">
              <a:off x="4258" y="2313"/>
              <a:ext cx="7" cy="7"/>
            </a:xfrm>
            <a:prstGeom prst="line">
              <a:avLst/>
            </a:prstGeom>
            <a:noFill/>
            <a:ln w="33338">
              <a:solidFill>
                <a:srgbClr val="008000"/>
              </a:solidFill>
              <a:round/>
              <a:headEnd/>
              <a:tailEnd/>
            </a:ln>
          </p:spPr>
          <p:txBody>
            <a:bodyPr/>
            <a:lstStyle/>
            <a:p>
              <a:endParaRPr lang="pt-BR"/>
            </a:p>
          </p:txBody>
        </p:sp>
        <p:sp>
          <p:nvSpPr>
            <p:cNvPr id="18818" name="Line 1532"/>
            <p:cNvSpPr>
              <a:spLocks noChangeShapeType="1"/>
            </p:cNvSpPr>
            <p:nvPr/>
          </p:nvSpPr>
          <p:spPr bwMode="auto">
            <a:xfrm flipV="1">
              <a:off x="4265" y="2309"/>
              <a:ext cx="1" cy="4"/>
            </a:xfrm>
            <a:prstGeom prst="line">
              <a:avLst/>
            </a:prstGeom>
            <a:noFill/>
            <a:ln w="33338">
              <a:solidFill>
                <a:srgbClr val="008000"/>
              </a:solidFill>
              <a:round/>
              <a:headEnd/>
              <a:tailEnd/>
            </a:ln>
          </p:spPr>
          <p:txBody>
            <a:bodyPr/>
            <a:lstStyle/>
            <a:p>
              <a:endParaRPr lang="pt-BR"/>
            </a:p>
          </p:txBody>
        </p:sp>
        <p:sp>
          <p:nvSpPr>
            <p:cNvPr id="18819" name="Line 1533"/>
            <p:cNvSpPr>
              <a:spLocks noChangeShapeType="1"/>
            </p:cNvSpPr>
            <p:nvPr/>
          </p:nvSpPr>
          <p:spPr bwMode="auto">
            <a:xfrm flipV="1">
              <a:off x="4265" y="2302"/>
              <a:ext cx="7" cy="7"/>
            </a:xfrm>
            <a:prstGeom prst="line">
              <a:avLst/>
            </a:prstGeom>
            <a:noFill/>
            <a:ln w="33338">
              <a:solidFill>
                <a:srgbClr val="008000"/>
              </a:solidFill>
              <a:round/>
              <a:headEnd/>
              <a:tailEnd/>
            </a:ln>
          </p:spPr>
          <p:txBody>
            <a:bodyPr/>
            <a:lstStyle/>
            <a:p>
              <a:endParaRPr lang="pt-BR"/>
            </a:p>
          </p:txBody>
        </p:sp>
        <p:sp>
          <p:nvSpPr>
            <p:cNvPr id="18820" name="Line 1534"/>
            <p:cNvSpPr>
              <a:spLocks noChangeShapeType="1"/>
            </p:cNvSpPr>
            <p:nvPr/>
          </p:nvSpPr>
          <p:spPr bwMode="auto">
            <a:xfrm flipV="1">
              <a:off x="4272" y="2294"/>
              <a:ext cx="7" cy="8"/>
            </a:xfrm>
            <a:prstGeom prst="line">
              <a:avLst/>
            </a:prstGeom>
            <a:noFill/>
            <a:ln w="33338">
              <a:solidFill>
                <a:srgbClr val="008000"/>
              </a:solidFill>
              <a:round/>
              <a:headEnd/>
              <a:tailEnd/>
            </a:ln>
          </p:spPr>
          <p:txBody>
            <a:bodyPr/>
            <a:lstStyle/>
            <a:p>
              <a:endParaRPr lang="pt-BR"/>
            </a:p>
          </p:txBody>
        </p:sp>
        <p:sp>
          <p:nvSpPr>
            <p:cNvPr id="18821" name="Line 1535"/>
            <p:cNvSpPr>
              <a:spLocks noChangeShapeType="1"/>
            </p:cNvSpPr>
            <p:nvPr/>
          </p:nvSpPr>
          <p:spPr bwMode="auto">
            <a:xfrm flipV="1">
              <a:off x="4279" y="2290"/>
              <a:ext cx="1" cy="4"/>
            </a:xfrm>
            <a:prstGeom prst="line">
              <a:avLst/>
            </a:prstGeom>
            <a:noFill/>
            <a:ln w="33338">
              <a:solidFill>
                <a:srgbClr val="008000"/>
              </a:solidFill>
              <a:round/>
              <a:headEnd/>
              <a:tailEnd/>
            </a:ln>
          </p:spPr>
          <p:txBody>
            <a:bodyPr/>
            <a:lstStyle/>
            <a:p>
              <a:endParaRPr lang="pt-BR"/>
            </a:p>
          </p:txBody>
        </p:sp>
        <p:sp>
          <p:nvSpPr>
            <p:cNvPr id="18822" name="Line 1536"/>
            <p:cNvSpPr>
              <a:spLocks noChangeShapeType="1"/>
            </p:cNvSpPr>
            <p:nvPr/>
          </p:nvSpPr>
          <p:spPr bwMode="auto">
            <a:xfrm flipV="1">
              <a:off x="4279" y="2283"/>
              <a:ext cx="7" cy="7"/>
            </a:xfrm>
            <a:prstGeom prst="line">
              <a:avLst/>
            </a:prstGeom>
            <a:noFill/>
            <a:ln w="33338">
              <a:solidFill>
                <a:srgbClr val="008000"/>
              </a:solidFill>
              <a:round/>
              <a:headEnd/>
              <a:tailEnd/>
            </a:ln>
          </p:spPr>
          <p:txBody>
            <a:bodyPr/>
            <a:lstStyle/>
            <a:p>
              <a:endParaRPr lang="pt-BR"/>
            </a:p>
          </p:txBody>
        </p:sp>
        <p:sp>
          <p:nvSpPr>
            <p:cNvPr id="18823" name="Line 1537"/>
            <p:cNvSpPr>
              <a:spLocks noChangeShapeType="1"/>
            </p:cNvSpPr>
            <p:nvPr/>
          </p:nvSpPr>
          <p:spPr bwMode="auto">
            <a:xfrm flipV="1">
              <a:off x="4286" y="2276"/>
              <a:ext cx="7" cy="7"/>
            </a:xfrm>
            <a:prstGeom prst="line">
              <a:avLst/>
            </a:prstGeom>
            <a:noFill/>
            <a:ln w="33338">
              <a:solidFill>
                <a:srgbClr val="008000"/>
              </a:solidFill>
              <a:round/>
              <a:headEnd/>
              <a:tailEnd/>
            </a:ln>
          </p:spPr>
          <p:txBody>
            <a:bodyPr/>
            <a:lstStyle/>
            <a:p>
              <a:endParaRPr lang="pt-BR"/>
            </a:p>
          </p:txBody>
        </p:sp>
        <p:sp>
          <p:nvSpPr>
            <p:cNvPr id="18824" name="Line 1538"/>
            <p:cNvSpPr>
              <a:spLocks noChangeShapeType="1"/>
            </p:cNvSpPr>
            <p:nvPr/>
          </p:nvSpPr>
          <p:spPr bwMode="auto">
            <a:xfrm flipV="1">
              <a:off x="4293" y="2268"/>
              <a:ext cx="1" cy="8"/>
            </a:xfrm>
            <a:prstGeom prst="line">
              <a:avLst/>
            </a:prstGeom>
            <a:noFill/>
            <a:ln w="33338">
              <a:solidFill>
                <a:srgbClr val="008000"/>
              </a:solidFill>
              <a:round/>
              <a:headEnd/>
              <a:tailEnd/>
            </a:ln>
          </p:spPr>
          <p:txBody>
            <a:bodyPr/>
            <a:lstStyle/>
            <a:p>
              <a:endParaRPr lang="pt-BR"/>
            </a:p>
          </p:txBody>
        </p:sp>
        <p:sp>
          <p:nvSpPr>
            <p:cNvPr id="18825" name="Freeform 1539"/>
            <p:cNvSpPr>
              <a:spLocks/>
            </p:cNvSpPr>
            <p:nvPr/>
          </p:nvSpPr>
          <p:spPr bwMode="auto">
            <a:xfrm>
              <a:off x="4293" y="2257"/>
              <a:ext cx="7" cy="11"/>
            </a:xfrm>
            <a:custGeom>
              <a:avLst/>
              <a:gdLst>
                <a:gd name="T0" fmla="*/ 0 w 7"/>
                <a:gd name="T1" fmla="*/ 11 h 11"/>
                <a:gd name="T2" fmla="*/ 0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4"/>
                  </a:lnTo>
                  <a:lnTo>
                    <a:pt x="7" y="0"/>
                  </a:lnTo>
                </a:path>
              </a:pathLst>
            </a:custGeom>
            <a:noFill/>
            <a:ln w="33338">
              <a:solidFill>
                <a:srgbClr val="008000"/>
              </a:solidFill>
              <a:prstDash val="solid"/>
              <a:round/>
              <a:headEnd/>
              <a:tailEnd/>
            </a:ln>
          </p:spPr>
          <p:txBody>
            <a:bodyPr/>
            <a:lstStyle/>
            <a:p>
              <a:endParaRPr lang="pt-BR"/>
            </a:p>
          </p:txBody>
        </p:sp>
        <p:sp>
          <p:nvSpPr>
            <p:cNvPr id="18826" name="Line 1540"/>
            <p:cNvSpPr>
              <a:spLocks noChangeShapeType="1"/>
            </p:cNvSpPr>
            <p:nvPr/>
          </p:nvSpPr>
          <p:spPr bwMode="auto">
            <a:xfrm flipV="1">
              <a:off x="4300" y="2250"/>
              <a:ext cx="7" cy="7"/>
            </a:xfrm>
            <a:prstGeom prst="line">
              <a:avLst/>
            </a:prstGeom>
            <a:noFill/>
            <a:ln w="33338">
              <a:solidFill>
                <a:srgbClr val="008000"/>
              </a:solidFill>
              <a:round/>
              <a:headEnd/>
              <a:tailEnd/>
            </a:ln>
          </p:spPr>
          <p:txBody>
            <a:bodyPr/>
            <a:lstStyle/>
            <a:p>
              <a:endParaRPr lang="pt-BR"/>
            </a:p>
          </p:txBody>
        </p:sp>
        <p:sp>
          <p:nvSpPr>
            <p:cNvPr id="18827" name="Line 1541"/>
            <p:cNvSpPr>
              <a:spLocks noChangeShapeType="1"/>
            </p:cNvSpPr>
            <p:nvPr/>
          </p:nvSpPr>
          <p:spPr bwMode="auto">
            <a:xfrm flipV="1">
              <a:off x="4307" y="2242"/>
              <a:ext cx="1" cy="8"/>
            </a:xfrm>
            <a:prstGeom prst="line">
              <a:avLst/>
            </a:prstGeom>
            <a:noFill/>
            <a:ln w="33338">
              <a:solidFill>
                <a:srgbClr val="008000"/>
              </a:solidFill>
              <a:round/>
              <a:headEnd/>
              <a:tailEnd/>
            </a:ln>
          </p:spPr>
          <p:txBody>
            <a:bodyPr/>
            <a:lstStyle/>
            <a:p>
              <a:endParaRPr lang="pt-BR"/>
            </a:p>
          </p:txBody>
        </p:sp>
        <p:sp>
          <p:nvSpPr>
            <p:cNvPr id="18828" name="Freeform 1542"/>
            <p:cNvSpPr>
              <a:spLocks/>
            </p:cNvSpPr>
            <p:nvPr/>
          </p:nvSpPr>
          <p:spPr bwMode="auto">
            <a:xfrm>
              <a:off x="4307" y="2231"/>
              <a:ext cx="7" cy="11"/>
            </a:xfrm>
            <a:custGeom>
              <a:avLst/>
              <a:gdLst>
                <a:gd name="T0" fmla="*/ 0 w 7"/>
                <a:gd name="T1" fmla="*/ 11 h 11"/>
                <a:gd name="T2" fmla="*/ 0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4"/>
                  </a:lnTo>
                  <a:lnTo>
                    <a:pt x="7" y="0"/>
                  </a:lnTo>
                </a:path>
              </a:pathLst>
            </a:custGeom>
            <a:noFill/>
            <a:ln w="33338">
              <a:solidFill>
                <a:srgbClr val="008000"/>
              </a:solidFill>
              <a:prstDash val="solid"/>
              <a:round/>
              <a:headEnd/>
              <a:tailEnd/>
            </a:ln>
          </p:spPr>
          <p:txBody>
            <a:bodyPr/>
            <a:lstStyle/>
            <a:p>
              <a:endParaRPr lang="pt-BR"/>
            </a:p>
          </p:txBody>
        </p:sp>
        <p:sp>
          <p:nvSpPr>
            <p:cNvPr id="18829" name="Line 1543"/>
            <p:cNvSpPr>
              <a:spLocks noChangeShapeType="1"/>
            </p:cNvSpPr>
            <p:nvPr/>
          </p:nvSpPr>
          <p:spPr bwMode="auto">
            <a:xfrm flipV="1">
              <a:off x="4314" y="2224"/>
              <a:ext cx="7" cy="7"/>
            </a:xfrm>
            <a:prstGeom prst="line">
              <a:avLst/>
            </a:prstGeom>
            <a:noFill/>
            <a:ln w="33338">
              <a:solidFill>
                <a:srgbClr val="008000"/>
              </a:solidFill>
              <a:round/>
              <a:headEnd/>
              <a:tailEnd/>
            </a:ln>
          </p:spPr>
          <p:txBody>
            <a:bodyPr/>
            <a:lstStyle/>
            <a:p>
              <a:endParaRPr lang="pt-BR"/>
            </a:p>
          </p:txBody>
        </p:sp>
        <p:sp>
          <p:nvSpPr>
            <p:cNvPr id="18830" name="Freeform 1544"/>
            <p:cNvSpPr>
              <a:spLocks/>
            </p:cNvSpPr>
            <p:nvPr/>
          </p:nvSpPr>
          <p:spPr bwMode="auto">
            <a:xfrm>
              <a:off x="4321" y="2213"/>
              <a:ext cx="1" cy="11"/>
            </a:xfrm>
            <a:custGeom>
              <a:avLst/>
              <a:gdLst>
                <a:gd name="T0" fmla="*/ 0 w 1"/>
                <a:gd name="T1" fmla="*/ 11 h 11"/>
                <a:gd name="T2" fmla="*/ 0 w 1"/>
                <a:gd name="T3" fmla="*/ 3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3"/>
                  </a:lnTo>
                  <a:lnTo>
                    <a:pt x="0" y="0"/>
                  </a:lnTo>
                </a:path>
              </a:pathLst>
            </a:custGeom>
            <a:noFill/>
            <a:ln w="33338">
              <a:solidFill>
                <a:srgbClr val="008000"/>
              </a:solidFill>
              <a:prstDash val="solid"/>
              <a:round/>
              <a:headEnd/>
              <a:tailEnd/>
            </a:ln>
          </p:spPr>
          <p:txBody>
            <a:bodyPr/>
            <a:lstStyle/>
            <a:p>
              <a:endParaRPr lang="pt-BR"/>
            </a:p>
          </p:txBody>
        </p:sp>
        <p:sp>
          <p:nvSpPr>
            <p:cNvPr id="18831" name="Line 1545"/>
            <p:cNvSpPr>
              <a:spLocks noChangeShapeType="1"/>
            </p:cNvSpPr>
            <p:nvPr/>
          </p:nvSpPr>
          <p:spPr bwMode="auto">
            <a:xfrm flipV="1">
              <a:off x="4321" y="2205"/>
              <a:ext cx="7" cy="8"/>
            </a:xfrm>
            <a:prstGeom prst="line">
              <a:avLst/>
            </a:prstGeom>
            <a:noFill/>
            <a:ln w="33338">
              <a:solidFill>
                <a:srgbClr val="008000"/>
              </a:solidFill>
              <a:round/>
              <a:headEnd/>
              <a:tailEnd/>
            </a:ln>
          </p:spPr>
          <p:txBody>
            <a:bodyPr/>
            <a:lstStyle/>
            <a:p>
              <a:endParaRPr lang="pt-BR"/>
            </a:p>
          </p:txBody>
        </p:sp>
        <p:sp>
          <p:nvSpPr>
            <p:cNvPr id="18832" name="Line 1546"/>
            <p:cNvSpPr>
              <a:spLocks noChangeShapeType="1"/>
            </p:cNvSpPr>
            <p:nvPr/>
          </p:nvSpPr>
          <p:spPr bwMode="auto">
            <a:xfrm flipV="1">
              <a:off x="4328" y="2194"/>
              <a:ext cx="7" cy="11"/>
            </a:xfrm>
            <a:prstGeom prst="line">
              <a:avLst/>
            </a:prstGeom>
            <a:noFill/>
            <a:ln w="33338">
              <a:solidFill>
                <a:srgbClr val="008000"/>
              </a:solidFill>
              <a:round/>
              <a:headEnd/>
              <a:tailEnd/>
            </a:ln>
          </p:spPr>
          <p:txBody>
            <a:bodyPr/>
            <a:lstStyle/>
            <a:p>
              <a:endParaRPr lang="pt-BR"/>
            </a:p>
          </p:txBody>
        </p:sp>
        <p:sp>
          <p:nvSpPr>
            <p:cNvPr id="18833" name="Line 1547"/>
            <p:cNvSpPr>
              <a:spLocks noChangeShapeType="1"/>
            </p:cNvSpPr>
            <p:nvPr/>
          </p:nvSpPr>
          <p:spPr bwMode="auto">
            <a:xfrm flipV="1">
              <a:off x="4335" y="2183"/>
              <a:ext cx="1" cy="11"/>
            </a:xfrm>
            <a:prstGeom prst="line">
              <a:avLst/>
            </a:prstGeom>
            <a:noFill/>
            <a:ln w="33338">
              <a:solidFill>
                <a:srgbClr val="008000"/>
              </a:solidFill>
              <a:round/>
              <a:headEnd/>
              <a:tailEnd/>
            </a:ln>
          </p:spPr>
          <p:txBody>
            <a:bodyPr/>
            <a:lstStyle/>
            <a:p>
              <a:endParaRPr lang="pt-BR"/>
            </a:p>
          </p:txBody>
        </p:sp>
        <p:sp>
          <p:nvSpPr>
            <p:cNvPr id="18834" name="Line 1548"/>
            <p:cNvSpPr>
              <a:spLocks noChangeShapeType="1"/>
            </p:cNvSpPr>
            <p:nvPr/>
          </p:nvSpPr>
          <p:spPr bwMode="auto">
            <a:xfrm flipV="1">
              <a:off x="4335" y="2172"/>
              <a:ext cx="7" cy="11"/>
            </a:xfrm>
            <a:prstGeom prst="line">
              <a:avLst/>
            </a:prstGeom>
            <a:noFill/>
            <a:ln w="33338">
              <a:solidFill>
                <a:srgbClr val="008000"/>
              </a:solidFill>
              <a:round/>
              <a:headEnd/>
              <a:tailEnd/>
            </a:ln>
          </p:spPr>
          <p:txBody>
            <a:bodyPr/>
            <a:lstStyle/>
            <a:p>
              <a:endParaRPr lang="pt-BR"/>
            </a:p>
          </p:txBody>
        </p:sp>
        <p:sp>
          <p:nvSpPr>
            <p:cNvPr id="18835" name="Line 1549"/>
            <p:cNvSpPr>
              <a:spLocks noChangeShapeType="1"/>
            </p:cNvSpPr>
            <p:nvPr/>
          </p:nvSpPr>
          <p:spPr bwMode="auto">
            <a:xfrm flipV="1">
              <a:off x="4342" y="2161"/>
              <a:ext cx="7" cy="11"/>
            </a:xfrm>
            <a:prstGeom prst="line">
              <a:avLst/>
            </a:prstGeom>
            <a:noFill/>
            <a:ln w="33338">
              <a:solidFill>
                <a:srgbClr val="008000"/>
              </a:solidFill>
              <a:round/>
              <a:headEnd/>
              <a:tailEnd/>
            </a:ln>
          </p:spPr>
          <p:txBody>
            <a:bodyPr/>
            <a:lstStyle/>
            <a:p>
              <a:endParaRPr lang="pt-BR"/>
            </a:p>
          </p:txBody>
        </p:sp>
        <p:sp>
          <p:nvSpPr>
            <p:cNvPr id="18836" name="Line 1550"/>
            <p:cNvSpPr>
              <a:spLocks noChangeShapeType="1"/>
            </p:cNvSpPr>
            <p:nvPr/>
          </p:nvSpPr>
          <p:spPr bwMode="auto">
            <a:xfrm flipV="1">
              <a:off x="4349" y="2150"/>
              <a:ext cx="1" cy="11"/>
            </a:xfrm>
            <a:prstGeom prst="line">
              <a:avLst/>
            </a:prstGeom>
            <a:noFill/>
            <a:ln w="33338">
              <a:solidFill>
                <a:srgbClr val="008000"/>
              </a:solidFill>
              <a:round/>
              <a:headEnd/>
              <a:tailEnd/>
            </a:ln>
          </p:spPr>
          <p:txBody>
            <a:bodyPr/>
            <a:lstStyle/>
            <a:p>
              <a:endParaRPr lang="pt-BR"/>
            </a:p>
          </p:txBody>
        </p:sp>
        <p:sp>
          <p:nvSpPr>
            <p:cNvPr id="18837" name="Line 1551"/>
            <p:cNvSpPr>
              <a:spLocks noChangeShapeType="1"/>
            </p:cNvSpPr>
            <p:nvPr/>
          </p:nvSpPr>
          <p:spPr bwMode="auto">
            <a:xfrm flipV="1">
              <a:off x="4349" y="2138"/>
              <a:ext cx="7" cy="12"/>
            </a:xfrm>
            <a:prstGeom prst="line">
              <a:avLst/>
            </a:prstGeom>
            <a:noFill/>
            <a:ln w="33338">
              <a:solidFill>
                <a:srgbClr val="008000"/>
              </a:solidFill>
              <a:round/>
              <a:headEnd/>
              <a:tailEnd/>
            </a:ln>
          </p:spPr>
          <p:txBody>
            <a:bodyPr/>
            <a:lstStyle/>
            <a:p>
              <a:endParaRPr lang="pt-BR"/>
            </a:p>
          </p:txBody>
        </p:sp>
        <p:sp>
          <p:nvSpPr>
            <p:cNvPr id="18838" name="Line 1552"/>
            <p:cNvSpPr>
              <a:spLocks noChangeShapeType="1"/>
            </p:cNvSpPr>
            <p:nvPr/>
          </p:nvSpPr>
          <p:spPr bwMode="auto">
            <a:xfrm flipV="1">
              <a:off x="4356" y="2127"/>
              <a:ext cx="7" cy="11"/>
            </a:xfrm>
            <a:prstGeom prst="line">
              <a:avLst/>
            </a:prstGeom>
            <a:noFill/>
            <a:ln w="33338">
              <a:solidFill>
                <a:srgbClr val="008000"/>
              </a:solidFill>
              <a:round/>
              <a:headEnd/>
              <a:tailEnd/>
            </a:ln>
          </p:spPr>
          <p:txBody>
            <a:bodyPr/>
            <a:lstStyle/>
            <a:p>
              <a:endParaRPr lang="pt-BR"/>
            </a:p>
          </p:txBody>
        </p:sp>
        <p:sp>
          <p:nvSpPr>
            <p:cNvPr id="18839" name="Line 1553"/>
            <p:cNvSpPr>
              <a:spLocks noChangeShapeType="1"/>
            </p:cNvSpPr>
            <p:nvPr/>
          </p:nvSpPr>
          <p:spPr bwMode="auto">
            <a:xfrm flipV="1">
              <a:off x="4363" y="2116"/>
              <a:ext cx="1" cy="11"/>
            </a:xfrm>
            <a:prstGeom prst="line">
              <a:avLst/>
            </a:prstGeom>
            <a:noFill/>
            <a:ln w="33338">
              <a:solidFill>
                <a:srgbClr val="008000"/>
              </a:solidFill>
              <a:round/>
              <a:headEnd/>
              <a:tailEnd/>
            </a:ln>
          </p:spPr>
          <p:txBody>
            <a:bodyPr/>
            <a:lstStyle/>
            <a:p>
              <a:endParaRPr lang="pt-BR"/>
            </a:p>
          </p:txBody>
        </p:sp>
        <p:sp>
          <p:nvSpPr>
            <p:cNvPr id="18840" name="Line 1554"/>
            <p:cNvSpPr>
              <a:spLocks noChangeShapeType="1"/>
            </p:cNvSpPr>
            <p:nvPr/>
          </p:nvSpPr>
          <p:spPr bwMode="auto">
            <a:xfrm flipV="1">
              <a:off x="4363" y="2105"/>
              <a:ext cx="7" cy="11"/>
            </a:xfrm>
            <a:prstGeom prst="line">
              <a:avLst/>
            </a:prstGeom>
            <a:noFill/>
            <a:ln w="33338">
              <a:solidFill>
                <a:srgbClr val="008000"/>
              </a:solidFill>
              <a:round/>
              <a:headEnd/>
              <a:tailEnd/>
            </a:ln>
          </p:spPr>
          <p:txBody>
            <a:bodyPr/>
            <a:lstStyle/>
            <a:p>
              <a:endParaRPr lang="pt-BR"/>
            </a:p>
          </p:txBody>
        </p:sp>
        <p:sp>
          <p:nvSpPr>
            <p:cNvPr id="18841" name="Line 1555"/>
            <p:cNvSpPr>
              <a:spLocks noChangeShapeType="1"/>
            </p:cNvSpPr>
            <p:nvPr/>
          </p:nvSpPr>
          <p:spPr bwMode="auto">
            <a:xfrm flipV="1">
              <a:off x="4370" y="2094"/>
              <a:ext cx="7" cy="11"/>
            </a:xfrm>
            <a:prstGeom prst="line">
              <a:avLst/>
            </a:prstGeom>
            <a:noFill/>
            <a:ln w="33338">
              <a:solidFill>
                <a:srgbClr val="008000"/>
              </a:solidFill>
              <a:round/>
              <a:headEnd/>
              <a:tailEnd/>
            </a:ln>
          </p:spPr>
          <p:txBody>
            <a:bodyPr/>
            <a:lstStyle/>
            <a:p>
              <a:endParaRPr lang="pt-BR"/>
            </a:p>
          </p:txBody>
        </p:sp>
        <p:sp>
          <p:nvSpPr>
            <p:cNvPr id="18842" name="Line 1556"/>
            <p:cNvSpPr>
              <a:spLocks noChangeShapeType="1"/>
            </p:cNvSpPr>
            <p:nvPr/>
          </p:nvSpPr>
          <p:spPr bwMode="auto">
            <a:xfrm flipV="1">
              <a:off x="4377" y="2083"/>
              <a:ext cx="1" cy="11"/>
            </a:xfrm>
            <a:prstGeom prst="line">
              <a:avLst/>
            </a:prstGeom>
            <a:noFill/>
            <a:ln w="33338">
              <a:solidFill>
                <a:srgbClr val="008000"/>
              </a:solidFill>
              <a:round/>
              <a:headEnd/>
              <a:tailEnd/>
            </a:ln>
          </p:spPr>
          <p:txBody>
            <a:bodyPr/>
            <a:lstStyle/>
            <a:p>
              <a:endParaRPr lang="pt-BR"/>
            </a:p>
          </p:txBody>
        </p:sp>
        <p:sp>
          <p:nvSpPr>
            <p:cNvPr id="18843" name="Freeform 1557"/>
            <p:cNvSpPr>
              <a:spLocks/>
            </p:cNvSpPr>
            <p:nvPr/>
          </p:nvSpPr>
          <p:spPr bwMode="auto">
            <a:xfrm>
              <a:off x="4377" y="2068"/>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44" name="Line 1558"/>
            <p:cNvSpPr>
              <a:spLocks noChangeShapeType="1"/>
            </p:cNvSpPr>
            <p:nvPr/>
          </p:nvSpPr>
          <p:spPr bwMode="auto">
            <a:xfrm flipV="1">
              <a:off x="4384" y="2057"/>
              <a:ext cx="7" cy="11"/>
            </a:xfrm>
            <a:prstGeom prst="line">
              <a:avLst/>
            </a:prstGeom>
            <a:noFill/>
            <a:ln w="33338">
              <a:solidFill>
                <a:srgbClr val="008000"/>
              </a:solidFill>
              <a:round/>
              <a:headEnd/>
              <a:tailEnd/>
            </a:ln>
          </p:spPr>
          <p:txBody>
            <a:bodyPr/>
            <a:lstStyle/>
            <a:p>
              <a:endParaRPr lang="pt-BR"/>
            </a:p>
          </p:txBody>
        </p:sp>
        <p:sp>
          <p:nvSpPr>
            <p:cNvPr id="18845" name="Line 1559"/>
            <p:cNvSpPr>
              <a:spLocks noChangeShapeType="1"/>
            </p:cNvSpPr>
            <p:nvPr/>
          </p:nvSpPr>
          <p:spPr bwMode="auto">
            <a:xfrm flipV="1">
              <a:off x="4391" y="2046"/>
              <a:ext cx="1" cy="11"/>
            </a:xfrm>
            <a:prstGeom prst="line">
              <a:avLst/>
            </a:prstGeom>
            <a:noFill/>
            <a:ln w="33338">
              <a:solidFill>
                <a:srgbClr val="008000"/>
              </a:solidFill>
              <a:round/>
              <a:headEnd/>
              <a:tailEnd/>
            </a:ln>
          </p:spPr>
          <p:txBody>
            <a:bodyPr/>
            <a:lstStyle/>
            <a:p>
              <a:endParaRPr lang="pt-BR"/>
            </a:p>
          </p:txBody>
        </p:sp>
        <p:sp>
          <p:nvSpPr>
            <p:cNvPr id="18846" name="Freeform 1560"/>
            <p:cNvSpPr>
              <a:spLocks/>
            </p:cNvSpPr>
            <p:nvPr/>
          </p:nvSpPr>
          <p:spPr bwMode="auto">
            <a:xfrm>
              <a:off x="4391" y="2031"/>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47" name="Line 1561"/>
            <p:cNvSpPr>
              <a:spLocks noChangeShapeType="1"/>
            </p:cNvSpPr>
            <p:nvPr/>
          </p:nvSpPr>
          <p:spPr bwMode="auto">
            <a:xfrm flipV="1">
              <a:off x="4398" y="2020"/>
              <a:ext cx="7" cy="11"/>
            </a:xfrm>
            <a:prstGeom prst="line">
              <a:avLst/>
            </a:prstGeom>
            <a:noFill/>
            <a:ln w="33338">
              <a:solidFill>
                <a:srgbClr val="008000"/>
              </a:solidFill>
              <a:round/>
              <a:headEnd/>
              <a:tailEnd/>
            </a:ln>
          </p:spPr>
          <p:txBody>
            <a:bodyPr/>
            <a:lstStyle/>
            <a:p>
              <a:endParaRPr lang="pt-BR"/>
            </a:p>
          </p:txBody>
        </p:sp>
        <p:sp>
          <p:nvSpPr>
            <p:cNvPr id="18848" name="Freeform 1562"/>
            <p:cNvSpPr>
              <a:spLocks/>
            </p:cNvSpPr>
            <p:nvPr/>
          </p:nvSpPr>
          <p:spPr bwMode="auto">
            <a:xfrm>
              <a:off x="4405" y="2005"/>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8849" name="Line 1563"/>
            <p:cNvSpPr>
              <a:spLocks noChangeShapeType="1"/>
            </p:cNvSpPr>
            <p:nvPr/>
          </p:nvSpPr>
          <p:spPr bwMode="auto">
            <a:xfrm flipV="1">
              <a:off x="4405" y="1994"/>
              <a:ext cx="7" cy="11"/>
            </a:xfrm>
            <a:prstGeom prst="line">
              <a:avLst/>
            </a:prstGeom>
            <a:noFill/>
            <a:ln w="33338">
              <a:solidFill>
                <a:srgbClr val="008000"/>
              </a:solidFill>
              <a:round/>
              <a:headEnd/>
              <a:tailEnd/>
            </a:ln>
          </p:spPr>
          <p:txBody>
            <a:bodyPr/>
            <a:lstStyle/>
            <a:p>
              <a:endParaRPr lang="pt-BR"/>
            </a:p>
          </p:txBody>
        </p:sp>
        <p:sp>
          <p:nvSpPr>
            <p:cNvPr id="18850" name="Freeform 1564"/>
            <p:cNvSpPr>
              <a:spLocks/>
            </p:cNvSpPr>
            <p:nvPr/>
          </p:nvSpPr>
          <p:spPr bwMode="auto">
            <a:xfrm>
              <a:off x="4412" y="1979"/>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8000"/>
              </a:solidFill>
              <a:prstDash val="solid"/>
              <a:round/>
              <a:headEnd/>
              <a:tailEnd/>
            </a:ln>
          </p:spPr>
          <p:txBody>
            <a:bodyPr/>
            <a:lstStyle/>
            <a:p>
              <a:endParaRPr lang="pt-BR"/>
            </a:p>
          </p:txBody>
        </p:sp>
        <p:sp>
          <p:nvSpPr>
            <p:cNvPr id="18851" name="Line 1565"/>
            <p:cNvSpPr>
              <a:spLocks noChangeShapeType="1"/>
            </p:cNvSpPr>
            <p:nvPr/>
          </p:nvSpPr>
          <p:spPr bwMode="auto">
            <a:xfrm flipV="1">
              <a:off x="4419" y="1968"/>
              <a:ext cx="1" cy="11"/>
            </a:xfrm>
            <a:prstGeom prst="line">
              <a:avLst/>
            </a:prstGeom>
            <a:noFill/>
            <a:ln w="33338">
              <a:solidFill>
                <a:srgbClr val="008000"/>
              </a:solidFill>
              <a:round/>
              <a:headEnd/>
              <a:tailEnd/>
            </a:ln>
          </p:spPr>
          <p:txBody>
            <a:bodyPr/>
            <a:lstStyle/>
            <a:p>
              <a:endParaRPr lang="pt-BR"/>
            </a:p>
          </p:txBody>
        </p:sp>
        <p:sp>
          <p:nvSpPr>
            <p:cNvPr id="18852" name="Freeform 1566"/>
            <p:cNvSpPr>
              <a:spLocks/>
            </p:cNvSpPr>
            <p:nvPr/>
          </p:nvSpPr>
          <p:spPr bwMode="auto">
            <a:xfrm>
              <a:off x="4419" y="1953"/>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53" name="Line 1567"/>
            <p:cNvSpPr>
              <a:spLocks noChangeShapeType="1"/>
            </p:cNvSpPr>
            <p:nvPr/>
          </p:nvSpPr>
          <p:spPr bwMode="auto">
            <a:xfrm flipV="1">
              <a:off x="4426" y="1942"/>
              <a:ext cx="7" cy="11"/>
            </a:xfrm>
            <a:prstGeom prst="line">
              <a:avLst/>
            </a:prstGeom>
            <a:noFill/>
            <a:ln w="33338">
              <a:solidFill>
                <a:srgbClr val="008000"/>
              </a:solidFill>
              <a:round/>
              <a:headEnd/>
              <a:tailEnd/>
            </a:ln>
          </p:spPr>
          <p:txBody>
            <a:bodyPr/>
            <a:lstStyle/>
            <a:p>
              <a:endParaRPr lang="pt-BR"/>
            </a:p>
          </p:txBody>
        </p:sp>
        <p:sp>
          <p:nvSpPr>
            <p:cNvPr id="18854" name="Line 1568"/>
            <p:cNvSpPr>
              <a:spLocks noChangeShapeType="1"/>
            </p:cNvSpPr>
            <p:nvPr/>
          </p:nvSpPr>
          <p:spPr bwMode="auto">
            <a:xfrm flipV="1">
              <a:off x="4433" y="1931"/>
              <a:ext cx="1" cy="11"/>
            </a:xfrm>
            <a:prstGeom prst="line">
              <a:avLst/>
            </a:prstGeom>
            <a:noFill/>
            <a:ln w="33338">
              <a:solidFill>
                <a:srgbClr val="008000"/>
              </a:solidFill>
              <a:round/>
              <a:headEnd/>
              <a:tailEnd/>
            </a:ln>
          </p:spPr>
          <p:txBody>
            <a:bodyPr/>
            <a:lstStyle/>
            <a:p>
              <a:endParaRPr lang="pt-BR"/>
            </a:p>
          </p:txBody>
        </p:sp>
        <p:sp>
          <p:nvSpPr>
            <p:cNvPr id="18855" name="Freeform 1569"/>
            <p:cNvSpPr>
              <a:spLocks/>
            </p:cNvSpPr>
            <p:nvPr/>
          </p:nvSpPr>
          <p:spPr bwMode="auto">
            <a:xfrm>
              <a:off x="4433" y="1916"/>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56" name="Line 1570"/>
            <p:cNvSpPr>
              <a:spLocks noChangeShapeType="1"/>
            </p:cNvSpPr>
            <p:nvPr/>
          </p:nvSpPr>
          <p:spPr bwMode="auto">
            <a:xfrm flipV="1">
              <a:off x="4440" y="1905"/>
              <a:ext cx="7" cy="11"/>
            </a:xfrm>
            <a:prstGeom prst="line">
              <a:avLst/>
            </a:prstGeom>
            <a:noFill/>
            <a:ln w="33338">
              <a:solidFill>
                <a:srgbClr val="008000"/>
              </a:solidFill>
              <a:round/>
              <a:headEnd/>
              <a:tailEnd/>
            </a:ln>
          </p:spPr>
          <p:txBody>
            <a:bodyPr/>
            <a:lstStyle/>
            <a:p>
              <a:endParaRPr lang="pt-BR"/>
            </a:p>
          </p:txBody>
        </p:sp>
        <p:sp>
          <p:nvSpPr>
            <p:cNvPr id="18857" name="Freeform 1571"/>
            <p:cNvSpPr>
              <a:spLocks/>
            </p:cNvSpPr>
            <p:nvPr/>
          </p:nvSpPr>
          <p:spPr bwMode="auto">
            <a:xfrm>
              <a:off x="4447" y="1890"/>
              <a:ext cx="1" cy="15"/>
            </a:xfrm>
            <a:custGeom>
              <a:avLst/>
              <a:gdLst>
                <a:gd name="T0" fmla="*/ 0 w 1"/>
                <a:gd name="T1" fmla="*/ 15 h 15"/>
                <a:gd name="T2" fmla="*/ 0 w 1"/>
                <a:gd name="T3" fmla="*/ 7 h 15"/>
                <a:gd name="T4" fmla="*/ 0 w 1"/>
                <a:gd name="T5" fmla="*/ 0 h 15"/>
                <a:gd name="T6" fmla="*/ 0 60000 65536"/>
                <a:gd name="T7" fmla="*/ 0 60000 65536"/>
                <a:gd name="T8" fmla="*/ 0 60000 65536"/>
                <a:gd name="T9" fmla="*/ 0 w 1"/>
                <a:gd name="T10" fmla="*/ 0 h 15"/>
                <a:gd name="T11" fmla="*/ 1 w 1"/>
                <a:gd name="T12" fmla="*/ 15 h 15"/>
              </a:gdLst>
              <a:ahLst/>
              <a:cxnLst>
                <a:cxn ang="T6">
                  <a:pos x="T0" y="T1"/>
                </a:cxn>
                <a:cxn ang="T7">
                  <a:pos x="T2" y="T3"/>
                </a:cxn>
                <a:cxn ang="T8">
                  <a:pos x="T4" y="T5"/>
                </a:cxn>
              </a:cxnLst>
              <a:rect l="T9" t="T10" r="T11" b="T12"/>
              <a:pathLst>
                <a:path w="1" h="15">
                  <a:moveTo>
                    <a:pt x="0" y="15"/>
                  </a:moveTo>
                  <a:lnTo>
                    <a:pt x="0" y="7"/>
                  </a:lnTo>
                  <a:lnTo>
                    <a:pt x="0" y="0"/>
                  </a:lnTo>
                </a:path>
              </a:pathLst>
            </a:custGeom>
            <a:noFill/>
            <a:ln w="33338">
              <a:solidFill>
                <a:srgbClr val="008000"/>
              </a:solidFill>
              <a:prstDash val="solid"/>
              <a:round/>
              <a:headEnd/>
              <a:tailEnd/>
            </a:ln>
          </p:spPr>
          <p:txBody>
            <a:bodyPr/>
            <a:lstStyle/>
            <a:p>
              <a:endParaRPr lang="pt-BR"/>
            </a:p>
          </p:txBody>
        </p:sp>
        <p:sp>
          <p:nvSpPr>
            <p:cNvPr id="18858" name="Line 1572"/>
            <p:cNvSpPr>
              <a:spLocks noChangeShapeType="1"/>
            </p:cNvSpPr>
            <p:nvPr/>
          </p:nvSpPr>
          <p:spPr bwMode="auto">
            <a:xfrm flipV="1">
              <a:off x="4447" y="1879"/>
              <a:ext cx="7" cy="11"/>
            </a:xfrm>
            <a:prstGeom prst="line">
              <a:avLst/>
            </a:prstGeom>
            <a:noFill/>
            <a:ln w="33338">
              <a:solidFill>
                <a:srgbClr val="008000"/>
              </a:solidFill>
              <a:round/>
              <a:headEnd/>
              <a:tailEnd/>
            </a:ln>
          </p:spPr>
          <p:txBody>
            <a:bodyPr/>
            <a:lstStyle/>
            <a:p>
              <a:endParaRPr lang="pt-BR"/>
            </a:p>
          </p:txBody>
        </p:sp>
        <p:sp>
          <p:nvSpPr>
            <p:cNvPr id="18859" name="Freeform 1573"/>
            <p:cNvSpPr>
              <a:spLocks/>
            </p:cNvSpPr>
            <p:nvPr/>
          </p:nvSpPr>
          <p:spPr bwMode="auto">
            <a:xfrm>
              <a:off x="4454" y="1864"/>
              <a:ext cx="7" cy="15"/>
            </a:xfrm>
            <a:custGeom>
              <a:avLst/>
              <a:gdLst>
                <a:gd name="T0" fmla="*/ 0 w 7"/>
                <a:gd name="T1" fmla="*/ 15 h 15"/>
                <a:gd name="T2" fmla="*/ 7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7" y="7"/>
                  </a:lnTo>
                  <a:lnTo>
                    <a:pt x="7" y="0"/>
                  </a:lnTo>
                </a:path>
              </a:pathLst>
            </a:custGeom>
            <a:noFill/>
            <a:ln w="33338">
              <a:solidFill>
                <a:srgbClr val="008000"/>
              </a:solidFill>
              <a:prstDash val="solid"/>
              <a:round/>
              <a:headEnd/>
              <a:tailEnd/>
            </a:ln>
          </p:spPr>
          <p:txBody>
            <a:bodyPr/>
            <a:lstStyle/>
            <a:p>
              <a:endParaRPr lang="pt-BR"/>
            </a:p>
          </p:txBody>
        </p:sp>
        <p:sp>
          <p:nvSpPr>
            <p:cNvPr id="18860" name="Line 1574"/>
            <p:cNvSpPr>
              <a:spLocks noChangeShapeType="1"/>
            </p:cNvSpPr>
            <p:nvPr/>
          </p:nvSpPr>
          <p:spPr bwMode="auto">
            <a:xfrm flipV="1">
              <a:off x="4461" y="1853"/>
              <a:ext cx="1" cy="11"/>
            </a:xfrm>
            <a:prstGeom prst="line">
              <a:avLst/>
            </a:prstGeom>
            <a:noFill/>
            <a:ln w="33338">
              <a:solidFill>
                <a:srgbClr val="008000"/>
              </a:solidFill>
              <a:round/>
              <a:headEnd/>
              <a:tailEnd/>
            </a:ln>
          </p:spPr>
          <p:txBody>
            <a:bodyPr/>
            <a:lstStyle/>
            <a:p>
              <a:endParaRPr lang="pt-BR"/>
            </a:p>
          </p:txBody>
        </p:sp>
        <p:sp>
          <p:nvSpPr>
            <p:cNvPr id="18861" name="Freeform 1575"/>
            <p:cNvSpPr>
              <a:spLocks/>
            </p:cNvSpPr>
            <p:nvPr/>
          </p:nvSpPr>
          <p:spPr bwMode="auto">
            <a:xfrm>
              <a:off x="4461" y="1838"/>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62" name="Line 1576"/>
            <p:cNvSpPr>
              <a:spLocks noChangeShapeType="1"/>
            </p:cNvSpPr>
            <p:nvPr/>
          </p:nvSpPr>
          <p:spPr bwMode="auto">
            <a:xfrm flipV="1">
              <a:off x="4468" y="1827"/>
              <a:ext cx="7" cy="11"/>
            </a:xfrm>
            <a:prstGeom prst="line">
              <a:avLst/>
            </a:prstGeom>
            <a:noFill/>
            <a:ln w="33338">
              <a:solidFill>
                <a:srgbClr val="008000"/>
              </a:solidFill>
              <a:round/>
              <a:headEnd/>
              <a:tailEnd/>
            </a:ln>
          </p:spPr>
          <p:txBody>
            <a:bodyPr/>
            <a:lstStyle/>
            <a:p>
              <a:endParaRPr lang="pt-BR"/>
            </a:p>
          </p:txBody>
        </p:sp>
        <p:sp>
          <p:nvSpPr>
            <p:cNvPr id="18863" name="Line 1577"/>
            <p:cNvSpPr>
              <a:spLocks noChangeShapeType="1"/>
            </p:cNvSpPr>
            <p:nvPr/>
          </p:nvSpPr>
          <p:spPr bwMode="auto">
            <a:xfrm flipV="1">
              <a:off x="4475" y="1816"/>
              <a:ext cx="1" cy="11"/>
            </a:xfrm>
            <a:prstGeom prst="line">
              <a:avLst/>
            </a:prstGeom>
            <a:noFill/>
            <a:ln w="33338">
              <a:solidFill>
                <a:srgbClr val="008000"/>
              </a:solidFill>
              <a:round/>
              <a:headEnd/>
              <a:tailEnd/>
            </a:ln>
          </p:spPr>
          <p:txBody>
            <a:bodyPr/>
            <a:lstStyle/>
            <a:p>
              <a:endParaRPr lang="pt-BR"/>
            </a:p>
          </p:txBody>
        </p:sp>
        <p:sp>
          <p:nvSpPr>
            <p:cNvPr id="18864" name="Freeform 1578"/>
            <p:cNvSpPr>
              <a:spLocks/>
            </p:cNvSpPr>
            <p:nvPr/>
          </p:nvSpPr>
          <p:spPr bwMode="auto">
            <a:xfrm>
              <a:off x="4475" y="1801"/>
              <a:ext cx="7" cy="15"/>
            </a:xfrm>
            <a:custGeom>
              <a:avLst/>
              <a:gdLst>
                <a:gd name="T0" fmla="*/ 0 w 7"/>
                <a:gd name="T1" fmla="*/ 15 h 15"/>
                <a:gd name="T2" fmla="*/ 0 w 7"/>
                <a:gd name="T3" fmla="*/ 7 h 15"/>
                <a:gd name="T4" fmla="*/ 7 w 7"/>
                <a:gd name="T5" fmla="*/ 0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15"/>
                  </a:moveTo>
                  <a:lnTo>
                    <a:pt x="0" y="7"/>
                  </a:lnTo>
                  <a:lnTo>
                    <a:pt x="7" y="0"/>
                  </a:lnTo>
                </a:path>
              </a:pathLst>
            </a:custGeom>
            <a:noFill/>
            <a:ln w="33338">
              <a:solidFill>
                <a:srgbClr val="008000"/>
              </a:solidFill>
              <a:prstDash val="solid"/>
              <a:round/>
              <a:headEnd/>
              <a:tailEnd/>
            </a:ln>
          </p:spPr>
          <p:txBody>
            <a:bodyPr/>
            <a:lstStyle/>
            <a:p>
              <a:endParaRPr lang="pt-BR"/>
            </a:p>
          </p:txBody>
        </p:sp>
        <p:sp>
          <p:nvSpPr>
            <p:cNvPr id="18865" name="Line 1579"/>
            <p:cNvSpPr>
              <a:spLocks noChangeShapeType="1"/>
            </p:cNvSpPr>
            <p:nvPr/>
          </p:nvSpPr>
          <p:spPr bwMode="auto">
            <a:xfrm flipV="1">
              <a:off x="4482" y="1790"/>
              <a:ext cx="7" cy="11"/>
            </a:xfrm>
            <a:prstGeom prst="line">
              <a:avLst/>
            </a:prstGeom>
            <a:noFill/>
            <a:ln w="33338">
              <a:solidFill>
                <a:srgbClr val="008000"/>
              </a:solidFill>
              <a:round/>
              <a:headEnd/>
              <a:tailEnd/>
            </a:ln>
          </p:spPr>
          <p:txBody>
            <a:bodyPr/>
            <a:lstStyle/>
            <a:p>
              <a:endParaRPr lang="pt-BR"/>
            </a:p>
          </p:txBody>
        </p:sp>
        <p:sp>
          <p:nvSpPr>
            <p:cNvPr id="18866" name="Line 1580"/>
            <p:cNvSpPr>
              <a:spLocks noChangeShapeType="1"/>
            </p:cNvSpPr>
            <p:nvPr/>
          </p:nvSpPr>
          <p:spPr bwMode="auto">
            <a:xfrm flipV="1">
              <a:off x="4489" y="1779"/>
              <a:ext cx="1" cy="11"/>
            </a:xfrm>
            <a:prstGeom prst="line">
              <a:avLst/>
            </a:prstGeom>
            <a:noFill/>
            <a:ln w="33338">
              <a:solidFill>
                <a:srgbClr val="008000"/>
              </a:solidFill>
              <a:round/>
              <a:headEnd/>
              <a:tailEnd/>
            </a:ln>
          </p:spPr>
          <p:txBody>
            <a:bodyPr/>
            <a:lstStyle/>
            <a:p>
              <a:endParaRPr lang="pt-BR"/>
            </a:p>
          </p:txBody>
        </p:sp>
        <p:sp>
          <p:nvSpPr>
            <p:cNvPr id="18867" name="Line 1581"/>
            <p:cNvSpPr>
              <a:spLocks noChangeShapeType="1"/>
            </p:cNvSpPr>
            <p:nvPr/>
          </p:nvSpPr>
          <p:spPr bwMode="auto">
            <a:xfrm flipV="1">
              <a:off x="4489" y="1768"/>
              <a:ext cx="7" cy="11"/>
            </a:xfrm>
            <a:prstGeom prst="line">
              <a:avLst/>
            </a:prstGeom>
            <a:noFill/>
            <a:ln w="33338">
              <a:solidFill>
                <a:srgbClr val="008000"/>
              </a:solidFill>
              <a:round/>
              <a:headEnd/>
              <a:tailEnd/>
            </a:ln>
          </p:spPr>
          <p:txBody>
            <a:bodyPr/>
            <a:lstStyle/>
            <a:p>
              <a:endParaRPr lang="pt-BR"/>
            </a:p>
          </p:txBody>
        </p:sp>
        <p:sp>
          <p:nvSpPr>
            <p:cNvPr id="18868" name="Line 1582"/>
            <p:cNvSpPr>
              <a:spLocks noChangeShapeType="1"/>
            </p:cNvSpPr>
            <p:nvPr/>
          </p:nvSpPr>
          <p:spPr bwMode="auto">
            <a:xfrm flipV="1">
              <a:off x="4496" y="1756"/>
              <a:ext cx="7" cy="12"/>
            </a:xfrm>
            <a:prstGeom prst="line">
              <a:avLst/>
            </a:prstGeom>
            <a:noFill/>
            <a:ln w="33338">
              <a:solidFill>
                <a:srgbClr val="008000"/>
              </a:solidFill>
              <a:round/>
              <a:headEnd/>
              <a:tailEnd/>
            </a:ln>
          </p:spPr>
          <p:txBody>
            <a:bodyPr/>
            <a:lstStyle/>
            <a:p>
              <a:endParaRPr lang="pt-BR"/>
            </a:p>
          </p:txBody>
        </p:sp>
        <p:sp>
          <p:nvSpPr>
            <p:cNvPr id="18869" name="Line 1583"/>
            <p:cNvSpPr>
              <a:spLocks noChangeShapeType="1"/>
            </p:cNvSpPr>
            <p:nvPr/>
          </p:nvSpPr>
          <p:spPr bwMode="auto">
            <a:xfrm flipV="1">
              <a:off x="4503" y="1745"/>
              <a:ext cx="1" cy="11"/>
            </a:xfrm>
            <a:prstGeom prst="line">
              <a:avLst/>
            </a:prstGeom>
            <a:noFill/>
            <a:ln w="33338">
              <a:solidFill>
                <a:srgbClr val="008000"/>
              </a:solidFill>
              <a:round/>
              <a:headEnd/>
              <a:tailEnd/>
            </a:ln>
          </p:spPr>
          <p:txBody>
            <a:bodyPr/>
            <a:lstStyle/>
            <a:p>
              <a:endParaRPr lang="pt-BR"/>
            </a:p>
          </p:txBody>
        </p:sp>
        <p:sp>
          <p:nvSpPr>
            <p:cNvPr id="18870" name="Line 1584"/>
            <p:cNvSpPr>
              <a:spLocks noChangeShapeType="1"/>
            </p:cNvSpPr>
            <p:nvPr/>
          </p:nvSpPr>
          <p:spPr bwMode="auto">
            <a:xfrm flipV="1">
              <a:off x="4503" y="1734"/>
              <a:ext cx="7" cy="11"/>
            </a:xfrm>
            <a:prstGeom prst="line">
              <a:avLst/>
            </a:prstGeom>
            <a:noFill/>
            <a:ln w="33338">
              <a:solidFill>
                <a:srgbClr val="008000"/>
              </a:solidFill>
              <a:round/>
              <a:headEnd/>
              <a:tailEnd/>
            </a:ln>
          </p:spPr>
          <p:txBody>
            <a:bodyPr/>
            <a:lstStyle/>
            <a:p>
              <a:endParaRPr lang="pt-BR"/>
            </a:p>
          </p:txBody>
        </p:sp>
        <p:sp>
          <p:nvSpPr>
            <p:cNvPr id="18871" name="Line 1585"/>
            <p:cNvSpPr>
              <a:spLocks noChangeShapeType="1"/>
            </p:cNvSpPr>
            <p:nvPr/>
          </p:nvSpPr>
          <p:spPr bwMode="auto">
            <a:xfrm flipV="1">
              <a:off x="4510" y="1723"/>
              <a:ext cx="7" cy="11"/>
            </a:xfrm>
            <a:prstGeom prst="line">
              <a:avLst/>
            </a:prstGeom>
            <a:noFill/>
            <a:ln w="33338">
              <a:solidFill>
                <a:srgbClr val="008000"/>
              </a:solidFill>
              <a:round/>
              <a:headEnd/>
              <a:tailEnd/>
            </a:ln>
          </p:spPr>
          <p:txBody>
            <a:bodyPr/>
            <a:lstStyle/>
            <a:p>
              <a:endParaRPr lang="pt-BR"/>
            </a:p>
          </p:txBody>
        </p:sp>
        <p:sp>
          <p:nvSpPr>
            <p:cNvPr id="18872" name="Line 1586"/>
            <p:cNvSpPr>
              <a:spLocks noChangeShapeType="1"/>
            </p:cNvSpPr>
            <p:nvPr/>
          </p:nvSpPr>
          <p:spPr bwMode="auto">
            <a:xfrm flipV="1">
              <a:off x="4517" y="1712"/>
              <a:ext cx="1" cy="11"/>
            </a:xfrm>
            <a:prstGeom prst="line">
              <a:avLst/>
            </a:prstGeom>
            <a:noFill/>
            <a:ln w="33338">
              <a:solidFill>
                <a:srgbClr val="008000"/>
              </a:solidFill>
              <a:round/>
              <a:headEnd/>
              <a:tailEnd/>
            </a:ln>
          </p:spPr>
          <p:txBody>
            <a:bodyPr/>
            <a:lstStyle/>
            <a:p>
              <a:endParaRPr lang="pt-BR"/>
            </a:p>
          </p:txBody>
        </p:sp>
        <p:sp>
          <p:nvSpPr>
            <p:cNvPr id="18873" name="Line 1587"/>
            <p:cNvSpPr>
              <a:spLocks noChangeShapeType="1"/>
            </p:cNvSpPr>
            <p:nvPr/>
          </p:nvSpPr>
          <p:spPr bwMode="auto">
            <a:xfrm flipV="1">
              <a:off x="4517" y="1701"/>
              <a:ext cx="7" cy="11"/>
            </a:xfrm>
            <a:prstGeom prst="line">
              <a:avLst/>
            </a:prstGeom>
            <a:noFill/>
            <a:ln w="33338">
              <a:solidFill>
                <a:srgbClr val="008000"/>
              </a:solidFill>
              <a:round/>
              <a:headEnd/>
              <a:tailEnd/>
            </a:ln>
          </p:spPr>
          <p:txBody>
            <a:bodyPr/>
            <a:lstStyle/>
            <a:p>
              <a:endParaRPr lang="pt-BR"/>
            </a:p>
          </p:txBody>
        </p:sp>
        <p:sp>
          <p:nvSpPr>
            <p:cNvPr id="18874" name="Line 1588"/>
            <p:cNvSpPr>
              <a:spLocks noChangeShapeType="1"/>
            </p:cNvSpPr>
            <p:nvPr/>
          </p:nvSpPr>
          <p:spPr bwMode="auto">
            <a:xfrm flipV="1">
              <a:off x="4524" y="1690"/>
              <a:ext cx="7" cy="11"/>
            </a:xfrm>
            <a:prstGeom prst="line">
              <a:avLst/>
            </a:prstGeom>
            <a:noFill/>
            <a:ln w="33338">
              <a:solidFill>
                <a:srgbClr val="008000"/>
              </a:solidFill>
              <a:round/>
              <a:headEnd/>
              <a:tailEnd/>
            </a:ln>
          </p:spPr>
          <p:txBody>
            <a:bodyPr/>
            <a:lstStyle/>
            <a:p>
              <a:endParaRPr lang="pt-BR"/>
            </a:p>
          </p:txBody>
        </p:sp>
        <p:sp>
          <p:nvSpPr>
            <p:cNvPr id="18875" name="Line 1589"/>
            <p:cNvSpPr>
              <a:spLocks noChangeShapeType="1"/>
            </p:cNvSpPr>
            <p:nvPr/>
          </p:nvSpPr>
          <p:spPr bwMode="auto">
            <a:xfrm flipV="1">
              <a:off x="4531" y="1679"/>
              <a:ext cx="1" cy="11"/>
            </a:xfrm>
            <a:prstGeom prst="line">
              <a:avLst/>
            </a:prstGeom>
            <a:noFill/>
            <a:ln w="33338">
              <a:solidFill>
                <a:srgbClr val="008000"/>
              </a:solidFill>
              <a:round/>
              <a:headEnd/>
              <a:tailEnd/>
            </a:ln>
          </p:spPr>
          <p:txBody>
            <a:bodyPr/>
            <a:lstStyle/>
            <a:p>
              <a:endParaRPr lang="pt-BR"/>
            </a:p>
          </p:txBody>
        </p:sp>
        <p:sp>
          <p:nvSpPr>
            <p:cNvPr id="18876" name="Line 1590"/>
            <p:cNvSpPr>
              <a:spLocks noChangeShapeType="1"/>
            </p:cNvSpPr>
            <p:nvPr/>
          </p:nvSpPr>
          <p:spPr bwMode="auto">
            <a:xfrm flipV="1">
              <a:off x="4531" y="1671"/>
              <a:ext cx="7" cy="8"/>
            </a:xfrm>
            <a:prstGeom prst="line">
              <a:avLst/>
            </a:prstGeom>
            <a:noFill/>
            <a:ln w="33338">
              <a:solidFill>
                <a:srgbClr val="008000"/>
              </a:solidFill>
              <a:round/>
              <a:headEnd/>
              <a:tailEnd/>
            </a:ln>
          </p:spPr>
          <p:txBody>
            <a:bodyPr/>
            <a:lstStyle/>
            <a:p>
              <a:endParaRPr lang="pt-BR"/>
            </a:p>
          </p:txBody>
        </p:sp>
        <p:sp>
          <p:nvSpPr>
            <p:cNvPr id="18877" name="Freeform 1591"/>
            <p:cNvSpPr>
              <a:spLocks/>
            </p:cNvSpPr>
            <p:nvPr/>
          </p:nvSpPr>
          <p:spPr bwMode="auto">
            <a:xfrm>
              <a:off x="4538" y="1660"/>
              <a:ext cx="7" cy="11"/>
            </a:xfrm>
            <a:custGeom>
              <a:avLst/>
              <a:gdLst>
                <a:gd name="T0" fmla="*/ 0 w 7"/>
                <a:gd name="T1" fmla="*/ 11 h 11"/>
                <a:gd name="T2" fmla="*/ 7 w 7"/>
                <a:gd name="T3" fmla="*/ 4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4"/>
                  </a:lnTo>
                  <a:lnTo>
                    <a:pt x="7" y="0"/>
                  </a:lnTo>
                </a:path>
              </a:pathLst>
            </a:custGeom>
            <a:noFill/>
            <a:ln w="33338">
              <a:solidFill>
                <a:srgbClr val="008000"/>
              </a:solidFill>
              <a:prstDash val="solid"/>
              <a:round/>
              <a:headEnd/>
              <a:tailEnd/>
            </a:ln>
          </p:spPr>
          <p:txBody>
            <a:bodyPr/>
            <a:lstStyle/>
            <a:p>
              <a:endParaRPr lang="pt-BR"/>
            </a:p>
          </p:txBody>
        </p:sp>
        <p:sp>
          <p:nvSpPr>
            <p:cNvPr id="18878" name="Line 1592"/>
            <p:cNvSpPr>
              <a:spLocks noChangeShapeType="1"/>
            </p:cNvSpPr>
            <p:nvPr/>
          </p:nvSpPr>
          <p:spPr bwMode="auto">
            <a:xfrm flipV="1">
              <a:off x="4545" y="1653"/>
              <a:ext cx="1" cy="7"/>
            </a:xfrm>
            <a:prstGeom prst="line">
              <a:avLst/>
            </a:prstGeom>
            <a:noFill/>
            <a:ln w="33338">
              <a:solidFill>
                <a:srgbClr val="008000"/>
              </a:solidFill>
              <a:round/>
              <a:headEnd/>
              <a:tailEnd/>
            </a:ln>
          </p:spPr>
          <p:txBody>
            <a:bodyPr/>
            <a:lstStyle/>
            <a:p>
              <a:endParaRPr lang="pt-BR"/>
            </a:p>
          </p:txBody>
        </p:sp>
        <p:sp>
          <p:nvSpPr>
            <p:cNvPr id="18879" name="Freeform 1593"/>
            <p:cNvSpPr>
              <a:spLocks/>
            </p:cNvSpPr>
            <p:nvPr/>
          </p:nvSpPr>
          <p:spPr bwMode="auto">
            <a:xfrm>
              <a:off x="4545" y="1641"/>
              <a:ext cx="7" cy="12"/>
            </a:xfrm>
            <a:custGeom>
              <a:avLst/>
              <a:gdLst>
                <a:gd name="T0" fmla="*/ 0 w 7"/>
                <a:gd name="T1" fmla="*/ 12 h 12"/>
                <a:gd name="T2" fmla="*/ 0 w 7"/>
                <a:gd name="T3" fmla="*/ 4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4"/>
                  </a:lnTo>
                  <a:lnTo>
                    <a:pt x="7" y="0"/>
                  </a:lnTo>
                </a:path>
              </a:pathLst>
            </a:custGeom>
            <a:noFill/>
            <a:ln w="33338">
              <a:solidFill>
                <a:srgbClr val="008000"/>
              </a:solidFill>
              <a:prstDash val="solid"/>
              <a:round/>
              <a:headEnd/>
              <a:tailEnd/>
            </a:ln>
          </p:spPr>
          <p:txBody>
            <a:bodyPr/>
            <a:lstStyle/>
            <a:p>
              <a:endParaRPr lang="pt-BR"/>
            </a:p>
          </p:txBody>
        </p:sp>
        <p:sp>
          <p:nvSpPr>
            <p:cNvPr id="18880" name="Line 1594"/>
            <p:cNvSpPr>
              <a:spLocks noChangeShapeType="1"/>
            </p:cNvSpPr>
            <p:nvPr/>
          </p:nvSpPr>
          <p:spPr bwMode="auto">
            <a:xfrm flipV="1">
              <a:off x="4552" y="1634"/>
              <a:ext cx="7" cy="7"/>
            </a:xfrm>
            <a:prstGeom prst="line">
              <a:avLst/>
            </a:prstGeom>
            <a:noFill/>
            <a:ln w="33338">
              <a:solidFill>
                <a:srgbClr val="008000"/>
              </a:solidFill>
              <a:round/>
              <a:headEnd/>
              <a:tailEnd/>
            </a:ln>
          </p:spPr>
          <p:txBody>
            <a:bodyPr/>
            <a:lstStyle/>
            <a:p>
              <a:endParaRPr lang="pt-BR"/>
            </a:p>
          </p:txBody>
        </p:sp>
        <p:sp>
          <p:nvSpPr>
            <p:cNvPr id="18881" name="Line 1595"/>
            <p:cNvSpPr>
              <a:spLocks noChangeShapeType="1"/>
            </p:cNvSpPr>
            <p:nvPr/>
          </p:nvSpPr>
          <p:spPr bwMode="auto">
            <a:xfrm flipV="1">
              <a:off x="4559" y="1627"/>
              <a:ext cx="1" cy="7"/>
            </a:xfrm>
            <a:prstGeom prst="line">
              <a:avLst/>
            </a:prstGeom>
            <a:noFill/>
            <a:ln w="33338">
              <a:solidFill>
                <a:srgbClr val="008000"/>
              </a:solidFill>
              <a:round/>
              <a:headEnd/>
              <a:tailEnd/>
            </a:ln>
          </p:spPr>
          <p:txBody>
            <a:bodyPr/>
            <a:lstStyle/>
            <a:p>
              <a:endParaRPr lang="pt-BR"/>
            </a:p>
          </p:txBody>
        </p:sp>
        <p:sp>
          <p:nvSpPr>
            <p:cNvPr id="18882" name="Freeform 1596"/>
            <p:cNvSpPr>
              <a:spLocks/>
            </p:cNvSpPr>
            <p:nvPr/>
          </p:nvSpPr>
          <p:spPr bwMode="auto">
            <a:xfrm>
              <a:off x="4559" y="1616"/>
              <a:ext cx="6" cy="11"/>
            </a:xfrm>
            <a:custGeom>
              <a:avLst/>
              <a:gdLst>
                <a:gd name="T0" fmla="*/ 0 w 6"/>
                <a:gd name="T1" fmla="*/ 11 h 11"/>
                <a:gd name="T2" fmla="*/ 0 w 6"/>
                <a:gd name="T3" fmla="*/ 3 h 11"/>
                <a:gd name="T4" fmla="*/ 6 w 6"/>
                <a:gd name="T5" fmla="*/ 0 h 11"/>
                <a:gd name="T6" fmla="*/ 0 60000 65536"/>
                <a:gd name="T7" fmla="*/ 0 60000 65536"/>
                <a:gd name="T8" fmla="*/ 0 60000 65536"/>
                <a:gd name="T9" fmla="*/ 0 w 6"/>
                <a:gd name="T10" fmla="*/ 0 h 11"/>
                <a:gd name="T11" fmla="*/ 6 w 6"/>
                <a:gd name="T12" fmla="*/ 11 h 11"/>
              </a:gdLst>
              <a:ahLst/>
              <a:cxnLst>
                <a:cxn ang="T6">
                  <a:pos x="T0" y="T1"/>
                </a:cxn>
                <a:cxn ang="T7">
                  <a:pos x="T2" y="T3"/>
                </a:cxn>
                <a:cxn ang="T8">
                  <a:pos x="T4" y="T5"/>
                </a:cxn>
              </a:cxnLst>
              <a:rect l="T9" t="T10" r="T11" b="T12"/>
              <a:pathLst>
                <a:path w="6" h="11">
                  <a:moveTo>
                    <a:pt x="0" y="11"/>
                  </a:moveTo>
                  <a:lnTo>
                    <a:pt x="0" y="3"/>
                  </a:lnTo>
                  <a:lnTo>
                    <a:pt x="6" y="0"/>
                  </a:lnTo>
                </a:path>
              </a:pathLst>
            </a:custGeom>
            <a:noFill/>
            <a:ln w="33338">
              <a:solidFill>
                <a:srgbClr val="008000"/>
              </a:solidFill>
              <a:prstDash val="solid"/>
              <a:round/>
              <a:headEnd/>
              <a:tailEnd/>
            </a:ln>
          </p:spPr>
          <p:txBody>
            <a:bodyPr/>
            <a:lstStyle/>
            <a:p>
              <a:endParaRPr lang="pt-BR"/>
            </a:p>
          </p:txBody>
        </p:sp>
        <p:sp>
          <p:nvSpPr>
            <p:cNvPr id="18883" name="Line 1597"/>
            <p:cNvSpPr>
              <a:spLocks noChangeShapeType="1"/>
            </p:cNvSpPr>
            <p:nvPr/>
          </p:nvSpPr>
          <p:spPr bwMode="auto">
            <a:xfrm flipV="1">
              <a:off x="4565" y="1608"/>
              <a:ext cx="7" cy="8"/>
            </a:xfrm>
            <a:prstGeom prst="line">
              <a:avLst/>
            </a:prstGeom>
            <a:noFill/>
            <a:ln w="33338">
              <a:solidFill>
                <a:srgbClr val="008000"/>
              </a:solidFill>
              <a:round/>
              <a:headEnd/>
              <a:tailEnd/>
            </a:ln>
          </p:spPr>
          <p:txBody>
            <a:bodyPr/>
            <a:lstStyle/>
            <a:p>
              <a:endParaRPr lang="pt-BR"/>
            </a:p>
          </p:txBody>
        </p:sp>
        <p:sp>
          <p:nvSpPr>
            <p:cNvPr id="18884" name="Line 1598"/>
            <p:cNvSpPr>
              <a:spLocks noChangeShapeType="1"/>
            </p:cNvSpPr>
            <p:nvPr/>
          </p:nvSpPr>
          <p:spPr bwMode="auto">
            <a:xfrm flipV="1">
              <a:off x="4572" y="1601"/>
              <a:ext cx="1" cy="7"/>
            </a:xfrm>
            <a:prstGeom prst="line">
              <a:avLst/>
            </a:prstGeom>
            <a:noFill/>
            <a:ln w="33338">
              <a:solidFill>
                <a:srgbClr val="008000"/>
              </a:solidFill>
              <a:round/>
              <a:headEnd/>
              <a:tailEnd/>
            </a:ln>
          </p:spPr>
          <p:txBody>
            <a:bodyPr/>
            <a:lstStyle/>
            <a:p>
              <a:endParaRPr lang="pt-BR"/>
            </a:p>
          </p:txBody>
        </p:sp>
        <p:sp>
          <p:nvSpPr>
            <p:cNvPr id="18885" name="Line 1599"/>
            <p:cNvSpPr>
              <a:spLocks noChangeShapeType="1"/>
            </p:cNvSpPr>
            <p:nvPr/>
          </p:nvSpPr>
          <p:spPr bwMode="auto">
            <a:xfrm flipV="1">
              <a:off x="4572" y="1593"/>
              <a:ext cx="7" cy="8"/>
            </a:xfrm>
            <a:prstGeom prst="line">
              <a:avLst/>
            </a:prstGeom>
            <a:noFill/>
            <a:ln w="33338">
              <a:solidFill>
                <a:srgbClr val="008000"/>
              </a:solidFill>
              <a:round/>
              <a:headEnd/>
              <a:tailEnd/>
            </a:ln>
          </p:spPr>
          <p:txBody>
            <a:bodyPr/>
            <a:lstStyle/>
            <a:p>
              <a:endParaRPr lang="pt-BR"/>
            </a:p>
          </p:txBody>
        </p:sp>
        <p:sp>
          <p:nvSpPr>
            <p:cNvPr id="18886" name="Line 1600"/>
            <p:cNvSpPr>
              <a:spLocks noChangeShapeType="1"/>
            </p:cNvSpPr>
            <p:nvPr/>
          </p:nvSpPr>
          <p:spPr bwMode="auto">
            <a:xfrm flipV="1">
              <a:off x="4579" y="1590"/>
              <a:ext cx="7" cy="3"/>
            </a:xfrm>
            <a:prstGeom prst="line">
              <a:avLst/>
            </a:prstGeom>
            <a:noFill/>
            <a:ln w="33338">
              <a:solidFill>
                <a:srgbClr val="008000"/>
              </a:solidFill>
              <a:round/>
              <a:headEnd/>
              <a:tailEnd/>
            </a:ln>
          </p:spPr>
          <p:txBody>
            <a:bodyPr/>
            <a:lstStyle/>
            <a:p>
              <a:endParaRPr lang="pt-BR"/>
            </a:p>
          </p:txBody>
        </p:sp>
        <p:sp>
          <p:nvSpPr>
            <p:cNvPr id="18887" name="Line 1601"/>
            <p:cNvSpPr>
              <a:spLocks noChangeShapeType="1"/>
            </p:cNvSpPr>
            <p:nvPr/>
          </p:nvSpPr>
          <p:spPr bwMode="auto">
            <a:xfrm flipV="1">
              <a:off x="4586" y="1582"/>
              <a:ext cx="1" cy="8"/>
            </a:xfrm>
            <a:prstGeom prst="line">
              <a:avLst/>
            </a:prstGeom>
            <a:noFill/>
            <a:ln w="33338">
              <a:solidFill>
                <a:srgbClr val="008000"/>
              </a:solidFill>
              <a:round/>
              <a:headEnd/>
              <a:tailEnd/>
            </a:ln>
          </p:spPr>
          <p:txBody>
            <a:bodyPr/>
            <a:lstStyle/>
            <a:p>
              <a:endParaRPr lang="pt-BR"/>
            </a:p>
          </p:txBody>
        </p:sp>
        <p:sp>
          <p:nvSpPr>
            <p:cNvPr id="18888" name="Line 1602"/>
            <p:cNvSpPr>
              <a:spLocks noChangeShapeType="1"/>
            </p:cNvSpPr>
            <p:nvPr/>
          </p:nvSpPr>
          <p:spPr bwMode="auto">
            <a:xfrm flipV="1">
              <a:off x="4586" y="1575"/>
              <a:ext cx="7" cy="7"/>
            </a:xfrm>
            <a:prstGeom prst="line">
              <a:avLst/>
            </a:prstGeom>
            <a:noFill/>
            <a:ln w="33338">
              <a:solidFill>
                <a:srgbClr val="008000"/>
              </a:solidFill>
              <a:round/>
              <a:headEnd/>
              <a:tailEnd/>
            </a:ln>
          </p:spPr>
          <p:txBody>
            <a:bodyPr/>
            <a:lstStyle/>
            <a:p>
              <a:endParaRPr lang="pt-BR"/>
            </a:p>
          </p:txBody>
        </p:sp>
        <p:sp>
          <p:nvSpPr>
            <p:cNvPr id="18889" name="Line 1603"/>
            <p:cNvSpPr>
              <a:spLocks noChangeShapeType="1"/>
            </p:cNvSpPr>
            <p:nvPr/>
          </p:nvSpPr>
          <p:spPr bwMode="auto">
            <a:xfrm flipV="1">
              <a:off x="4593" y="1571"/>
              <a:ext cx="7" cy="4"/>
            </a:xfrm>
            <a:prstGeom prst="line">
              <a:avLst/>
            </a:prstGeom>
            <a:noFill/>
            <a:ln w="33338">
              <a:solidFill>
                <a:srgbClr val="008000"/>
              </a:solidFill>
              <a:round/>
              <a:headEnd/>
              <a:tailEnd/>
            </a:ln>
          </p:spPr>
          <p:txBody>
            <a:bodyPr/>
            <a:lstStyle/>
            <a:p>
              <a:endParaRPr lang="pt-BR"/>
            </a:p>
          </p:txBody>
        </p:sp>
        <p:sp>
          <p:nvSpPr>
            <p:cNvPr id="18890" name="Line 1604"/>
            <p:cNvSpPr>
              <a:spLocks noChangeShapeType="1"/>
            </p:cNvSpPr>
            <p:nvPr/>
          </p:nvSpPr>
          <p:spPr bwMode="auto">
            <a:xfrm flipV="1">
              <a:off x="4600" y="1564"/>
              <a:ext cx="1" cy="7"/>
            </a:xfrm>
            <a:prstGeom prst="line">
              <a:avLst/>
            </a:prstGeom>
            <a:noFill/>
            <a:ln w="33338">
              <a:solidFill>
                <a:srgbClr val="008000"/>
              </a:solidFill>
              <a:round/>
              <a:headEnd/>
              <a:tailEnd/>
            </a:ln>
          </p:spPr>
          <p:txBody>
            <a:bodyPr/>
            <a:lstStyle/>
            <a:p>
              <a:endParaRPr lang="pt-BR"/>
            </a:p>
          </p:txBody>
        </p:sp>
        <p:sp>
          <p:nvSpPr>
            <p:cNvPr id="18891" name="Line 1605"/>
            <p:cNvSpPr>
              <a:spLocks noChangeShapeType="1"/>
            </p:cNvSpPr>
            <p:nvPr/>
          </p:nvSpPr>
          <p:spPr bwMode="auto">
            <a:xfrm flipV="1">
              <a:off x="4600" y="1560"/>
              <a:ext cx="7" cy="4"/>
            </a:xfrm>
            <a:prstGeom prst="line">
              <a:avLst/>
            </a:prstGeom>
            <a:noFill/>
            <a:ln w="33338">
              <a:solidFill>
                <a:srgbClr val="008000"/>
              </a:solidFill>
              <a:round/>
              <a:headEnd/>
              <a:tailEnd/>
            </a:ln>
          </p:spPr>
          <p:txBody>
            <a:bodyPr/>
            <a:lstStyle/>
            <a:p>
              <a:endParaRPr lang="pt-BR"/>
            </a:p>
          </p:txBody>
        </p:sp>
        <p:sp>
          <p:nvSpPr>
            <p:cNvPr id="18892" name="Line 1606"/>
            <p:cNvSpPr>
              <a:spLocks noChangeShapeType="1"/>
            </p:cNvSpPr>
            <p:nvPr/>
          </p:nvSpPr>
          <p:spPr bwMode="auto">
            <a:xfrm flipV="1">
              <a:off x="4607" y="1556"/>
              <a:ext cx="7" cy="4"/>
            </a:xfrm>
            <a:prstGeom prst="line">
              <a:avLst/>
            </a:prstGeom>
            <a:noFill/>
            <a:ln w="33338">
              <a:solidFill>
                <a:srgbClr val="008000"/>
              </a:solidFill>
              <a:round/>
              <a:headEnd/>
              <a:tailEnd/>
            </a:ln>
          </p:spPr>
          <p:txBody>
            <a:bodyPr/>
            <a:lstStyle/>
            <a:p>
              <a:endParaRPr lang="pt-BR"/>
            </a:p>
          </p:txBody>
        </p:sp>
        <p:sp>
          <p:nvSpPr>
            <p:cNvPr id="18893" name="Line 1607"/>
            <p:cNvSpPr>
              <a:spLocks noChangeShapeType="1"/>
            </p:cNvSpPr>
            <p:nvPr/>
          </p:nvSpPr>
          <p:spPr bwMode="auto">
            <a:xfrm flipV="1">
              <a:off x="4614" y="1552"/>
              <a:ext cx="1" cy="4"/>
            </a:xfrm>
            <a:prstGeom prst="line">
              <a:avLst/>
            </a:prstGeom>
            <a:noFill/>
            <a:ln w="33338">
              <a:solidFill>
                <a:srgbClr val="008000"/>
              </a:solidFill>
              <a:round/>
              <a:headEnd/>
              <a:tailEnd/>
            </a:ln>
          </p:spPr>
          <p:txBody>
            <a:bodyPr/>
            <a:lstStyle/>
            <a:p>
              <a:endParaRPr lang="pt-BR"/>
            </a:p>
          </p:txBody>
        </p:sp>
        <p:sp>
          <p:nvSpPr>
            <p:cNvPr id="18894" name="Line 1608"/>
            <p:cNvSpPr>
              <a:spLocks noChangeShapeType="1"/>
            </p:cNvSpPr>
            <p:nvPr/>
          </p:nvSpPr>
          <p:spPr bwMode="auto">
            <a:xfrm flipV="1">
              <a:off x="4614" y="1549"/>
              <a:ext cx="7" cy="3"/>
            </a:xfrm>
            <a:prstGeom prst="line">
              <a:avLst/>
            </a:prstGeom>
            <a:noFill/>
            <a:ln w="33338">
              <a:solidFill>
                <a:srgbClr val="008000"/>
              </a:solidFill>
              <a:round/>
              <a:headEnd/>
              <a:tailEnd/>
            </a:ln>
          </p:spPr>
          <p:txBody>
            <a:bodyPr/>
            <a:lstStyle/>
            <a:p>
              <a:endParaRPr lang="pt-BR"/>
            </a:p>
          </p:txBody>
        </p:sp>
        <p:sp>
          <p:nvSpPr>
            <p:cNvPr id="18895" name="Line 1609"/>
            <p:cNvSpPr>
              <a:spLocks noChangeShapeType="1"/>
            </p:cNvSpPr>
            <p:nvPr/>
          </p:nvSpPr>
          <p:spPr bwMode="auto">
            <a:xfrm flipV="1">
              <a:off x="4621" y="1545"/>
              <a:ext cx="7" cy="4"/>
            </a:xfrm>
            <a:prstGeom prst="line">
              <a:avLst/>
            </a:prstGeom>
            <a:noFill/>
            <a:ln w="33338">
              <a:solidFill>
                <a:srgbClr val="008000"/>
              </a:solidFill>
              <a:round/>
              <a:headEnd/>
              <a:tailEnd/>
            </a:ln>
          </p:spPr>
          <p:txBody>
            <a:bodyPr/>
            <a:lstStyle/>
            <a:p>
              <a:endParaRPr lang="pt-BR"/>
            </a:p>
          </p:txBody>
        </p:sp>
        <p:sp>
          <p:nvSpPr>
            <p:cNvPr id="18896" name="Line 1610"/>
            <p:cNvSpPr>
              <a:spLocks noChangeShapeType="1"/>
            </p:cNvSpPr>
            <p:nvPr/>
          </p:nvSpPr>
          <p:spPr bwMode="auto">
            <a:xfrm flipV="1">
              <a:off x="4628" y="1541"/>
              <a:ext cx="1" cy="4"/>
            </a:xfrm>
            <a:prstGeom prst="line">
              <a:avLst/>
            </a:prstGeom>
            <a:noFill/>
            <a:ln w="33338">
              <a:solidFill>
                <a:srgbClr val="008000"/>
              </a:solidFill>
              <a:round/>
              <a:headEnd/>
              <a:tailEnd/>
            </a:ln>
          </p:spPr>
          <p:txBody>
            <a:bodyPr/>
            <a:lstStyle/>
            <a:p>
              <a:endParaRPr lang="pt-BR"/>
            </a:p>
          </p:txBody>
        </p:sp>
        <p:sp>
          <p:nvSpPr>
            <p:cNvPr id="18897" name="Line 1611"/>
            <p:cNvSpPr>
              <a:spLocks noChangeShapeType="1"/>
            </p:cNvSpPr>
            <p:nvPr/>
          </p:nvSpPr>
          <p:spPr bwMode="auto">
            <a:xfrm flipV="1">
              <a:off x="4628" y="1538"/>
              <a:ext cx="7" cy="3"/>
            </a:xfrm>
            <a:prstGeom prst="line">
              <a:avLst/>
            </a:prstGeom>
            <a:noFill/>
            <a:ln w="33338">
              <a:solidFill>
                <a:srgbClr val="008000"/>
              </a:solidFill>
              <a:round/>
              <a:headEnd/>
              <a:tailEnd/>
            </a:ln>
          </p:spPr>
          <p:txBody>
            <a:bodyPr/>
            <a:lstStyle/>
            <a:p>
              <a:endParaRPr lang="pt-BR"/>
            </a:p>
          </p:txBody>
        </p:sp>
        <p:sp>
          <p:nvSpPr>
            <p:cNvPr id="18898" name="Line 1612"/>
            <p:cNvSpPr>
              <a:spLocks noChangeShapeType="1"/>
            </p:cNvSpPr>
            <p:nvPr/>
          </p:nvSpPr>
          <p:spPr bwMode="auto">
            <a:xfrm flipV="1">
              <a:off x="4635" y="1534"/>
              <a:ext cx="7" cy="4"/>
            </a:xfrm>
            <a:prstGeom prst="line">
              <a:avLst/>
            </a:prstGeom>
            <a:noFill/>
            <a:ln w="33338">
              <a:solidFill>
                <a:srgbClr val="008000"/>
              </a:solidFill>
              <a:round/>
              <a:headEnd/>
              <a:tailEnd/>
            </a:ln>
          </p:spPr>
          <p:txBody>
            <a:bodyPr/>
            <a:lstStyle/>
            <a:p>
              <a:endParaRPr lang="pt-BR"/>
            </a:p>
          </p:txBody>
        </p:sp>
      </p:grpSp>
      <p:sp>
        <p:nvSpPr>
          <p:cNvPr id="17419" name="Line 1613"/>
          <p:cNvSpPr>
            <a:spLocks noChangeShapeType="1"/>
          </p:cNvSpPr>
          <p:nvPr/>
        </p:nvSpPr>
        <p:spPr bwMode="auto">
          <a:xfrm>
            <a:off x="5902325" y="1412875"/>
            <a:ext cx="1588" cy="1588"/>
          </a:xfrm>
          <a:prstGeom prst="line">
            <a:avLst/>
          </a:prstGeom>
          <a:noFill/>
          <a:ln w="33338">
            <a:solidFill>
              <a:srgbClr val="008000"/>
            </a:solidFill>
            <a:round/>
            <a:headEnd/>
            <a:tailEnd/>
          </a:ln>
        </p:spPr>
        <p:txBody>
          <a:bodyPr/>
          <a:lstStyle/>
          <a:p>
            <a:endParaRPr lang="pt-BR"/>
          </a:p>
        </p:txBody>
      </p:sp>
      <p:sp>
        <p:nvSpPr>
          <p:cNvPr id="17420" name="Line 1614"/>
          <p:cNvSpPr>
            <a:spLocks noChangeShapeType="1"/>
          </p:cNvSpPr>
          <p:nvPr/>
        </p:nvSpPr>
        <p:spPr bwMode="auto">
          <a:xfrm>
            <a:off x="5902325" y="1412875"/>
            <a:ext cx="11113" cy="1588"/>
          </a:xfrm>
          <a:prstGeom prst="line">
            <a:avLst/>
          </a:prstGeom>
          <a:noFill/>
          <a:ln w="33338">
            <a:solidFill>
              <a:srgbClr val="008000"/>
            </a:solidFill>
            <a:round/>
            <a:headEnd/>
            <a:tailEnd/>
          </a:ln>
        </p:spPr>
        <p:txBody>
          <a:bodyPr/>
          <a:lstStyle/>
          <a:p>
            <a:endParaRPr lang="pt-BR"/>
          </a:p>
        </p:txBody>
      </p:sp>
      <p:sp>
        <p:nvSpPr>
          <p:cNvPr id="17421" name="Freeform 1615"/>
          <p:cNvSpPr>
            <a:spLocks/>
          </p:cNvSpPr>
          <p:nvPr/>
        </p:nvSpPr>
        <p:spPr bwMode="auto">
          <a:xfrm>
            <a:off x="5913438" y="1406525"/>
            <a:ext cx="11112" cy="6350"/>
          </a:xfrm>
          <a:custGeom>
            <a:avLst/>
            <a:gdLst>
              <a:gd name="T0" fmla="*/ 0 w 7"/>
              <a:gd name="T1" fmla="*/ 10080623 h 4"/>
              <a:gd name="T2" fmla="*/ 17639508 w 7"/>
              <a:gd name="T3" fmla="*/ 0 h 4"/>
              <a:gd name="T4" fmla="*/ 17639508 w 7"/>
              <a:gd name="T5" fmla="*/ 0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4"/>
                </a:moveTo>
                <a:lnTo>
                  <a:pt x="7" y="0"/>
                </a:lnTo>
              </a:path>
            </a:pathLst>
          </a:custGeom>
          <a:noFill/>
          <a:ln w="33338">
            <a:solidFill>
              <a:srgbClr val="008000"/>
            </a:solidFill>
            <a:prstDash val="solid"/>
            <a:round/>
            <a:headEnd/>
            <a:tailEnd/>
          </a:ln>
        </p:spPr>
        <p:txBody>
          <a:bodyPr/>
          <a:lstStyle/>
          <a:p>
            <a:endParaRPr lang="pt-BR"/>
          </a:p>
        </p:txBody>
      </p:sp>
      <p:sp>
        <p:nvSpPr>
          <p:cNvPr id="17422" name="Line 1616"/>
          <p:cNvSpPr>
            <a:spLocks noChangeShapeType="1"/>
          </p:cNvSpPr>
          <p:nvPr/>
        </p:nvSpPr>
        <p:spPr bwMode="auto">
          <a:xfrm>
            <a:off x="5924550" y="1406525"/>
            <a:ext cx="1588" cy="1588"/>
          </a:xfrm>
          <a:prstGeom prst="line">
            <a:avLst/>
          </a:prstGeom>
          <a:noFill/>
          <a:ln w="33338">
            <a:solidFill>
              <a:srgbClr val="008000"/>
            </a:solidFill>
            <a:round/>
            <a:headEnd/>
            <a:tailEnd/>
          </a:ln>
        </p:spPr>
        <p:txBody>
          <a:bodyPr/>
          <a:lstStyle/>
          <a:p>
            <a:endParaRPr lang="pt-BR"/>
          </a:p>
        </p:txBody>
      </p:sp>
      <p:sp>
        <p:nvSpPr>
          <p:cNvPr id="17423" name="Line 1617"/>
          <p:cNvSpPr>
            <a:spLocks noChangeShapeType="1"/>
          </p:cNvSpPr>
          <p:nvPr/>
        </p:nvSpPr>
        <p:spPr bwMode="auto">
          <a:xfrm>
            <a:off x="5924550" y="1406525"/>
            <a:ext cx="11113" cy="1588"/>
          </a:xfrm>
          <a:prstGeom prst="line">
            <a:avLst/>
          </a:prstGeom>
          <a:noFill/>
          <a:ln w="33338">
            <a:solidFill>
              <a:srgbClr val="008000"/>
            </a:solidFill>
            <a:round/>
            <a:headEnd/>
            <a:tailEnd/>
          </a:ln>
        </p:spPr>
        <p:txBody>
          <a:bodyPr/>
          <a:lstStyle/>
          <a:p>
            <a:endParaRPr lang="pt-BR"/>
          </a:p>
        </p:txBody>
      </p:sp>
      <p:sp>
        <p:nvSpPr>
          <p:cNvPr id="17424" name="Line 1618"/>
          <p:cNvSpPr>
            <a:spLocks noChangeShapeType="1"/>
          </p:cNvSpPr>
          <p:nvPr/>
        </p:nvSpPr>
        <p:spPr bwMode="auto">
          <a:xfrm>
            <a:off x="5935663" y="1406525"/>
            <a:ext cx="11112" cy="1588"/>
          </a:xfrm>
          <a:prstGeom prst="line">
            <a:avLst/>
          </a:prstGeom>
          <a:noFill/>
          <a:ln w="33338">
            <a:solidFill>
              <a:srgbClr val="008000"/>
            </a:solidFill>
            <a:round/>
            <a:headEnd/>
            <a:tailEnd/>
          </a:ln>
        </p:spPr>
        <p:txBody>
          <a:bodyPr/>
          <a:lstStyle/>
          <a:p>
            <a:endParaRPr lang="pt-BR"/>
          </a:p>
        </p:txBody>
      </p:sp>
      <p:sp>
        <p:nvSpPr>
          <p:cNvPr id="17425" name="Line 1619"/>
          <p:cNvSpPr>
            <a:spLocks noChangeShapeType="1"/>
          </p:cNvSpPr>
          <p:nvPr/>
        </p:nvSpPr>
        <p:spPr bwMode="auto">
          <a:xfrm>
            <a:off x="5946775" y="1406525"/>
            <a:ext cx="1588" cy="1588"/>
          </a:xfrm>
          <a:prstGeom prst="line">
            <a:avLst/>
          </a:prstGeom>
          <a:noFill/>
          <a:ln w="33338">
            <a:solidFill>
              <a:srgbClr val="008000"/>
            </a:solidFill>
            <a:round/>
            <a:headEnd/>
            <a:tailEnd/>
          </a:ln>
        </p:spPr>
        <p:txBody>
          <a:bodyPr/>
          <a:lstStyle/>
          <a:p>
            <a:endParaRPr lang="pt-BR"/>
          </a:p>
        </p:txBody>
      </p:sp>
      <p:sp>
        <p:nvSpPr>
          <p:cNvPr id="17426" name="Freeform 1620"/>
          <p:cNvSpPr>
            <a:spLocks/>
          </p:cNvSpPr>
          <p:nvPr/>
        </p:nvSpPr>
        <p:spPr bwMode="auto">
          <a:xfrm>
            <a:off x="5946775" y="1406525"/>
            <a:ext cx="11113" cy="6350"/>
          </a:xfrm>
          <a:custGeom>
            <a:avLst/>
            <a:gdLst>
              <a:gd name="T0" fmla="*/ 0 w 7"/>
              <a:gd name="T1" fmla="*/ 0 h 4"/>
              <a:gd name="T2" fmla="*/ 0 w 7"/>
              <a:gd name="T3" fmla="*/ 0 h 4"/>
              <a:gd name="T4" fmla="*/ 17642683 w 7"/>
              <a:gd name="T5" fmla="*/ 10080623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0" y="0"/>
                </a:moveTo>
                <a:lnTo>
                  <a:pt x="0" y="0"/>
                </a:lnTo>
                <a:lnTo>
                  <a:pt x="7" y="4"/>
                </a:lnTo>
              </a:path>
            </a:pathLst>
          </a:custGeom>
          <a:noFill/>
          <a:ln w="33338">
            <a:solidFill>
              <a:srgbClr val="008000"/>
            </a:solidFill>
            <a:prstDash val="solid"/>
            <a:round/>
            <a:headEnd/>
            <a:tailEnd/>
          </a:ln>
        </p:spPr>
        <p:txBody>
          <a:bodyPr/>
          <a:lstStyle/>
          <a:p>
            <a:endParaRPr lang="pt-BR"/>
          </a:p>
        </p:txBody>
      </p:sp>
      <p:sp>
        <p:nvSpPr>
          <p:cNvPr id="17427" name="Line 1621"/>
          <p:cNvSpPr>
            <a:spLocks noChangeShapeType="1"/>
          </p:cNvSpPr>
          <p:nvPr/>
        </p:nvSpPr>
        <p:spPr bwMode="auto">
          <a:xfrm>
            <a:off x="5957888" y="1412875"/>
            <a:ext cx="11112" cy="1588"/>
          </a:xfrm>
          <a:prstGeom prst="line">
            <a:avLst/>
          </a:prstGeom>
          <a:noFill/>
          <a:ln w="33338">
            <a:solidFill>
              <a:srgbClr val="008000"/>
            </a:solidFill>
            <a:round/>
            <a:headEnd/>
            <a:tailEnd/>
          </a:ln>
        </p:spPr>
        <p:txBody>
          <a:bodyPr/>
          <a:lstStyle/>
          <a:p>
            <a:endParaRPr lang="pt-BR"/>
          </a:p>
        </p:txBody>
      </p:sp>
      <p:sp>
        <p:nvSpPr>
          <p:cNvPr id="17428" name="Line 1622"/>
          <p:cNvSpPr>
            <a:spLocks noChangeShapeType="1"/>
          </p:cNvSpPr>
          <p:nvPr/>
        </p:nvSpPr>
        <p:spPr bwMode="auto">
          <a:xfrm>
            <a:off x="5969000" y="1412875"/>
            <a:ext cx="1588" cy="1588"/>
          </a:xfrm>
          <a:prstGeom prst="line">
            <a:avLst/>
          </a:prstGeom>
          <a:noFill/>
          <a:ln w="33338">
            <a:solidFill>
              <a:srgbClr val="008000"/>
            </a:solidFill>
            <a:round/>
            <a:headEnd/>
            <a:tailEnd/>
          </a:ln>
        </p:spPr>
        <p:txBody>
          <a:bodyPr/>
          <a:lstStyle/>
          <a:p>
            <a:endParaRPr lang="pt-BR"/>
          </a:p>
        </p:txBody>
      </p:sp>
      <p:sp>
        <p:nvSpPr>
          <p:cNvPr id="17429" name="Line 1623"/>
          <p:cNvSpPr>
            <a:spLocks noChangeShapeType="1"/>
          </p:cNvSpPr>
          <p:nvPr/>
        </p:nvSpPr>
        <p:spPr bwMode="auto">
          <a:xfrm>
            <a:off x="5969000" y="1412875"/>
            <a:ext cx="11113" cy="6350"/>
          </a:xfrm>
          <a:prstGeom prst="line">
            <a:avLst/>
          </a:prstGeom>
          <a:noFill/>
          <a:ln w="33338">
            <a:solidFill>
              <a:srgbClr val="008000"/>
            </a:solidFill>
            <a:round/>
            <a:headEnd/>
            <a:tailEnd/>
          </a:ln>
        </p:spPr>
        <p:txBody>
          <a:bodyPr/>
          <a:lstStyle/>
          <a:p>
            <a:endParaRPr lang="pt-BR"/>
          </a:p>
        </p:txBody>
      </p:sp>
      <p:sp>
        <p:nvSpPr>
          <p:cNvPr id="17430" name="Line 1624"/>
          <p:cNvSpPr>
            <a:spLocks noChangeShapeType="1"/>
          </p:cNvSpPr>
          <p:nvPr/>
        </p:nvSpPr>
        <p:spPr bwMode="auto">
          <a:xfrm>
            <a:off x="5980113" y="1419225"/>
            <a:ext cx="11112" cy="4763"/>
          </a:xfrm>
          <a:prstGeom prst="line">
            <a:avLst/>
          </a:prstGeom>
          <a:noFill/>
          <a:ln w="33338">
            <a:solidFill>
              <a:srgbClr val="008000"/>
            </a:solidFill>
            <a:round/>
            <a:headEnd/>
            <a:tailEnd/>
          </a:ln>
        </p:spPr>
        <p:txBody>
          <a:bodyPr/>
          <a:lstStyle/>
          <a:p>
            <a:endParaRPr lang="pt-BR"/>
          </a:p>
        </p:txBody>
      </p:sp>
      <p:sp>
        <p:nvSpPr>
          <p:cNvPr id="17431" name="Line 1625"/>
          <p:cNvSpPr>
            <a:spLocks noChangeShapeType="1"/>
          </p:cNvSpPr>
          <p:nvPr/>
        </p:nvSpPr>
        <p:spPr bwMode="auto">
          <a:xfrm>
            <a:off x="5991225" y="1423988"/>
            <a:ext cx="1588" cy="6350"/>
          </a:xfrm>
          <a:prstGeom prst="line">
            <a:avLst/>
          </a:prstGeom>
          <a:noFill/>
          <a:ln w="33338">
            <a:solidFill>
              <a:srgbClr val="008000"/>
            </a:solidFill>
            <a:round/>
            <a:headEnd/>
            <a:tailEnd/>
          </a:ln>
        </p:spPr>
        <p:txBody>
          <a:bodyPr/>
          <a:lstStyle/>
          <a:p>
            <a:endParaRPr lang="pt-BR"/>
          </a:p>
        </p:txBody>
      </p:sp>
      <p:sp>
        <p:nvSpPr>
          <p:cNvPr id="17432" name="Line 1626"/>
          <p:cNvSpPr>
            <a:spLocks noChangeShapeType="1"/>
          </p:cNvSpPr>
          <p:nvPr/>
        </p:nvSpPr>
        <p:spPr bwMode="auto">
          <a:xfrm>
            <a:off x="5991225" y="1430338"/>
            <a:ext cx="11113" cy="6350"/>
          </a:xfrm>
          <a:prstGeom prst="line">
            <a:avLst/>
          </a:prstGeom>
          <a:noFill/>
          <a:ln w="33338">
            <a:solidFill>
              <a:srgbClr val="008000"/>
            </a:solidFill>
            <a:round/>
            <a:headEnd/>
            <a:tailEnd/>
          </a:ln>
        </p:spPr>
        <p:txBody>
          <a:bodyPr/>
          <a:lstStyle/>
          <a:p>
            <a:endParaRPr lang="pt-BR"/>
          </a:p>
        </p:txBody>
      </p:sp>
      <p:sp>
        <p:nvSpPr>
          <p:cNvPr id="17433" name="Line 1627"/>
          <p:cNvSpPr>
            <a:spLocks noChangeShapeType="1"/>
          </p:cNvSpPr>
          <p:nvPr/>
        </p:nvSpPr>
        <p:spPr bwMode="auto">
          <a:xfrm>
            <a:off x="6002338" y="1436688"/>
            <a:ext cx="11112" cy="4762"/>
          </a:xfrm>
          <a:prstGeom prst="line">
            <a:avLst/>
          </a:prstGeom>
          <a:noFill/>
          <a:ln w="33338">
            <a:solidFill>
              <a:srgbClr val="008000"/>
            </a:solidFill>
            <a:round/>
            <a:headEnd/>
            <a:tailEnd/>
          </a:ln>
        </p:spPr>
        <p:txBody>
          <a:bodyPr/>
          <a:lstStyle/>
          <a:p>
            <a:endParaRPr lang="pt-BR"/>
          </a:p>
        </p:txBody>
      </p:sp>
      <p:sp>
        <p:nvSpPr>
          <p:cNvPr id="17434" name="Line 1628"/>
          <p:cNvSpPr>
            <a:spLocks noChangeShapeType="1"/>
          </p:cNvSpPr>
          <p:nvPr/>
        </p:nvSpPr>
        <p:spPr bwMode="auto">
          <a:xfrm>
            <a:off x="6013450" y="1441450"/>
            <a:ext cx="1588" cy="6350"/>
          </a:xfrm>
          <a:prstGeom prst="line">
            <a:avLst/>
          </a:prstGeom>
          <a:noFill/>
          <a:ln w="33338">
            <a:solidFill>
              <a:srgbClr val="008000"/>
            </a:solidFill>
            <a:round/>
            <a:headEnd/>
            <a:tailEnd/>
          </a:ln>
        </p:spPr>
        <p:txBody>
          <a:bodyPr/>
          <a:lstStyle/>
          <a:p>
            <a:endParaRPr lang="pt-BR"/>
          </a:p>
        </p:txBody>
      </p:sp>
      <p:sp>
        <p:nvSpPr>
          <p:cNvPr id="17435" name="Line 1629"/>
          <p:cNvSpPr>
            <a:spLocks noChangeShapeType="1"/>
          </p:cNvSpPr>
          <p:nvPr/>
        </p:nvSpPr>
        <p:spPr bwMode="auto">
          <a:xfrm>
            <a:off x="6013450" y="1447800"/>
            <a:ext cx="11113" cy="6350"/>
          </a:xfrm>
          <a:prstGeom prst="line">
            <a:avLst/>
          </a:prstGeom>
          <a:noFill/>
          <a:ln w="33338">
            <a:solidFill>
              <a:srgbClr val="008000"/>
            </a:solidFill>
            <a:round/>
            <a:headEnd/>
            <a:tailEnd/>
          </a:ln>
        </p:spPr>
        <p:txBody>
          <a:bodyPr/>
          <a:lstStyle/>
          <a:p>
            <a:endParaRPr lang="pt-BR"/>
          </a:p>
        </p:txBody>
      </p:sp>
      <p:sp>
        <p:nvSpPr>
          <p:cNvPr id="17436" name="Line 1630"/>
          <p:cNvSpPr>
            <a:spLocks noChangeShapeType="1"/>
          </p:cNvSpPr>
          <p:nvPr/>
        </p:nvSpPr>
        <p:spPr bwMode="auto">
          <a:xfrm>
            <a:off x="6024563" y="1454150"/>
            <a:ext cx="11112" cy="6350"/>
          </a:xfrm>
          <a:prstGeom prst="line">
            <a:avLst/>
          </a:prstGeom>
          <a:noFill/>
          <a:ln w="33338">
            <a:solidFill>
              <a:srgbClr val="008000"/>
            </a:solidFill>
            <a:round/>
            <a:headEnd/>
            <a:tailEnd/>
          </a:ln>
        </p:spPr>
        <p:txBody>
          <a:bodyPr/>
          <a:lstStyle/>
          <a:p>
            <a:endParaRPr lang="pt-BR"/>
          </a:p>
        </p:txBody>
      </p:sp>
      <p:sp>
        <p:nvSpPr>
          <p:cNvPr id="17437" name="Line 1631"/>
          <p:cNvSpPr>
            <a:spLocks noChangeShapeType="1"/>
          </p:cNvSpPr>
          <p:nvPr/>
        </p:nvSpPr>
        <p:spPr bwMode="auto">
          <a:xfrm>
            <a:off x="6035675" y="1460500"/>
            <a:ext cx="1588" cy="11113"/>
          </a:xfrm>
          <a:prstGeom prst="line">
            <a:avLst/>
          </a:prstGeom>
          <a:noFill/>
          <a:ln w="33338">
            <a:solidFill>
              <a:srgbClr val="008000"/>
            </a:solidFill>
            <a:round/>
            <a:headEnd/>
            <a:tailEnd/>
          </a:ln>
        </p:spPr>
        <p:txBody>
          <a:bodyPr/>
          <a:lstStyle/>
          <a:p>
            <a:endParaRPr lang="pt-BR"/>
          </a:p>
        </p:txBody>
      </p:sp>
      <p:sp>
        <p:nvSpPr>
          <p:cNvPr id="17438" name="Line 1632"/>
          <p:cNvSpPr>
            <a:spLocks noChangeShapeType="1"/>
          </p:cNvSpPr>
          <p:nvPr/>
        </p:nvSpPr>
        <p:spPr bwMode="auto">
          <a:xfrm>
            <a:off x="6035675" y="1471613"/>
            <a:ext cx="11113" cy="6350"/>
          </a:xfrm>
          <a:prstGeom prst="line">
            <a:avLst/>
          </a:prstGeom>
          <a:noFill/>
          <a:ln w="33338">
            <a:solidFill>
              <a:srgbClr val="008000"/>
            </a:solidFill>
            <a:round/>
            <a:headEnd/>
            <a:tailEnd/>
          </a:ln>
        </p:spPr>
        <p:txBody>
          <a:bodyPr/>
          <a:lstStyle/>
          <a:p>
            <a:endParaRPr lang="pt-BR"/>
          </a:p>
        </p:txBody>
      </p:sp>
      <p:sp>
        <p:nvSpPr>
          <p:cNvPr id="17439" name="Line 1633"/>
          <p:cNvSpPr>
            <a:spLocks noChangeShapeType="1"/>
          </p:cNvSpPr>
          <p:nvPr/>
        </p:nvSpPr>
        <p:spPr bwMode="auto">
          <a:xfrm>
            <a:off x="6046788" y="1477963"/>
            <a:ext cx="11112" cy="11112"/>
          </a:xfrm>
          <a:prstGeom prst="line">
            <a:avLst/>
          </a:prstGeom>
          <a:noFill/>
          <a:ln w="33338">
            <a:solidFill>
              <a:srgbClr val="008000"/>
            </a:solidFill>
            <a:round/>
            <a:headEnd/>
            <a:tailEnd/>
          </a:ln>
        </p:spPr>
        <p:txBody>
          <a:bodyPr/>
          <a:lstStyle/>
          <a:p>
            <a:endParaRPr lang="pt-BR"/>
          </a:p>
        </p:txBody>
      </p:sp>
      <p:sp>
        <p:nvSpPr>
          <p:cNvPr id="17440" name="Line 1634"/>
          <p:cNvSpPr>
            <a:spLocks noChangeShapeType="1"/>
          </p:cNvSpPr>
          <p:nvPr/>
        </p:nvSpPr>
        <p:spPr bwMode="auto">
          <a:xfrm>
            <a:off x="6057900" y="1489075"/>
            <a:ext cx="1588" cy="12700"/>
          </a:xfrm>
          <a:prstGeom prst="line">
            <a:avLst/>
          </a:prstGeom>
          <a:noFill/>
          <a:ln w="33338">
            <a:solidFill>
              <a:srgbClr val="008000"/>
            </a:solidFill>
            <a:round/>
            <a:headEnd/>
            <a:tailEnd/>
          </a:ln>
        </p:spPr>
        <p:txBody>
          <a:bodyPr/>
          <a:lstStyle/>
          <a:p>
            <a:endParaRPr lang="pt-BR"/>
          </a:p>
        </p:txBody>
      </p:sp>
      <p:sp>
        <p:nvSpPr>
          <p:cNvPr id="17441" name="Line 1635"/>
          <p:cNvSpPr>
            <a:spLocks noChangeShapeType="1"/>
          </p:cNvSpPr>
          <p:nvPr/>
        </p:nvSpPr>
        <p:spPr bwMode="auto">
          <a:xfrm>
            <a:off x="6057900" y="1501775"/>
            <a:ext cx="11113" cy="4763"/>
          </a:xfrm>
          <a:prstGeom prst="line">
            <a:avLst/>
          </a:prstGeom>
          <a:noFill/>
          <a:ln w="33338">
            <a:solidFill>
              <a:srgbClr val="008000"/>
            </a:solidFill>
            <a:round/>
            <a:headEnd/>
            <a:tailEnd/>
          </a:ln>
        </p:spPr>
        <p:txBody>
          <a:bodyPr/>
          <a:lstStyle/>
          <a:p>
            <a:endParaRPr lang="pt-BR"/>
          </a:p>
        </p:txBody>
      </p:sp>
      <p:sp>
        <p:nvSpPr>
          <p:cNvPr id="17442" name="Line 1636"/>
          <p:cNvSpPr>
            <a:spLocks noChangeShapeType="1"/>
          </p:cNvSpPr>
          <p:nvPr/>
        </p:nvSpPr>
        <p:spPr bwMode="auto">
          <a:xfrm>
            <a:off x="6069013" y="1506538"/>
            <a:ext cx="11112" cy="12700"/>
          </a:xfrm>
          <a:prstGeom prst="line">
            <a:avLst/>
          </a:prstGeom>
          <a:noFill/>
          <a:ln w="33338">
            <a:solidFill>
              <a:srgbClr val="008000"/>
            </a:solidFill>
            <a:round/>
            <a:headEnd/>
            <a:tailEnd/>
          </a:ln>
        </p:spPr>
        <p:txBody>
          <a:bodyPr/>
          <a:lstStyle/>
          <a:p>
            <a:endParaRPr lang="pt-BR"/>
          </a:p>
        </p:txBody>
      </p:sp>
      <p:sp>
        <p:nvSpPr>
          <p:cNvPr id="17443" name="Line 1637"/>
          <p:cNvSpPr>
            <a:spLocks noChangeShapeType="1"/>
          </p:cNvSpPr>
          <p:nvPr/>
        </p:nvSpPr>
        <p:spPr bwMode="auto">
          <a:xfrm>
            <a:off x="6080125" y="1519238"/>
            <a:ext cx="1588" cy="11112"/>
          </a:xfrm>
          <a:prstGeom prst="line">
            <a:avLst/>
          </a:prstGeom>
          <a:noFill/>
          <a:ln w="33338">
            <a:solidFill>
              <a:srgbClr val="008000"/>
            </a:solidFill>
            <a:round/>
            <a:headEnd/>
            <a:tailEnd/>
          </a:ln>
        </p:spPr>
        <p:txBody>
          <a:bodyPr/>
          <a:lstStyle/>
          <a:p>
            <a:endParaRPr lang="pt-BR"/>
          </a:p>
        </p:txBody>
      </p:sp>
      <p:sp>
        <p:nvSpPr>
          <p:cNvPr id="17444" name="Line 1638"/>
          <p:cNvSpPr>
            <a:spLocks noChangeShapeType="1"/>
          </p:cNvSpPr>
          <p:nvPr/>
        </p:nvSpPr>
        <p:spPr bwMode="auto">
          <a:xfrm>
            <a:off x="6080125" y="1530350"/>
            <a:ext cx="11113" cy="12700"/>
          </a:xfrm>
          <a:prstGeom prst="line">
            <a:avLst/>
          </a:prstGeom>
          <a:noFill/>
          <a:ln w="33338">
            <a:solidFill>
              <a:srgbClr val="008000"/>
            </a:solidFill>
            <a:round/>
            <a:headEnd/>
            <a:tailEnd/>
          </a:ln>
        </p:spPr>
        <p:txBody>
          <a:bodyPr/>
          <a:lstStyle/>
          <a:p>
            <a:endParaRPr lang="pt-BR"/>
          </a:p>
        </p:txBody>
      </p:sp>
      <p:sp>
        <p:nvSpPr>
          <p:cNvPr id="17445" name="Freeform 1639"/>
          <p:cNvSpPr>
            <a:spLocks/>
          </p:cNvSpPr>
          <p:nvPr/>
        </p:nvSpPr>
        <p:spPr bwMode="auto">
          <a:xfrm>
            <a:off x="6091238" y="1543050"/>
            <a:ext cx="11112" cy="17463"/>
          </a:xfrm>
          <a:custGeom>
            <a:avLst/>
            <a:gdLst>
              <a:gd name="T0" fmla="*/ 0 w 7"/>
              <a:gd name="T1" fmla="*/ 0 h 11"/>
              <a:gd name="T2" fmla="*/ 17639508 w 7"/>
              <a:gd name="T3" fmla="*/ 7561479 h 11"/>
              <a:gd name="T4" fmla="*/ 17639508 w 7"/>
              <a:gd name="T5" fmla="*/ 27723309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3"/>
                </a:lnTo>
                <a:lnTo>
                  <a:pt x="7" y="11"/>
                </a:lnTo>
              </a:path>
            </a:pathLst>
          </a:custGeom>
          <a:noFill/>
          <a:ln w="33338">
            <a:solidFill>
              <a:srgbClr val="008000"/>
            </a:solidFill>
            <a:prstDash val="solid"/>
            <a:round/>
            <a:headEnd/>
            <a:tailEnd/>
          </a:ln>
        </p:spPr>
        <p:txBody>
          <a:bodyPr/>
          <a:lstStyle/>
          <a:p>
            <a:endParaRPr lang="pt-BR"/>
          </a:p>
        </p:txBody>
      </p:sp>
      <p:sp>
        <p:nvSpPr>
          <p:cNvPr id="17446" name="Line 1640"/>
          <p:cNvSpPr>
            <a:spLocks noChangeShapeType="1"/>
          </p:cNvSpPr>
          <p:nvPr/>
        </p:nvSpPr>
        <p:spPr bwMode="auto">
          <a:xfrm>
            <a:off x="6102350" y="1560513"/>
            <a:ext cx="1588" cy="11112"/>
          </a:xfrm>
          <a:prstGeom prst="line">
            <a:avLst/>
          </a:prstGeom>
          <a:noFill/>
          <a:ln w="33338">
            <a:solidFill>
              <a:srgbClr val="008000"/>
            </a:solidFill>
            <a:round/>
            <a:headEnd/>
            <a:tailEnd/>
          </a:ln>
        </p:spPr>
        <p:txBody>
          <a:bodyPr/>
          <a:lstStyle/>
          <a:p>
            <a:endParaRPr lang="pt-BR"/>
          </a:p>
        </p:txBody>
      </p:sp>
      <p:sp>
        <p:nvSpPr>
          <p:cNvPr id="17447" name="Line 1641"/>
          <p:cNvSpPr>
            <a:spLocks noChangeShapeType="1"/>
          </p:cNvSpPr>
          <p:nvPr/>
        </p:nvSpPr>
        <p:spPr bwMode="auto">
          <a:xfrm>
            <a:off x="6102350" y="1571625"/>
            <a:ext cx="11113" cy="11113"/>
          </a:xfrm>
          <a:prstGeom prst="line">
            <a:avLst/>
          </a:prstGeom>
          <a:noFill/>
          <a:ln w="33338">
            <a:solidFill>
              <a:srgbClr val="008000"/>
            </a:solidFill>
            <a:round/>
            <a:headEnd/>
            <a:tailEnd/>
          </a:ln>
        </p:spPr>
        <p:txBody>
          <a:bodyPr/>
          <a:lstStyle/>
          <a:p>
            <a:endParaRPr lang="pt-BR"/>
          </a:p>
        </p:txBody>
      </p:sp>
      <p:sp>
        <p:nvSpPr>
          <p:cNvPr id="17448" name="Freeform 1642"/>
          <p:cNvSpPr>
            <a:spLocks/>
          </p:cNvSpPr>
          <p:nvPr/>
        </p:nvSpPr>
        <p:spPr bwMode="auto">
          <a:xfrm>
            <a:off x="6113463" y="1582738"/>
            <a:ext cx="11112" cy="19050"/>
          </a:xfrm>
          <a:custGeom>
            <a:avLst/>
            <a:gdLst>
              <a:gd name="T0" fmla="*/ 0 w 7"/>
              <a:gd name="T1" fmla="*/ 0 h 12"/>
              <a:gd name="T2" fmla="*/ 17639508 w 7"/>
              <a:gd name="T3" fmla="*/ 10080625 h 12"/>
              <a:gd name="T4" fmla="*/ 17639508 w 7"/>
              <a:gd name="T5" fmla="*/ 30241878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4"/>
                </a:lnTo>
                <a:lnTo>
                  <a:pt x="7" y="12"/>
                </a:lnTo>
              </a:path>
            </a:pathLst>
          </a:custGeom>
          <a:noFill/>
          <a:ln w="33338">
            <a:solidFill>
              <a:srgbClr val="008000"/>
            </a:solidFill>
            <a:prstDash val="solid"/>
            <a:round/>
            <a:headEnd/>
            <a:tailEnd/>
          </a:ln>
        </p:spPr>
        <p:txBody>
          <a:bodyPr/>
          <a:lstStyle/>
          <a:p>
            <a:endParaRPr lang="pt-BR"/>
          </a:p>
        </p:txBody>
      </p:sp>
      <p:sp>
        <p:nvSpPr>
          <p:cNvPr id="17449" name="Line 1643"/>
          <p:cNvSpPr>
            <a:spLocks noChangeShapeType="1"/>
          </p:cNvSpPr>
          <p:nvPr/>
        </p:nvSpPr>
        <p:spPr bwMode="auto">
          <a:xfrm>
            <a:off x="6124575" y="1601788"/>
            <a:ext cx="1588" cy="11112"/>
          </a:xfrm>
          <a:prstGeom prst="line">
            <a:avLst/>
          </a:prstGeom>
          <a:noFill/>
          <a:ln w="33338">
            <a:solidFill>
              <a:srgbClr val="008000"/>
            </a:solidFill>
            <a:round/>
            <a:headEnd/>
            <a:tailEnd/>
          </a:ln>
        </p:spPr>
        <p:txBody>
          <a:bodyPr/>
          <a:lstStyle/>
          <a:p>
            <a:endParaRPr lang="pt-BR"/>
          </a:p>
        </p:txBody>
      </p:sp>
      <p:sp>
        <p:nvSpPr>
          <p:cNvPr id="17450" name="Freeform 1644"/>
          <p:cNvSpPr>
            <a:spLocks/>
          </p:cNvSpPr>
          <p:nvPr/>
        </p:nvSpPr>
        <p:spPr bwMode="auto">
          <a:xfrm>
            <a:off x="6124575" y="1612900"/>
            <a:ext cx="11113" cy="17463"/>
          </a:xfrm>
          <a:custGeom>
            <a:avLst/>
            <a:gdLst>
              <a:gd name="T0" fmla="*/ 0 w 7"/>
              <a:gd name="T1" fmla="*/ 0 h 11"/>
              <a:gd name="T2" fmla="*/ 0 w 7"/>
              <a:gd name="T3" fmla="*/ 10080913 h 11"/>
              <a:gd name="T4" fmla="*/ 17642683 w 7"/>
              <a:gd name="T5" fmla="*/ 27723309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4"/>
                </a:lnTo>
                <a:lnTo>
                  <a:pt x="7" y="11"/>
                </a:lnTo>
              </a:path>
            </a:pathLst>
          </a:custGeom>
          <a:noFill/>
          <a:ln w="33338">
            <a:solidFill>
              <a:srgbClr val="008000"/>
            </a:solidFill>
            <a:prstDash val="solid"/>
            <a:round/>
            <a:headEnd/>
            <a:tailEnd/>
          </a:ln>
        </p:spPr>
        <p:txBody>
          <a:bodyPr/>
          <a:lstStyle/>
          <a:p>
            <a:endParaRPr lang="pt-BR"/>
          </a:p>
        </p:txBody>
      </p:sp>
      <p:sp>
        <p:nvSpPr>
          <p:cNvPr id="17451" name="Line 1645"/>
          <p:cNvSpPr>
            <a:spLocks noChangeShapeType="1"/>
          </p:cNvSpPr>
          <p:nvPr/>
        </p:nvSpPr>
        <p:spPr bwMode="auto">
          <a:xfrm>
            <a:off x="6135688" y="1630363"/>
            <a:ext cx="11112" cy="12700"/>
          </a:xfrm>
          <a:prstGeom prst="line">
            <a:avLst/>
          </a:prstGeom>
          <a:noFill/>
          <a:ln w="33338">
            <a:solidFill>
              <a:srgbClr val="008000"/>
            </a:solidFill>
            <a:round/>
            <a:headEnd/>
            <a:tailEnd/>
          </a:ln>
        </p:spPr>
        <p:txBody>
          <a:bodyPr/>
          <a:lstStyle/>
          <a:p>
            <a:endParaRPr lang="pt-BR"/>
          </a:p>
        </p:txBody>
      </p:sp>
      <p:sp>
        <p:nvSpPr>
          <p:cNvPr id="17452" name="Line 1646"/>
          <p:cNvSpPr>
            <a:spLocks noChangeShapeType="1"/>
          </p:cNvSpPr>
          <p:nvPr/>
        </p:nvSpPr>
        <p:spPr bwMode="auto">
          <a:xfrm>
            <a:off x="6146800" y="1643063"/>
            <a:ext cx="1588" cy="17462"/>
          </a:xfrm>
          <a:prstGeom prst="line">
            <a:avLst/>
          </a:prstGeom>
          <a:noFill/>
          <a:ln w="33338">
            <a:solidFill>
              <a:srgbClr val="008000"/>
            </a:solidFill>
            <a:round/>
            <a:headEnd/>
            <a:tailEnd/>
          </a:ln>
        </p:spPr>
        <p:txBody>
          <a:bodyPr/>
          <a:lstStyle/>
          <a:p>
            <a:endParaRPr lang="pt-BR"/>
          </a:p>
        </p:txBody>
      </p:sp>
      <p:sp>
        <p:nvSpPr>
          <p:cNvPr id="17453" name="Line 1647"/>
          <p:cNvSpPr>
            <a:spLocks noChangeShapeType="1"/>
          </p:cNvSpPr>
          <p:nvPr/>
        </p:nvSpPr>
        <p:spPr bwMode="auto">
          <a:xfrm>
            <a:off x="6146800" y="1660525"/>
            <a:ext cx="11113" cy="17463"/>
          </a:xfrm>
          <a:prstGeom prst="line">
            <a:avLst/>
          </a:prstGeom>
          <a:noFill/>
          <a:ln w="33338">
            <a:solidFill>
              <a:srgbClr val="008000"/>
            </a:solidFill>
            <a:round/>
            <a:headEnd/>
            <a:tailEnd/>
          </a:ln>
        </p:spPr>
        <p:txBody>
          <a:bodyPr/>
          <a:lstStyle/>
          <a:p>
            <a:endParaRPr lang="pt-BR"/>
          </a:p>
        </p:txBody>
      </p:sp>
      <p:sp>
        <p:nvSpPr>
          <p:cNvPr id="17454" name="Line 1648"/>
          <p:cNvSpPr>
            <a:spLocks noChangeShapeType="1"/>
          </p:cNvSpPr>
          <p:nvPr/>
        </p:nvSpPr>
        <p:spPr bwMode="auto">
          <a:xfrm>
            <a:off x="6157913" y="1677988"/>
            <a:ext cx="11112" cy="17462"/>
          </a:xfrm>
          <a:prstGeom prst="line">
            <a:avLst/>
          </a:prstGeom>
          <a:noFill/>
          <a:ln w="33338">
            <a:solidFill>
              <a:srgbClr val="008000"/>
            </a:solidFill>
            <a:round/>
            <a:headEnd/>
            <a:tailEnd/>
          </a:ln>
        </p:spPr>
        <p:txBody>
          <a:bodyPr/>
          <a:lstStyle/>
          <a:p>
            <a:endParaRPr lang="pt-BR"/>
          </a:p>
        </p:txBody>
      </p:sp>
      <p:sp>
        <p:nvSpPr>
          <p:cNvPr id="17455" name="Line 1649"/>
          <p:cNvSpPr>
            <a:spLocks noChangeShapeType="1"/>
          </p:cNvSpPr>
          <p:nvPr/>
        </p:nvSpPr>
        <p:spPr bwMode="auto">
          <a:xfrm>
            <a:off x="6169025" y="1695450"/>
            <a:ext cx="1588" cy="17463"/>
          </a:xfrm>
          <a:prstGeom prst="line">
            <a:avLst/>
          </a:prstGeom>
          <a:noFill/>
          <a:ln w="33338">
            <a:solidFill>
              <a:srgbClr val="008000"/>
            </a:solidFill>
            <a:round/>
            <a:headEnd/>
            <a:tailEnd/>
          </a:ln>
        </p:spPr>
        <p:txBody>
          <a:bodyPr/>
          <a:lstStyle/>
          <a:p>
            <a:endParaRPr lang="pt-BR"/>
          </a:p>
        </p:txBody>
      </p:sp>
      <p:sp>
        <p:nvSpPr>
          <p:cNvPr id="17456" name="Line 1650"/>
          <p:cNvSpPr>
            <a:spLocks noChangeShapeType="1"/>
          </p:cNvSpPr>
          <p:nvPr/>
        </p:nvSpPr>
        <p:spPr bwMode="auto">
          <a:xfrm>
            <a:off x="6169025" y="1712913"/>
            <a:ext cx="11113" cy="17462"/>
          </a:xfrm>
          <a:prstGeom prst="line">
            <a:avLst/>
          </a:prstGeom>
          <a:noFill/>
          <a:ln w="33338">
            <a:solidFill>
              <a:srgbClr val="008000"/>
            </a:solidFill>
            <a:round/>
            <a:headEnd/>
            <a:tailEnd/>
          </a:ln>
        </p:spPr>
        <p:txBody>
          <a:bodyPr/>
          <a:lstStyle/>
          <a:p>
            <a:endParaRPr lang="pt-BR"/>
          </a:p>
        </p:txBody>
      </p:sp>
      <p:sp>
        <p:nvSpPr>
          <p:cNvPr id="17457" name="Line 1651"/>
          <p:cNvSpPr>
            <a:spLocks noChangeShapeType="1"/>
          </p:cNvSpPr>
          <p:nvPr/>
        </p:nvSpPr>
        <p:spPr bwMode="auto">
          <a:xfrm>
            <a:off x="6180138" y="1730375"/>
            <a:ext cx="11112" cy="17463"/>
          </a:xfrm>
          <a:prstGeom prst="line">
            <a:avLst/>
          </a:prstGeom>
          <a:noFill/>
          <a:ln w="33338">
            <a:solidFill>
              <a:srgbClr val="008000"/>
            </a:solidFill>
            <a:round/>
            <a:headEnd/>
            <a:tailEnd/>
          </a:ln>
        </p:spPr>
        <p:txBody>
          <a:bodyPr/>
          <a:lstStyle/>
          <a:p>
            <a:endParaRPr lang="pt-BR"/>
          </a:p>
        </p:txBody>
      </p:sp>
      <p:sp>
        <p:nvSpPr>
          <p:cNvPr id="17458" name="Line 1652"/>
          <p:cNvSpPr>
            <a:spLocks noChangeShapeType="1"/>
          </p:cNvSpPr>
          <p:nvPr/>
        </p:nvSpPr>
        <p:spPr bwMode="auto">
          <a:xfrm>
            <a:off x="6191250" y="1747838"/>
            <a:ext cx="1588" cy="17462"/>
          </a:xfrm>
          <a:prstGeom prst="line">
            <a:avLst/>
          </a:prstGeom>
          <a:noFill/>
          <a:ln w="33338">
            <a:solidFill>
              <a:srgbClr val="008000"/>
            </a:solidFill>
            <a:round/>
            <a:headEnd/>
            <a:tailEnd/>
          </a:ln>
        </p:spPr>
        <p:txBody>
          <a:bodyPr/>
          <a:lstStyle/>
          <a:p>
            <a:endParaRPr lang="pt-BR"/>
          </a:p>
        </p:txBody>
      </p:sp>
      <p:sp>
        <p:nvSpPr>
          <p:cNvPr id="17459" name="Line 1653"/>
          <p:cNvSpPr>
            <a:spLocks noChangeShapeType="1"/>
          </p:cNvSpPr>
          <p:nvPr/>
        </p:nvSpPr>
        <p:spPr bwMode="auto">
          <a:xfrm>
            <a:off x="6191250" y="1765300"/>
            <a:ext cx="11113" cy="19050"/>
          </a:xfrm>
          <a:prstGeom prst="line">
            <a:avLst/>
          </a:prstGeom>
          <a:noFill/>
          <a:ln w="33338">
            <a:solidFill>
              <a:srgbClr val="008000"/>
            </a:solidFill>
            <a:round/>
            <a:headEnd/>
            <a:tailEnd/>
          </a:ln>
        </p:spPr>
        <p:txBody>
          <a:bodyPr/>
          <a:lstStyle/>
          <a:p>
            <a:endParaRPr lang="pt-BR"/>
          </a:p>
        </p:txBody>
      </p:sp>
      <p:sp>
        <p:nvSpPr>
          <p:cNvPr id="17460" name="Line 1654"/>
          <p:cNvSpPr>
            <a:spLocks noChangeShapeType="1"/>
          </p:cNvSpPr>
          <p:nvPr/>
        </p:nvSpPr>
        <p:spPr bwMode="auto">
          <a:xfrm>
            <a:off x="6202363" y="1784350"/>
            <a:ext cx="11112" cy="17463"/>
          </a:xfrm>
          <a:prstGeom prst="line">
            <a:avLst/>
          </a:prstGeom>
          <a:noFill/>
          <a:ln w="33338">
            <a:solidFill>
              <a:srgbClr val="008000"/>
            </a:solidFill>
            <a:round/>
            <a:headEnd/>
            <a:tailEnd/>
          </a:ln>
        </p:spPr>
        <p:txBody>
          <a:bodyPr/>
          <a:lstStyle/>
          <a:p>
            <a:endParaRPr lang="pt-BR"/>
          </a:p>
        </p:txBody>
      </p:sp>
      <p:sp>
        <p:nvSpPr>
          <p:cNvPr id="17461" name="Line 1655"/>
          <p:cNvSpPr>
            <a:spLocks noChangeShapeType="1"/>
          </p:cNvSpPr>
          <p:nvPr/>
        </p:nvSpPr>
        <p:spPr bwMode="auto">
          <a:xfrm>
            <a:off x="6213475" y="1801813"/>
            <a:ext cx="1588" cy="17462"/>
          </a:xfrm>
          <a:prstGeom prst="line">
            <a:avLst/>
          </a:prstGeom>
          <a:noFill/>
          <a:ln w="33338">
            <a:solidFill>
              <a:srgbClr val="008000"/>
            </a:solidFill>
            <a:round/>
            <a:headEnd/>
            <a:tailEnd/>
          </a:ln>
        </p:spPr>
        <p:txBody>
          <a:bodyPr/>
          <a:lstStyle/>
          <a:p>
            <a:endParaRPr lang="pt-BR"/>
          </a:p>
        </p:txBody>
      </p:sp>
      <p:sp>
        <p:nvSpPr>
          <p:cNvPr id="17462" name="Line 1656"/>
          <p:cNvSpPr>
            <a:spLocks noChangeShapeType="1"/>
          </p:cNvSpPr>
          <p:nvPr/>
        </p:nvSpPr>
        <p:spPr bwMode="auto">
          <a:xfrm>
            <a:off x="6213475" y="1819275"/>
            <a:ext cx="11113" cy="17463"/>
          </a:xfrm>
          <a:prstGeom prst="line">
            <a:avLst/>
          </a:prstGeom>
          <a:noFill/>
          <a:ln w="33338">
            <a:solidFill>
              <a:srgbClr val="008000"/>
            </a:solidFill>
            <a:round/>
            <a:headEnd/>
            <a:tailEnd/>
          </a:ln>
        </p:spPr>
        <p:txBody>
          <a:bodyPr/>
          <a:lstStyle/>
          <a:p>
            <a:endParaRPr lang="pt-BR"/>
          </a:p>
        </p:txBody>
      </p:sp>
      <p:sp>
        <p:nvSpPr>
          <p:cNvPr id="17463" name="Freeform 1657"/>
          <p:cNvSpPr>
            <a:spLocks/>
          </p:cNvSpPr>
          <p:nvPr/>
        </p:nvSpPr>
        <p:spPr bwMode="auto">
          <a:xfrm>
            <a:off x="6224588" y="1836738"/>
            <a:ext cx="11112" cy="23812"/>
          </a:xfrm>
          <a:custGeom>
            <a:avLst/>
            <a:gdLst>
              <a:gd name="T0" fmla="*/ 0 w 7"/>
              <a:gd name="T1" fmla="*/ 0 h 15"/>
              <a:gd name="T2" fmla="*/ 17639508 w 7"/>
              <a:gd name="T3" fmla="*/ 17639931 h 15"/>
              <a:gd name="T4" fmla="*/ 17639508 w 7"/>
              <a:gd name="T5" fmla="*/ 37800759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7464" name="Line 1658"/>
          <p:cNvSpPr>
            <a:spLocks noChangeShapeType="1"/>
          </p:cNvSpPr>
          <p:nvPr/>
        </p:nvSpPr>
        <p:spPr bwMode="auto">
          <a:xfrm>
            <a:off x="6235700" y="1860550"/>
            <a:ext cx="1588" cy="17463"/>
          </a:xfrm>
          <a:prstGeom prst="line">
            <a:avLst/>
          </a:prstGeom>
          <a:noFill/>
          <a:ln w="33338">
            <a:solidFill>
              <a:srgbClr val="008000"/>
            </a:solidFill>
            <a:round/>
            <a:headEnd/>
            <a:tailEnd/>
          </a:ln>
        </p:spPr>
        <p:txBody>
          <a:bodyPr/>
          <a:lstStyle/>
          <a:p>
            <a:endParaRPr lang="pt-BR"/>
          </a:p>
        </p:txBody>
      </p:sp>
      <p:sp>
        <p:nvSpPr>
          <p:cNvPr id="17465" name="Line 1659"/>
          <p:cNvSpPr>
            <a:spLocks noChangeShapeType="1"/>
          </p:cNvSpPr>
          <p:nvPr/>
        </p:nvSpPr>
        <p:spPr bwMode="auto">
          <a:xfrm>
            <a:off x="6235700" y="1878013"/>
            <a:ext cx="11113" cy="17462"/>
          </a:xfrm>
          <a:prstGeom prst="line">
            <a:avLst/>
          </a:prstGeom>
          <a:noFill/>
          <a:ln w="33338">
            <a:solidFill>
              <a:srgbClr val="008000"/>
            </a:solidFill>
            <a:round/>
            <a:headEnd/>
            <a:tailEnd/>
          </a:ln>
        </p:spPr>
        <p:txBody>
          <a:bodyPr/>
          <a:lstStyle/>
          <a:p>
            <a:endParaRPr lang="pt-BR"/>
          </a:p>
        </p:txBody>
      </p:sp>
      <p:sp>
        <p:nvSpPr>
          <p:cNvPr id="17466" name="Freeform 1660"/>
          <p:cNvSpPr>
            <a:spLocks/>
          </p:cNvSpPr>
          <p:nvPr/>
        </p:nvSpPr>
        <p:spPr bwMode="auto">
          <a:xfrm>
            <a:off x="6246813" y="1895475"/>
            <a:ext cx="11112" cy="23813"/>
          </a:xfrm>
          <a:custGeom>
            <a:avLst/>
            <a:gdLst>
              <a:gd name="T0" fmla="*/ 0 w 7"/>
              <a:gd name="T1" fmla="*/ 0 h 15"/>
              <a:gd name="T2" fmla="*/ 17639508 w 7"/>
              <a:gd name="T3" fmla="*/ 17642260 h 15"/>
              <a:gd name="T4" fmla="*/ 17639508 w 7"/>
              <a:gd name="T5" fmla="*/ 37803934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7467" name="Line 1661"/>
          <p:cNvSpPr>
            <a:spLocks noChangeShapeType="1"/>
          </p:cNvSpPr>
          <p:nvPr/>
        </p:nvSpPr>
        <p:spPr bwMode="auto">
          <a:xfrm>
            <a:off x="6257925" y="1919288"/>
            <a:ext cx="1588" cy="17462"/>
          </a:xfrm>
          <a:prstGeom prst="line">
            <a:avLst/>
          </a:prstGeom>
          <a:noFill/>
          <a:ln w="33338">
            <a:solidFill>
              <a:srgbClr val="008000"/>
            </a:solidFill>
            <a:round/>
            <a:headEnd/>
            <a:tailEnd/>
          </a:ln>
        </p:spPr>
        <p:txBody>
          <a:bodyPr/>
          <a:lstStyle/>
          <a:p>
            <a:endParaRPr lang="pt-BR"/>
          </a:p>
        </p:txBody>
      </p:sp>
      <p:sp>
        <p:nvSpPr>
          <p:cNvPr id="17468" name="Freeform 1662"/>
          <p:cNvSpPr>
            <a:spLocks/>
          </p:cNvSpPr>
          <p:nvPr/>
        </p:nvSpPr>
        <p:spPr bwMode="auto">
          <a:xfrm>
            <a:off x="6257925" y="1936750"/>
            <a:ext cx="11113" cy="23813"/>
          </a:xfrm>
          <a:custGeom>
            <a:avLst/>
            <a:gdLst>
              <a:gd name="T0" fmla="*/ 0 w 7"/>
              <a:gd name="T1" fmla="*/ 0 h 15"/>
              <a:gd name="T2" fmla="*/ 0 w 7"/>
              <a:gd name="T3" fmla="*/ 17642260 h 15"/>
              <a:gd name="T4" fmla="*/ 17642683 w 7"/>
              <a:gd name="T5" fmla="*/ 37803934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0" y="7"/>
                </a:lnTo>
                <a:lnTo>
                  <a:pt x="7" y="15"/>
                </a:lnTo>
              </a:path>
            </a:pathLst>
          </a:custGeom>
          <a:noFill/>
          <a:ln w="33338">
            <a:solidFill>
              <a:srgbClr val="008000"/>
            </a:solidFill>
            <a:prstDash val="solid"/>
            <a:round/>
            <a:headEnd/>
            <a:tailEnd/>
          </a:ln>
        </p:spPr>
        <p:txBody>
          <a:bodyPr/>
          <a:lstStyle/>
          <a:p>
            <a:endParaRPr lang="pt-BR"/>
          </a:p>
        </p:txBody>
      </p:sp>
      <p:sp>
        <p:nvSpPr>
          <p:cNvPr id="17469" name="Line 1663"/>
          <p:cNvSpPr>
            <a:spLocks noChangeShapeType="1"/>
          </p:cNvSpPr>
          <p:nvPr/>
        </p:nvSpPr>
        <p:spPr bwMode="auto">
          <a:xfrm>
            <a:off x="6269038" y="1960563"/>
            <a:ext cx="11112" cy="17462"/>
          </a:xfrm>
          <a:prstGeom prst="line">
            <a:avLst/>
          </a:prstGeom>
          <a:noFill/>
          <a:ln w="33338">
            <a:solidFill>
              <a:srgbClr val="008000"/>
            </a:solidFill>
            <a:round/>
            <a:headEnd/>
            <a:tailEnd/>
          </a:ln>
        </p:spPr>
        <p:txBody>
          <a:bodyPr/>
          <a:lstStyle/>
          <a:p>
            <a:endParaRPr lang="pt-BR"/>
          </a:p>
        </p:txBody>
      </p:sp>
      <p:sp>
        <p:nvSpPr>
          <p:cNvPr id="17470" name="Freeform 1664"/>
          <p:cNvSpPr>
            <a:spLocks/>
          </p:cNvSpPr>
          <p:nvPr/>
        </p:nvSpPr>
        <p:spPr bwMode="auto">
          <a:xfrm>
            <a:off x="6280150" y="1978025"/>
            <a:ext cx="1588" cy="23813"/>
          </a:xfrm>
          <a:custGeom>
            <a:avLst/>
            <a:gdLst>
              <a:gd name="T0" fmla="*/ 0 w 1588"/>
              <a:gd name="T1" fmla="*/ 0 h 15"/>
              <a:gd name="T2" fmla="*/ 0 w 1588"/>
              <a:gd name="T3" fmla="*/ 17642260 h 15"/>
              <a:gd name="T4" fmla="*/ 0 w 1588"/>
              <a:gd name="T5" fmla="*/ 37803934 h 15"/>
              <a:gd name="T6" fmla="*/ 0 60000 65536"/>
              <a:gd name="T7" fmla="*/ 0 60000 65536"/>
              <a:gd name="T8" fmla="*/ 0 60000 65536"/>
              <a:gd name="T9" fmla="*/ 0 w 1588"/>
              <a:gd name="T10" fmla="*/ 0 h 15"/>
              <a:gd name="T11" fmla="*/ 1588 w 1588"/>
              <a:gd name="T12" fmla="*/ 15 h 15"/>
            </a:gdLst>
            <a:ahLst/>
            <a:cxnLst>
              <a:cxn ang="T6">
                <a:pos x="T0" y="T1"/>
              </a:cxn>
              <a:cxn ang="T7">
                <a:pos x="T2" y="T3"/>
              </a:cxn>
              <a:cxn ang="T8">
                <a:pos x="T4" y="T5"/>
              </a:cxn>
            </a:cxnLst>
            <a:rect l="T9" t="T10" r="T11" b="T12"/>
            <a:pathLst>
              <a:path w="1588" h="15">
                <a:moveTo>
                  <a:pt x="0" y="0"/>
                </a:moveTo>
                <a:lnTo>
                  <a:pt x="0" y="7"/>
                </a:lnTo>
                <a:lnTo>
                  <a:pt x="0" y="15"/>
                </a:lnTo>
              </a:path>
            </a:pathLst>
          </a:custGeom>
          <a:noFill/>
          <a:ln w="33338">
            <a:solidFill>
              <a:srgbClr val="008000"/>
            </a:solidFill>
            <a:prstDash val="solid"/>
            <a:round/>
            <a:headEnd/>
            <a:tailEnd/>
          </a:ln>
        </p:spPr>
        <p:txBody>
          <a:bodyPr/>
          <a:lstStyle/>
          <a:p>
            <a:endParaRPr lang="pt-BR"/>
          </a:p>
        </p:txBody>
      </p:sp>
      <p:sp>
        <p:nvSpPr>
          <p:cNvPr id="17471" name="Line 1665"/>
          <p:cNvSpPr>
            <a:spLocks noChangeShapeType="1"/>
          </p:cNvSpPr>
          <p:nvPr/>
        </p:nvSpPr>
        <p:spPr bwMode="auto">
          <a:xfrm>
            <a:off x="6280150" y="2001838"/>
            <a:ext cx="11113" cy="17462"/>
          </a:xfrm>
          <a:prstGeom prst="line">
            <a:avLst/>
          </a:prstGeom>
          <a:noFill/>
          <a:ln w="33338">
            <a:solidFill>
              <a:srgbClr val="008000"/>
            </a:solidFill>
            <a:round/>
            <a:headEnd/>
            <a:tailEnd/>
          </a:ln>
        </p:spPr>
        <p:txBody>
          <a:bodyPr/>
          <a:lstStyle/>
          <a:p>
            <a:endParaRPr lang="pt-BR"/>
          </a:p>
        </p:txBody>
      </p:sp>
      <p:sp>
        <p:nvSpPr>
          <p:cNvPr id="17472" name="Freeform 1666"/>
          <p:cNvSpPr>
            <a:spLocks/>
          </p:cNvSpPr>
          <p:nvPr/>
        </p:nvSpPr>
        <p:spPr bwMode="auto">
          <a:xfrm>
            <a:off x="6291263" y="2019300"/>
            <a:ext cx="11112" cy="23813"/>
          </a:xfrm>
          <a:custGeom>
            <a:avLst/>
            <a:gdLst>
              <a:gd name="T0" fmla="*/ 0 w 7"/>
              <a:gd name="T1" fmla="*/ 0 h 15"/>
              <a:gd name="T2" fmla="*/ 17639508 w 7"/>
              <a:gd name="T3" fmla="*/ 17642260 h 15"/>
              <a:gd name="T4" fmla="*/ 17639508 w 7"/>
              <a:gd name="T5" fmla="*/ 37803934 h 15"/>
              <a:gd name="T6" fmla="*/ 0 60000 65536"/>
              <a:gd name="T7" fmla="*/ 0 60000 65536"/>
              <a:gd name="T8" fmla="*/ 0 60000 65536"/>
              <a:gd name="T9" fmla="*/ 0 w 7"/>
              <a:gd name="T10" fmla="*/ 0 h 15"/>
              <a:gd name="T11" fmla="*/ 7 w 7"/>
              <a:gd name="T12" fmla="*/ 15 h 15"/>
            </a:gdLst>
            <a:ahLst/>
            <a:cxnLst>
              <a:cxn ang="T6">
                <a:pos x="T0" y="T1"/>
              </a:cxn>
              <a:cxn ang="T7">
                <a:pos x="T2" y="T3"/>
              </a:cxn>
              <a:cxn ang="T8">
                <a:pos x="T4" y="T5"/>
              </a:cxn>
            </a:cxnLst>
            <a:rect l="T9" t="T10" r="T11" b="T12"/>
            <a:pathLst>
              <a:path w="7" h="15">
                <a:moveTo>
                  <a:pt x="0" y="0"/>
                </a:moveTo>
                <a:lnTo>
                  <a:pt x="7" y="7"/>
                </a:lnTo>
                <a:lnTo>
                  <a:pt x="7" y="15"/>
                </a:lnTo>
              </a:path>
            </a:pathLst>
          </a:custGeom>
          <a:noFill/>
          <a:ln w="33338">
            <a:solidFill>
              <a:srgbClr val="008000"/>
            </a:solidFill>
            <a:prstDash val="solid"/>
            <a:round/>
            <a:headEnd/>
            <a:tailEnd/>
          </a:ln>
        </p:spPr>
        <p:txBody>
          <a:bodyPr/>
          <a:lstStyle/>
          <a:p>
            <a:endParaRPr lang="pt-BR"/>
          </a:p>
        </p:txBody>
      </p:sp>
      <p:sp>
        <p:nvSpPr>
          <p:cNvPr id="17473" name="Line 1667"/>
          <p:cNvSpPr>
            <a:spLocks noChangeShapeType="1"/>
          </p:cNvSpPr>
          <p:nvPr/>
        </p:nvSpPr>
        <p:spPr bwMode="auto">
          <a:xfrm>
            <a:off x="6302375" y="2043113"/>
            <a:ext cx="1588" cy="17462"/>
          </a:xfrm>
          <a:prstGeom prst="line">
            <a:avLst/>
          </a:prstGeom>
          <a:noFill/>
          <a:ln w="33338">
            <a:solidFill>
              <a:srgbClr val="008000"/>
            </a:solidFill>
            <a:round/>
            <a:headEnd/>
            <a:tailEnd/>
          </a:ln>
        </p:spPr>
        <p:txBody>
          <a:bodyPr/>
          <a:lstStyle/>
          <a:p>
            <a:endParaRPr lang="pt-BR"/>
          </a:p>
        </p:txBody>
      </p:sp>
      <p:sp>
        <p:nvSpPr>
          <p:cNvPr id="17474" name="Line 1669"/>
          <p:cNvSpPr>
            <a:spLocks noChangeShapeType="1"/>
          </p:cNvSpPr>
          <p:nvPr/>
        </p:nvSpPr>
        <p:spPr bwMode="auto">
          <a:xfrm>
            <a:off x="1847850" y="4095750"/>
            <a:ext cx="5159375" cy="1588"/>
          </a:xfrm>
          <a:prstGeom prst="line">
            <a:avLst/>
          </a:prstGeom>
          <a:noFill/>
          <a:ln w="22225">
            <a:solidFill>
              <a:srgbClr val="000000"/>
            </a:solidFill>
            <a:round/>
            <a:headEnd/>
            <a:tailEnd/>
          </a:ln>
        </p:spPr>
        <p:txBody>
          <a:bodyPr/>
          <a:lstStyle/>
          <a:p>
            <a:endParaRPr lang="pt-BR"/>
          </a:p>
        </p:txBody>
      </p:sp>
      <p:sp>
        <p:nvSpPr>
          <p:cNvPr id="17475" name="Line 1670"/>
          <p:cNvSpPr>
            <a:spLocks noChangeShapeType="1"/>
          </p:cNvSpPr>
          <p:nvPr/>
        </p:nvSpPr>
        <p:spPr bwMode="auto">
          <a:xfrm>
            <a:off x="6221413" y="4100513"/>
            <a:ext cx="11112" cy="1587"/>
          </a:xfrm>
          <a:prstGeom prst="line">
            <a:avLst/>
          </a:prstGeom>
          <a:noFill/>
          <a:ln w="33338">
            <a:solidFill>
              <a:srgbClr val="008000"/>
            </a:solidFill>
            <a:round/>
            <a:headEnd/>
            <a:tailEnd/>
          </a:ln>
        </p:spPr>
        <p:txBody>
          <a:bodyPr/>
          <a:lstStyle/>
          <a:p>
            <a:endParaRPr lang="pt-BR"/>
          </a:p>
        </p:txBody>
      </p:sp>
      <p:sp>
        <p:nvSpPr>
          <p:cNvPr id="17476" name="Line 1671"/>
          <p:cNvSpPr>
            <a:spLocks noChangeShapeType="1"/>
          </p:cNvSpPr>
          <p:nvPr/>
        </p:nvSpPr>
        <p:spPr bwMode="auto">
          <a:xfrm>
            <a:off x="6232525" y="4100513"/>
            <a:ext cx="1588" cy="1587"/>
          </a:xfrm>
          <a:prstGeom prst="line">
            <a:avLst/>
          </a:prstGeom>
          <a:noFill/>
          <a:ln w="33338">
            <a:solidFill>
              <a:srgbClr val="008000"/>
            </a:solidFill>
            <a:round/>
            <a:headEnd/>
            <a:tailEnd/>
          </a:ln>
        </p:spPr>
        <p:txBody>
          <a:bodyPr/>
          <a:lstStyle/>
          <a:p>
            <a:endParaRPr lang="pt-BR"/>
          </a:p>
        </p:txBody>
      </p:sp>
      <p:grpSp>
        <p:nvGrpSpPr>
          <p:cNvPr id="10" name="Group 1674"/>
          <p:cNvGrpSpPr>
            <a:grpSpLocks/>
          </p:cNvGrpSpPr>
          <p:nvPr/>
        </p:nvGrpSpPr>
        <p:grpSpPr bwMode="auto">
          <a:xfrm>
            <a:off x="1874838" y="3165475"/>
            <a:ext cx="4381500" cy="1781175"/>
            <a:chOff x="2117" y="2545"/>
            <a:chExt cx="2760" cy="1122"/>
          </a:xfrm>
        </p:grpSpPr>
        <p:grpSp>
          <p:nvGrpSpPr>
            <p:cNvPr id="18097" name="Group 1675"/>
            <p:cNvGrpSpPr>
              <a:grpSpLocks/>
            </p:cNvGrpSpPr>
            <p:nvPr/>
          </p:nvGrpSpPr>
          <p:grpSpPr bwMode="auto">
            <a:xfrm>
              <a:off x="2700" y="2545"/>
              <a:ext cx="328" cy="1122"/>
              <a:chOff x="3332" y="2362"/>
              <a:chExt cx="328" cy="1122"/>
            </a:xfrm>
          </p:grpSpPr>
          <p:sp>
            <p:nvSpPr>
              <p:cNvPr id="18628" name="Line 1676"/>
              <p:cNvSpPr>
                <a:spLocks noChangeShapeType="1"/>
              </p:cNvSpPr>
              <p:nvPr/>
            </p:nvSpPr>
            <p:spPr bwMode="auto">
              <a:xfrm>
                <a:off x="3332" y="2940"/>
                <a:ext cx="1" cy="1"/>
              </a:xfrm>
              <a:prstGeom prst="line">
                <a:avLst/>
              </a:prstGeom>
              <a:noFill/>
              <a:ln w="33338">
                <a:solidFill>
                  <a:srgbClr val="CC0000"/>
                </a:solidFill>
                <a:round/>
                <a:headEnd/>
                <a:tailEnd/>
              </a:ln>
            </p:spPr>
            <p:txBody>
              <a:bodyPr/>
              <a:lstStyle/>
              <a:p>
                <a:endParaRPr lang="pt-BR"/>
              </a:p>
            </p:txBody>
          </p:sp>
          <p:sp>
            <p:nvSpPr>
              <p:cNvPr id="18629" name="Line 1677"/>
              <p:cNvSpPr>
                <a:spLocks noChangeShapeType="1"/>
              </p:cNvSpPr>
              <p:nvPr/>
            </p:nvSpPr>
            <p:spPr bwMode="auto">
              <a:xfrm>
                <a:off x="3332" y="2940"/>
                <a:ext cx="7" cy="1"/>
              </a:xfrm>
              <a:prstGeom prst="line">
                <a:avLst/>
              </a:prstGeom>
              <a:noFill/>
              <a:ln w="33338">
                <a:solidFill>
                  <a:srgbClr val="CC0000"/>
                </a:solidFill>
                <a:round/>
                <a:headEnd/>
                <a:tailEnd/>
              </a:ln>
            </p:spPr>
            <p:txBody>
              <a:bodyPr/>
              <a:lstStyle/>
              <a:p>
                <a:endParaRPr lang="pt-BR"/>
              </a:p>
            </p:txBody>
          </p:sp>
          <p:sp>
            <p:nvSpPr>
              <p:cNvPr id="18630" name="Line 1678"/>
              <p:cNvSpPr>
                <a:spLocks noChangeShapeType="1"/>
              </p:cNvSpPr>
              <p:nvPr/>
            </p:nvSpPr>
            <p:spPr bwMode="auto">
              <a:xfrm>
                <a:off x="3339" y="2940"/>
                <a:ext cx="7" cy="1"/>
              </a:xfrm>
              <a:prstGeom prst="line">
                <a:avLst/>
              </a:prstGeom>
              <a:noFill/>
              <a:ln w="33338">
                <a:solidFill>
                  <a:srgbClr val="CC0000"/>
                </a:solidFill>
                <a:round/>
                <a:headEnd/>
                <a:tailEnd/>
              </a:ln>
            </p:spPr>
            <p:txBody>
              <a:bodyPr/>
              <a:lstStyle/>
              <a:p>
                <a:endParaRPr lang="pt-BR"/>
              </a:p>
            </p:txBody>
          </p:sp>
          <p:sp>
            <p:nvSpPr>
              <p:cNvPr id="18631" name="Line 1679"/>
              <p:cNvSpPr>
                <a:spLocks noChangeShapeType="1"/>
              </p:cNvSpPr>
              <p:nvPr/>
            </p:nvSpPr>
            <p:spPr bwMode="auto">
              <a:xfrm>
                <a:off x="3346" y="2940"/>
                <a:ext cx="1" cy="1"/>
              </a:xfrm>
              <a:prstGeom prst="line">
                <a:avLst/>
              </a:prstGeom>
              <a:noFill/>
              <a:ln w="33338">
                <a:solidFill>
                  <a:srgbClr val="CC0000"/>
                </a:solidFill>
                <a:round/>
                <a:headEnd/>
                <a:tailEnd/>
              </a:ln>
            </p:spPr>
            <p:txBody>
              <a:bodyPr/>
              <a:lstStyle/>
              <a:p>
                <a:endParaRPr lang="pt-BR"/>
              </a:p>
            </p:txBody>
          </p:sp>
          <p:sp>
            <p:nvSpPr>
              <p:cNvPr id="18632" name="Line 1680"/>
              <p:cNvSpPr>
                <a:spLocks noChangeShapeType="1"/>
              </p:cNvSpPr>
              <p:nvPr/>
            </p:nvSpPr>
            <p:spPr bwMode="auto">
              <a:xfrm>
                <a:off x="3346" y="2940"/>
                <a:ext cx="7" cy="1"/>
              </a:xfrm>
              <a:prstGeom prst="line">
                <a:avLst/>
              </a:prstGeom>
              <a:noFill/>
              <a:ln w="33338">
                <a:solidFill>
                  <a:srgbClr val="CC0000"/>
                </a:solidFill>
                <a:round/>
                <a:headEnd/>
                <a:tailEnd/>
              </a:ln>
            </p:spPr>
            <p:txBody>
              <a:bodyPr/>
              <a:lstStyle/>
              <a:p>
                <a:endParaRPr lang="pt-BR"/>
              </a:p>
            </p:txBody>
          </p:sp>
          <p:sp>
            <p:nvSpPr>
              <p:cNvPr id="18633" name="Line 1681"/>
              <p:cNvSpPr>
                <a:spLocks noChangeShapeType="1"/>
              </p:cNvSpPr>
              <p:nvPr/>
            </p:nvSpPr>
            <p:spPr bwMode="auto">
              <a:xfrm>
                <a:off x="3353" y="2940"/>
                <a:ext cx="7" cy="1"/>
              </a:xfrm>
              <a:prstGeom prst="line">
                <a:avLst/>
              </a:prstGeom>
              <a:noFill/>
              <a:ln w="33338">
                <a:solidFill>
                  <a:srgbClr val="CC0000"/>
                </a:solidFill>
                <a:round/>
                <a:headEnd/>
                <a:tailEnd/>
              </a:ln>
            </p:spPr>
            <p:txBody>
              <a:bodyPr/>
              <a:lstStyle/>
              <a:p>
                <a:endParaRPr lang="pt-BR"/>
              </a:p>
            </p:txBody>
          </p:sp>
          <p:sp>
            <p:nvSpPr>
              <p:cNvPr id="18634" name="Line 1682"/>
              <p:cNvSpPr>
                <a:spLocks noChangeShapeType="1"/>
              </p:cNvSpPr>
              <p:nvPr/>
            </p:nvSpPr>
            <p:spPr bwMode="auto">
              <a:xfrm>
                <a:off x="3360" y="2940"/>
                <a:ext cx="1" cy="1"/>
              </a:xfrm>
              <a:prstGeom prst="line">
                <a:avLst/>
              </a:prstGeom>
              <a:noFill/>
              <a:ln w="33338">
                <a:solidFill>
                  <a:srgbClr val="CC0000"/>
                </a:solidFill>
                <a:round/>
                <a:headEnd/>
                <a:tailEnd/>
              </a:ln>
            </p:spPr>
            <p:txBody>
              <a:bodyPr/>
              <a:lstStyle/>
              <a:p>
                <a:endParaRPr lang="pt-BR"/>
              </a:p>
            </p:txBody>
          </p:sp>
          <p:sp>
            <p:nvSpPr>
              <p:cNvPr id="18635" name="Line 1683"/>
              <p:cNvSpPr>
                <a:spLocks noChangeShapeType="1"/>
              </p:cNvSpPr>
              <p:nvPr/>
            </p:nvSpPr>
            <p:spPr bwMode="auto">
              <a:xfrm>
                <a:off x="3360" y="2940"/>
                <a:ext cx="7" cy="1"/>
              </a:xfrm>
              <a:prstGeom prst="line">
                <a:avLst/>
              </a:prstGeom>
              <a:noFill/>
              <a:ln w="33338">
                <a:solidFill>
                  <a:srgbClr val="CC0000"/>
                </a:solidFill>
                <a:round/>
                <a:headEnd/>
                <a:tailEnd/>
              </a:ln>
            </p:spPr>
            <p:txBody>
              <a:bodyPr/>
              <a:lstStyle/>
              <a:p>
                <a:endParaRPr lang="pt-BR"/>
              </a:p>
            </p:txBody>
          </p:sp>
          <p:sp>
            <p:nvSpPr>
              <p:cNvPr id="18636" name="Line 1684"/>
              <p:cNvSpPr>
                <a:spLocks noChangeShapeType="1"/>
              </p:cNvSpPr>
              <p:nvPr/>
            </p:nvSpPr>
            <p:spPr bwMode="auto">
              <a:xfrm>
                <a:off x="3367" y="2940"/>
                <a:ext cx="7" cy="1"/>
              </a:xfrm>
              <a:prstGeom prst="line">
                <a:avLst/>
              </a:prstGeom>
              <a:noFill/>
              <a:ln w="33338">
                <a:solidFill>
                  <a:srgbClr val="CC0000"/>
                </a:solidFill>
                <a:round/>
                <a:headEnd/>
                <a:tailEnd/>
              </a:ln>
            </p:spPr>
            <p:txBody>
              <a:bodyPr/>
              <a:lstStyle/>
              <a:p>
                <a:endParaRPr lang="pt-BR"/>
              </a:p>
            </p:txBody>
          </p:sp>
          <p:sp>
            <p:nvSpPr>
              <p:cNvPr id="18637" name="Line 1685"/>
              <p:cNvSpPr>
                <a:spLocks noChangeShapeType="1"/>
              </p:cNvSpPr>
              <p:nvPr/>
            </p:nvSpPr>
            <p:spPr bwMode="auto">
              <a:xfrm>
                <a:off x="3374" y="2940"/>
                <a:ext cx="1" cy="1"/>
              </a:xfrm>
              <a:prstGeom prst="line">
                <a:avLst/>
              </a:prstGeom>
              <a:noFill/>
              <a:ln w="33338">
                <a:solidFill>
                  <a:srgbClr val="CC0000"/>
                </a:solidFill>
                <a:round/>
                <a:headEnd/>
                <a:tailEnd/>
              </a:ln>
            </p:spPr>
            <p:txBody>
              <a:bodyPr/>
              <a:lstStyle/>
              <a:p>
                <a:endParaRPr lang="pt-BR"/>
              </a:p>
            </p:txBody>
          </p:sp>
          <p:sp>
            <p:nvSpPr>
              <p:cNvPr id="18638" name="Line 1686"/>
              <p:cNvSpPr>
                <a:spLocks noChangeShapeType="1"/>
              </p:cNvSpPr>
              <p:nvPr/>
            </p:nvSpPr>
            <p:spPr bwMode="auto">
              <a:xfrm>
                <a:off x="3374" y="2940"/>
                <a:ext cx="7" cy="1"/>
              </a:xfrm>
              <a:prstGeom prst="line">
                <a:avLst/>
              </a:prstGeom>
              <a:noFill/>
              <a:ln w="33338">
                <a:solidFill>
                  <a:srgbClr val="CC0000"/>
                </a:solidFill>
                <a:round/>
                <a:headEnd/>
                <a:tailEnd/>
              </a:ln>
            </p:spPr>
            <p:txBody>
              <a:bodyPr/>
              <a:lstStyle/>
              <a:p>
                <a:endParaRPr lang="pt-BR"/>
              </a:p>
            </p:txBody>
          </p:sp>
          <p:sp>
            <p:nvSpPr>
              <p:cNvPr id="18639" name="Line 1687"/>
              <p:cNvSpPr>
                <a:spLocks noChangeShapeType="1"/>
              </p:cNvSpPr>
              <p:nvPr/>
            </p:nvSpPr>
            <p:spPr bwMode="auto">
              <a:xfrm>
                <a:off x="3381" y="2940"/>
                <a:ext cx="7" cy="1"/>
              </a:xfrm>
              <a:prstGeom prst="line">
                <a:avLst/>
              </a:prstGeom>
              <a:noFill/>
              <a:ln w="33338">
                <a:solidFill>
                  <a:srgbClr val="CC0000"/>
                </a:solidFill>
                <a:round/>
                <a:headEnd/>
                <a:tailEnd/>
              </a:ln>
            </p:spPr>
            <p:txBody>
              <a:bodyPr/>
              <a:lstStyle/>
              <a:p>
                <a:endParaRPr lang="pt-BR"/>
              </a:p>
            </p:txBody>
          </p:sp>
          <p:sp>
            <p:nvSpPr>
              <p:cNvPr id="18640" name="Line 1688"/>
              <p:cNvSpPr>
                <a:spLocks noChangeShapeType="1"/>
              </p:cNvSpPr>
              <p:nvPr/>
            </p:nvSpPr>
            <p:spPr bwMode="auto">
              <a:xfrm>
                <a:off x="3388" y="2940"/>
                <a:ext cx="1" cy="1"/>
              </a:xfrm>
              <a:prstGeom prst="line">
                <a:avLst/>
              </a:prstGeom>
              <a:noFill/>
              <a:ln w="33338">
                <a:solidFill>
                  <a:srgbClr val="CC0000"/>
                </a:solidFill>
                <a:round/>
                <a:headEnd/>
                <a:tailEnd/>
              </a:ln>
            </p:spPr>
            <p:txBody>
              <a:bodyPr/>
              <a:lstStyle/>
              <a:p>
                <a:endParaRPr lang="pt-BR"/>
              </a:p>
            </p:txBody>
          </p:sp>
          <p:sp>
            <p:nvSpPr>
              <p:cNvPr id="18641" name="Line 1689"/>
              <p:cNvSpPr>
                <a:spLocks noChangeShapeType="1"/>
              </p:cNvSpPr>
              <p:nvPr/>
            </p:nvSpPr>
            <p:spPr bwMode="auto">
              <a:xfrm>
                <a:off x="3388" y="2940"/>
                <a:ext cx="7" cy="1"/>
              </a:xfrm>
              <a:prstGeom prst="line">
                <a:avLst/>
              </a:prstGeom>
              <a:noFill/>
              <a:ln w="33338">
                <a:solidFill>
                  <a:srgbClr val="CC0000"/>
                </a:solidFill>
                <a:round/>
                <a:headEnd/>
                <a:tailEnd/>
              </a:ln>
            </p:spPr>
            <p:txBody>
              <a:bodyPr/>
              <a:lstStyle/>
              <a:p>
                <a:endParaRPr lang="pt-BR"/>
              </a:p>
            </p:txBody>
          </p:sp>
          <p:sp>
            <p:nvSpPr>
              <p:cNvPr id="18642" name="Line 1690"/>
              <p:cNvSpPr>
                <a:spLocks noChangeShapeType="1"/>
              </p:cNvSpPr>
              <p:nvPr/>
            </p:nvSpPr>
            <p:spPr bwMode="auto">
              <a:xfrm>
                <a:off x="3395" y="2940"/>
                <a:ext cx="7" cy="1"/>
              </a:xfrm>
              <a:prstGeom prst="line">
                <a:avLst/>
              </a:prstGeom>
              <a:noFill/>
              <a:ln w="33338">
                <a:solidFill>
                  <a:srgbClr val="CC0000"/>
                </a:solidFill>
                <a:round/>
                <a:headEnd/>
                <a:tailEnd/>
              </a:ln>
            </p:spPr>
            <p:txBody>
              <a:bodyPr/>
              <a:lstStyle/>
              <a:p>
                <a:endParaRPr lang="pt-BR"/>
              </a:p>
            </p:txBody>
          </p:sp>
          <p:sp>
            <p:nvSpPr>
              <p:cNvPr id="18643" name="Line 1691"/>
              <p:cNvSpPr>
                <a:spLocks noChangeShapeType="1"/>
              </p:cNvSpPr>
              <p:nvPr/>
            </p:nvSpPr>
            <p:spPr bwMode="auto">
              <a:xfrm>
                <a:off x="3402" y="2940"/>
                <a:ext cx="1" cy="1"/>
              </a:xfrm>
              <a:prstGeom prst="line">
                <a:avLst/>
              </a:prstGeom>
              <a:noFill/>
              <a:ln w="33338">
                <a:solidFill>
                  <a:srgbClr val="CC0000"/>
                </a:solidFill>
                <a:round/>
                <a:headEnd/>
                <a:tailEnd/>
              </a:ln>
            </p:spPr>
            <p:txBody>
              <a:bodyPr/>
              <a:lstStyle/>
              <a:p>
                <a:endParaRPr lang="pt-BR"/>
              </a:p>
            </p:txBody>
          </p:sp>
          <p:sp>
            <p:nvSpPr>
              <p:cNvPr id="18644" name="Line 1692"/>
              <p:cNvSpPr>
                <a:spLocks noChangeShapeType="1"/>
              </p:cNvSpPr>
              <p:nvPr/>
            </p:nvSpPr>
            <p:spPr bwMode="auto">
              <a:xfrm>
                <a:off x="3402" y="2940"/>
                <a:ext cx="7" cy="1"/>
              </a:xfrm>
              <a:prstGeom prst="line">
                <a:avLst/>
              </a:prstGeom>
              <a:noFill/>
              <a:ln w="33338">
                <a:solidFill>
                  <a:srgbClr val="CC0000"/>
                </a:solidFill>
                <a:round/>
                <a:headEnd/>
                <a:tailEnd/>
              </a:ln>
            </p:spPr>
            <p:txBody>
              <a:bodyPr/>
              <a:lstStyle/>
              <a:p>
                <a:endParaRPr lang="pt-BR"/>
              </a:p>
            </p:txBody>
          </p:sp>
          <p:sp>
            <p:nvSpPr>
              <p:cNvPr id="18645" name="Line 1693"/>
              <p:cNvSpPr>
                <a:spLocks noChangeShapeType="1"/>
              </p:cNvSpPr>
              <p:nvPr/>
            </p:nvSpPr>
            <p:spPr bwMode="auto">
              <a:xfrm>
                <a:off x="3409" y="2940"/>
                <a:ext cx="7" cy="1"/>
              </a:xfrm>
              <a:prstGeom prst="line">
                <a:avLst/>
              </a:prstGeom>
              <a:noFill/>
              <a:ln w="33338">
                <a:solidFill>
                  <a:srgbClr val="CC0000"/>
                </a:solidFill>
                <a:round/>
                <a:headEnd/>
                <a:tailEnd/>
              </a:ln>
            </p:spPr>
            <p:txBody>
              <a:bodyPr/>
              <a:lstStyle/>
              <a:p>
                <a:endParaRPr lang="pt-BR"/>
              </a:p>
            </p:txBody>
          </p:sp>
          <p:sp>
            <p:nvSpPr>
              <p:cNvPr id="18646" name="Line 1694"/>
              <p:cNvSpPr>
                <a:spLocks noChangeShapeType="1"/>
              </p:cNvSpPr>
              <p:nvPr/>
            </p:nvSpPr>
            <p:spPr bwMode="auto">
              <a:xfrm>
                <a:off x="3416" y="2940"/>
                <a:ext cx="1" cy="1"/>
              </a:xfrm>
              <a:prstGeom prst="line">
                <a:avLst/>
              </a:prstGeom>
              <a:noFill/>
              <a:ln w="33338">
                <a:solidFill>
                  <a:srgbClr val="CC0000"/>
                </a:solidFill>
                <a:round/>
                <a:headEnd/>
                <a:tailEnd/>
              </a:ln>
            </p:spPr>
            <p:txBody>
              <a:bodyPr/>
              <a:lstStyle/>
              <a:p>
                <a:endParaRPr lang="pt-BR"/>
              </a:p>
            </p:txBody>
          </p:sp>
          <p:sp>
            <p:nvSpPr>
              <p:cNvPr id="18647" name="Line 1695"/>
              <p:cNvSpPr>
                <a:spLocks noChangeShapeType="1"/>
              </p:cNvSpPr>
              <p:nvPr/>
            </p:nvSpPr>
            <p:spPr bwMode="auto">
              <a:xfrm>
                <a:off x="3416" y="2940"/>
                <a:ext cx="7" cy="1"/>
              </a:xfrm>
              <a:prstGeom prst="line">
                <a:avLst/>
              </a:prstGeom>
              <a:noFill/>
              <a:ln w="33338">
                <a:solidFill>
                  <a:srgbClr val="CC0000"/>
                </a:solidFill>
                <a:round/>
                <a:headEnd/>
                <a:tailEnd/>
              </a:ln>
            </p:spPr>
            <p:txBody>
              <a:bodyPr/>
              <a:lstStyle/>
              <a:p>
                <a:endParaRPr lang="pt-BR"/>
              </a:p>
            </p:txBody>
          </p:sp>
          <p:sp>
            <p:nvSpPr>
              <p:cNvPr id="18648" name="Line 1696"/>
              <p:cNvSpPr>
                <a:spLocks noChangeShapeType="1"/>
              </p:cNvSpPr>
              <p:nvPr/>
            </p:nvSpPr>
            <p:spPr bwMode="auto">
              <a:xfrm>
                <a:off x="3423" y="2940"/>
                <a:ext cx="7" cy="1"/>
              </a:xfrm>
              <a:prstGeom prst="line">
                <a:avLst/>
              </a:prstGeom>
              <a:noFill/>
              <a:ln w="33338">
                <a:solidFill>
                  <a:srgbClr val="CC0000"/>
                </a:solidFill>
                <a:round/>
                <a:headEnd/>
                <a:tailEnd/>
              </a:ln>
            </p:spPr>
            <p:txBody>
              <a:bodyPr/>
              <a:lstStyle/>
              <a:p>
                <a:endParaRPr lang="pt-BR"/>
              </a:p>
            </p:txBody>
          </p:sp>
          <p:sp>
            <p:nvSpPr>
              <p:cNvPr id="18649" name="Line 1697"/>
              <p:cNvSpPr>
                <a:spLocks noChangeShapeType="1"/>
              </p:cNvSpPr>
              <p:nvPr/>
            </p:nvSpPr>
            <p:spPr bwMode="auto">
              <a:xfrm>
                <a:off x="3430" y="2940"/>
                <a:ext cx="1" cy="1"/>
              </a:xfrm>
              <a:prstGeom prst="line">
                <a:avLst/>
              </a:prstGeom>
              <a:noFill/>
              <a:ln w="33338">
                <a:solidFill>
                  <a:srgbClr val="CC0000"/>
                </a:solidFill>
                <a:round/>
                <a:headEnd/>
                <a:tailEnd/>
              </a:ln>
            </p:spPr>
            <p:txBody>
              <a:bodyPr/>
              <a:lstStyle/>
              <a:p>
                <a:endParaRPr lang="pt-BR"/>
              </a:p>
            </p:txBody>
          </p:sp>
          <p:sp>
            <p:nvSpPr>
              <p:cNvPr id="18650" name="Line 1698"/>
              <p:cNvSpPr>
                <a:spLocks noChangeShapeType="1"/>
              </p:cNvSpPr>
              <p:nvPr/>
            </p:nvSpPr>
            <p:spPr bwMode="auto">
              <a:xfrm>
                <a:off x="3430" y="2940"/>
                <a:ext cx="7" cy="1"/>
              </a:xfrm>
              <a:prstGeom prst="line">
                <a:avLst/>
              </a:prstGeom>
              <a:noFill/>
              <a:ln w="33338">
                <a:solidFill>
                  <a:srgbClr val="CC0000"/>
                </a:solidFill>
                <a:round/>
                <a:headEnd/>
                <a:tailEnd/>
              </a:ln>
            </p:spPr>
            <p:txBody>
              <a:bodyPr/>
              <a:lstStyle/>
              <a:p>
                <a:endParaRPr lang="pt-BR"/>
              </a:p>
            </p:txBody>
          </p:sp>
          <p:sp>
            <p:nvSpPr>
              <p:cNvPr id="18651" name="Freeform 1699"/>
              <p:cNvSpPr>
                <a:spLocks/>
              </p:cNvSpPr>
              <p:nvPr/>
            </p:nvSpPr>
            <p:spPr bwMode="auto">
              <a:xfrm>
                <a:off x="3437" y="2940"/>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3338">
                <a:solidFill>
                  <a:srgbClr val="CC0000"/>
                </a:solidFill>
                <a:prstDash val="solid"/>
                <a:round/>
                <a:headEnd/>
                <a:tailEnd/>
              </a:ln>
            </p:spPr>
            <p:txBody>
              <a:bodyPr/>
              <a:lstStyle/>
              <a:p>
                <a:endParaRPr lang="pt-BR"/>
              </a:p>
            </p:txBody>
          </p:sp>
          <p:sp>
            <p:nvSpPr>
              <p:cNvPr id="18652" name="Freeform 1700"/>
              <p:cNvSpPr>
                <a:spLocks/>
              </p:cNvSpPr>
              <p:nvPr/>
            </p:nvSpPr>
            <p:spPr bwMode="auto">
              <a:xfrm>
                <a:off x="3444" y="2755"/>
                <a:ext cx="1" cy="185"/>
              </a:xfrm>
              <a:custGeom>
                <a:avLst/>
                <a:gdLst>
                  <a:gd name="T0" fmla="*/ 0 w 1"/>
                  <a:gd name="T1" fmla="*/ 185 h 185"/>
                  <a:gd name="T2" fmla="*/ 0 w 1"/>
                  <a:gd name="T3" fmla="*/ 156 h 185"/>
                  <a:gd name="T4" fmla="*/ 0 w 1"/>
                  <a:gd name="T5" fmla="*/ 110 h 185"/>
                  <a:gd name="T6" fmla="*/ 0 w 1"/>
                  <a:gd name="T7" fmla="*/ 58 h 185"/>
                  <a:gd name="T8" fmla="*/ 0 w 1"/>
                  <a:gd name="T9" fmla="*/ 0 h 185"/>
                  <a:gd name="T10" fmla="*/ 0 60000 65536"/>
                  <a:gd name="T11" fmla="*/ 0 60000 65536"/>
                  <a:gd name="T12" fmla="*/ 0 60000 65536"/>
                  <a:gd name="T13" fmla="*/ 0 60000 65536"/>
                  <a:gd name="T14" fmla="*/ 0 60000 65536"/>
                  <a:gd name="T15" fmla="*/ 0 w 1"/>
                  <a:gd name="T16" fmla="*/ 0 h 185"/>
                  <a:gd name="T17" fmla="*/ 1 w 1"/>
                  <a:gd name="T18" fmla="*/ 185 h 185"/>
                </a:gdLst>
                <a:ahLst/>
                <a:cxnLst>
                  <a:cxn ang="T10">
                    <a:pos x="T0" y="T1"/>
                  </a:cxn>
                  <a:cxn ang="T11">
                    <a:pos x="T2" y="T3"/>
                  </a:cxn>
                  <a:cxn ang="T12">
                    <a:pos x="T4" y="T5"/>
                  </a:cxn>
                  <a:cxn ang="T13">
                    <a:pos x="T6" y="T7"/>
                  </a:cxn>
                  <a:cxn ang="T14">
                    <a:pos x="T8" y="T9"/>
                  </a:cxn>
                </a:cxnLst>
                <a:rect l="T15" t="T16" r="T17" b="T18"/>
                <a:pathLst>
                  <a:path w="1" h="185">
                    <a:moveTo>
                      <a:pt x="0" y="185"/>
                    </a:moveTo>
                    <a:lnTo>
                      <a:pt x="0" y="156"/>
                    </a:lnTo>
                    <a:lnTo>
                      <a:pt x="0" y="110"/>
                    </a:lnTo>
                    <a:lnTo>
                      <a:pt x="0" y="58"/>
                    </a:lnTo>
                    <a:lnTo>
                      <a:pt x="0" y="0"/>
                    </a:lnTo>
                  </a:path>
                </a:pathLst>
              </a:custGeom>
              <a:noFill/>
              <a:ln w="33338">
                <a:solidFill>
                  <a:srgbClr val="CC0000"/>
                </a:solidFill>
                <a:prstDash val="solid"/>
                <a:round/>
                <a:headEnd/>
                <a:tailEnd/>
              </a:ln>
            </p:spPr>
            <p:txBody>
              <a:bodyPr/>
              <a:lstStyle/>
              <a:p>
                <a:endParaRPr lang="pt-BR"/>
              </a:p>
            </p:txBody>
          </p:sp>
          <p:sp>
            <p:nvSpPr>
              <p:cNvPr id="18653" name="Freeform 1701"/>
              <p:cNvSpPr>
                <a:spLocks/>
              </p:cNvSpPr>
              <p:nvPr/>
            </p:nvSpPr>
            <p:spPr bwMode="auto">
              <a:xfrm>
                <a:off x="3444" y="2466"/>
                <a:ext cx="7" cy="289"/>
              </a:xfrm>
              <a:custGeom>
                <a:avLst/>
                <a:gdLst>
                  <a:gd name="T0" fmla="*/ 0 w 7"/>
                  <a:gd name="T1" fmla="*/ 289 h 289"/>
                  <a:gd name="T2" fmla="*/ 0 w 7"/>
                  <a:gd name="T3" fmla="*/ 255 h 289"/>
                  <a:gd name="T4" fmla="*/ 0 w 7"/>
                  <a:gd name="T5" fmla="*/ 220 h 289"/>
                  <a:gd name="T6" fmla="*/ 0 w 7"/>
                  <a:gd name="T7" fmla="*/ 139 h 289"/>
                  <a:gd name="T8" fmla="*/ 7 w 7"/>
                  <a:gd name="T9" fmla="*/ 64 h 289"/>
                  <a:gd name="T10" fmla="*/ 7 w 7"/>
                  <a:gd name="T11" fmla="*/ 29 h 289"/>
                  <a:gd name="T12" fmla="*/ 7 w 7"/>
                  <a:gd name="T13" fmla="*/ 0 h 289"/>
                  <a:gd name="T14" fmla="*/ 0 60000 65536"/>
                  <a:gd name="T15" fmla="*/ 0 60000 65536"/>
                  <a:gd name="T16" fmla="*/ 0 60000 65536"/>
                  <a:gd name="T17" fmla="*/ 0 60000 65536"/>
                  <a:gd name="T18" fmla="*/ 0 60000 65536"/>
                  <a:gd name="T19" fmla="*/ 0 60000 65536"/>
                  <a:gd name="T20" fmla="*/ 0 60000 65536"/>
                  <a:gd name="T21" fmla="*/ 0 w 7"/>
                  <a:gd name="T22" fmla="*/ 0 h 289"/>
                  <a:gd name="T23" fmla="*/ 7 w 7"/>
                  <a:gd name="T24" fmla="*/ 289 h 2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289">
                    <a:moveTo>
                      <a:pt x="0" y="289"/>
                    </a:moveTo>
                    <a:lnTo>
                      <a:pt x="0" y="255"/>
                    </a:lnTo>
                    <a:lnTo>
                      <a:pt x="0" y="220"/>
                    </a:lnTo>
                    <a:lnTo>
                      <a:pt x="0" y="139"/>
                    </a:lnTo>
                    <a:lnTo>
                      <a:pt x="7" y="64"/>
                    </a:lnTo>
                    <a:lnTo>
                      <a:pt x="7" y="29"/>
                    </a:lnTo>
                    <a:lnTo>
                      <a:pt x="7" y="0"/>
                    </a:lnTo>
                  </a:path>
                </a:pathLst>
              </a:custGeom>
              <a:noFill/>
              <a:ln w="33338">
                <a:solidFill>
                  <a:srgbClr val="CC0000"/>
                </a:solidFill>
                <a:prstDash val="solid"/>
                <a:round/>
                <a:headEnd/>
                <a:tailEnd/>
              </a:ln>
            </p:spPr>
            <p:txBody>
              <a:bodyPr/>
              <a:lstStyle/>
              <a:p>
                <a:endParaRPr lang="pt-BR"/>
              </a:p>
            </p:txBody>
          </p:sp>
          <p:sp>
            <p:nvSpPr>
              <p:cNvPr id="18654" name="Freeform 1702"/>
              <p:cNvSpPr>
                <a:spLocks/>
              </p:cNvSpPr>
              <p:nvPr/>
            </p:nvSpPr>
            <p:spPr bwMode="auto">
              <a:xfrm>
                <a:off x="3451" y="2362"/>
                <a:ext cx="7" cy="104"/>
              </a:xfrm>
              <a:custGeom>
                <a:avLst/>
                <a:gdLst>
                  <a:gd name="T0" fmla="*/ 0 w 7"/>
                  <a:gd name="T1" fmla="*/ 104 h 104"/>
                  <a:gd name="T2" fmla="*/ 0 w 7"/>
                  <a:gd name="T3" fmla="*/ 64 h 104"/>
                  <a:gd name="T4" fmla="*/ 7 w 7"/>
                  <a:gd name="T5" fmla="*/ 35 h 104"/>
                  <a:gd name="T6" fmla="*/ 7 w 7"/>
                  <a:gd name="T7" fmla="*/ 6 h 104"/>
                  <a:gd name="T8" fmla="*/ 7 w 7"/>
                  <a:gd name="T9" fmla="*/ 0 h 104"/>
                  <a:gd name="T10" fmla="*/ 7 w 7"/>
                  <a:gd name="T11" fmla="*/ 0 h 104"/>
                  <a:gd name="T12" fmla="*/ 0 60000 65536"/>
                  <a:gd name="T13" fmla="*/ 0 60000 65536"/>
                  <a:gd name="T14" fmla="*/ 0 60000 65536"/>
                  <a:gd name="T15" fmla="*/ 0 60000 65536"/>
                  <a:gd name="T16" fmla="*/ 0 60000 65536"/>
                  <a:gd name="T17" fmla="*/ 0 60000 65536"/>
                  <a:gd name="T18" fmla="*/ 0 w 7"/>
                  <a:gd name="T19" fmla="*/ 0 h 104"/>
                  <a:gd name="T20" fmla="*/ 7 w 7"/>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7" h="104">
                    <a:moveTo>
                      <a:pt x="0" y="104"/>
                    </a:moveTo>
                    <a:lnTo>
                      <a:pt x="0" y="64"/>
                    </a:lnTo>
                    <a:lnTo>
                      <a:pt x="7" y="35"/>
                    </a:lnTo>
                    <a:lnTo>
                      <a:pt x="7" y="6"/>
                    </a:lnTo>
                    <a:lnTo>
                      <a:pt x="7" y="0"/>
                    </a:lnTo>
                  </a:path>
                </a:pathLst>
              </a:custGeom>
              <a:noFill/>
              <a:ln w="33338">
                <a:solidFill>
                  <a:srgbClr val="CC0000"/>
                </a:solidFill>
                <a:prstDash val="solid"/>
                <a:round/>
                <a:headEnd/>
                <a:tailEnd/>
              </a:ln>
            </p:spPr>
            <p:txBody>
              <a:bodyPr/>
              <a:lstStyle/>
              <a:p>
                <a:endParaRPr lang="pt-BR"/>
              </a:p>
            </p:txBody>
          </p:sp>
          <p:sp>
            <p:nvSpPr>
              <p:cNvPr id="18655" name="Freeform 1703"/>
              <p:cNvSpPr>
                <a:spLocks/>
              </p:cNvSpPr>
              <p:nvPr/>
            </p:nvSpPr>
            <p:spPr bwMode="auto">
              <a:xfrm>
                <a:off x="3458" y="2362"/>
                <a:ext cx="1" cy="116"/>
              </a:xfrm>
              <a:custGeom>
                <a:avLst/>
                <a:gdLst>
                  <a:gd name="T0" fmla="*/ 0 w 1"/>
                  <a:gd name="T1" fmla="*/ 0 h 116"/>
                  <a:gd name="T2" fmla="*/ 0 w 1"/>
                  <a:gd name="T3" fmla="*/ 6 h 116"/>
                  <a:gd name="T4" fmla="*/ 0 w 1"/>
                  <a:gd name="T5" fmla="*/ 12 h 116"/>
                  <a:gd name="T6" fmla="*/ 0 w 1"/>
                  <a:gd name="T7" fmla="*/ 35 h 116"/>
                  <a:gd name="T8" fmla="*/ 0 w 1"/>
                  <a:gd name="T9" fmla="*/ 75 h 116"/>
                  <a:gd name="T10" fmla="*/ 0 w 1"/>
                  <a:gd name="T11" fmla="*/ 116 h 116"/>
                  <a:gd name="T12" fmla="*/ 0 60000 65536"/>
                  <a:gd name="T13" fmla="*/ 0 60000 65536"/>
                  <a:gd name="T14" fmla="*/ 0 60000 65536"/>
                  <a:gd name="T15" fmla="*/ 0 60000 65536"/>
                  <a:gd name="T16" fmla="*/ 0 60000 65536"/>
                  <a:gd name="T17" fmla="*/ 0 60000 65536"/>
                  <a:gd name="T18" fmla="*/ 0 w 1"/>
                  <a:gd name="T19" fmla="*/ 0 h 116"/>
                  <a:gd name="T20" fmla="*/ 1 w 1"/>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 h="116">
                    <a:moveTo>
                      <a:pt x="0" y="0"/>
                    </a:moveTo>
                    <a:lnTo>
                      <a:pt x="0" y="6"/>
                    </a:lnTo>
                    <a:lnTo>
                      <a:pt x="0" y="12"/>
                    </a:lnTo>
                    <a:lnTo>
                      <a:pt x="0" y="35"/>
                    </a:lnTo>
                    <a:lnTo>
                      <a:pt x="0" y="75"/>
                    </a:lnTo>
                    <a:lnTo>
                      <a:pt x="0" y="116"/>
                    </a:lnTo>
                  </a:path>
                </a:pathLst>
              </a:custGeom>
              <a:noFill/>
              <a:ln w="33338">
                <a:solidFill>
                  <a:srgbClr val="CC0000"/>
                </a:solidFill>
                <a:prstDash val="solid"/>
                <a:round/>
                <a:headEnd/>
                <a:tailEnd/>
              </a:ln>
            </p:spPr>
            <p:txBody>
              <a:bodyPr/>
              <a:lstStyle/>
              <a:p>
                <a:endParaRPr lang="pt-BR"/>
              </a:p>
            </p:txBody>
          </p:sp>
          <p:sp>
            <p:nvSpPr>
              <p:cNvPr id="18656" name="Freeform 1704"/>
              <p:cNvSpPr>
                <a:spLocks/>
              </p:cNvSpPr>
              <p:nvPr/>
            </p:nvSpPr>
            <p:spPr bwMode="auto">
              <a:xfrm>
                <a:off x="3458" y="2478"/>
                <a:ext cx="7" cy="283"/>
              </a:xfrm>
              <a:custGeom>
                <a:avLst/>
                <a:gdLst>
                  <a:gd name="T0" fmla="*/ 0 w 7"/>
                  <a:gd name="T1" fmla="*/ 0 h 283"/>
                  <a:gd name="T2" fmla="*/ 0 w 7"/>
                  <a:gd name="T3" fmla="*/ 58 h 283"/>
                  <a:gd name="T4" fmla="*/ 0 w 7"/>
                  <a:gd name="T5" fmla="*/ 127 h 283"/>
                  <a:gd name="T6" fmla="*/ 7 w 7"/>
                  <a:gd name="T7" fmla="*/ 202 h 283"/>
                  <a:gd name="T8" fmla="*/ 7 w 7"/>
                  <a:gd name="T9" fmla="*/ 283 h 283"/>
                  <a:gd name="T10" fmla="*/ 0 60000 65536"/>
                  <a:gd name="T11" fmla="*/ 0 60000 65536"/>
                  <a:gd name="T12" fmla="*/ 0 60000 65536"/>
                  <a:gd name="T13" fmla="*/ 0 60000 65536"/>
                  <a:gd name="T14" fmla="*/ 0 60000 65536"/>
                  <a:gd name="T15" fmla="*/ 0 w 7"/>
                  <a:gd name="T16" fmla="*/ 0 h 283"/>
                  <a:gd name="T17" fmla="*/ 7 w 7"/>
                  <a:gd name="T18" fmla="*/ 283 h 283"/>
                </a:gdLst>
                <a:ahLst/>
                <a:cxnLst>
                  <a:cxn ang="T10">
                    <a:pos x="T0" y="T1"/>
                  </a:cxn>
                  <a:cxn ang="T11">
                    <a:pos x="T2" y="T3"/>
                  </a:cxn>
                  <a:cxn ang="T12">
                    <a:pos x="T4" y="T5"/>
                  </a:cxn>
                  <a:cxn ang="T13">
                    <a:pos x="T6" y="T7"/>
                  </a:cxn>
                  <a:cxn ang="T14">
                    <a:pos x="T8" y="T9"/>
                  </a:cxn>
                </a:cxnLst>
                <a:rect l="T15" t="T16" r="T17" b="T18"/>
                <a:pathLst>
                  <a:path w="7" h="283">
                    <a:moveTo>
                      <a:pt x="0" y="0"/>
                    </a:moveTo>
                    <a:lnTo>
                      <a:pt x="0" y="58"/>
                    </a:lnTo>
                    <a:lnTo>
                      <a:pt x="0" y="127"/>
                    </a:lnTo>
                    <a:lnTo>
                      <a:pt x="7" y="202"/>
                    </a:lnTo>
                    <a:lnTo>
                      <a:pt x="7" y="283"/>
                    </a:lnTo>
                  </a:path>
                </a:pathLst>
              </a:custGeom>
              <a:noFill/>
              <a:ln w="33338">
                <a:solidFill>
                  <a:srgbClr val="CC0000"/>
                </a:solidFill>
                <a:prstDash val="solid"/>
                <a:round/>
                <a:headEnd/>
                <a:tailEnd/>
              </a:ln>
            </p:spPr>
            <p:txBody>
              <a:bodyPr/>
              <a:lstStyle/>
              <a:p>
                <a:endParaRPr lang="pt-BR"/>
              </a:p>
            </p:txBody>
          </p:sp>
          <p:sp>
            <p:nvSpPr>
              <p:cNvPr id="18657" name="Freeform 1705"/>
              <p:cNvSpPr>
                <a:spLocks/>
              </p:cNvSpPr>
              <p:nvPr/>
            </p:nvSpPr>
            <p:spPr bwMode="auto">
              <a:xfrm>
                <a:off x="3465" y="2761"/>
                <a:ext cx="7" cy="341"/>
              </a:xfrm>
              <a:custGeom>
                <a:avLst/>
                <a:gdLst>
                  <a:gd name="T0" fmla="*/ 0 w 7"/>
                  <a:gd name="T1" fmla="*/ 0 h 341"/>
                  <a:gd name="T2" fmla="*/ 0 w 7"/>
                  <a:gd name="T3" fmla="*/ 81 h 341"/>
                  <a:gd name="T4" fmla="*/ 7 w 7"/>
                  <a:gd name="T5" fmla="*/ 174 h 341"/>
                  <a:gd name="T6" fmla="*/ 7 w 7"/>
                  <a:gd name="T7" fmla="*/ 260 h 341"/>
                  <a:gd name="T8" fmla="*/ 7 w 7"/>
                  <a:gd name="T9" fmla="*/ 341 h 341"/>
                  <a:gd name="T10" fmla="*/ 0 60000 65536"/>
                  <a:gd name="T11" fmla="*/ 0 60000 65536"/>
                  <a:gd name="T12" fmla="*/ 0 60000 65536"/>
                  <a:gd name="T13" fmla="*/ 0 60000 65536"/>
                  <a:gd name="T14" fmla="*/ 0 60000 65536"/>
                  <a:gd name="T15" fmla="*/ 0 w 7"/>
                  <a:gd name="T16" fmla="*/ 0 h 341"/>
                  <a:gd name="T17" fmla="*/ 7 w 7"/>
                  <a:gd name="T18" fmla="*/ 341 h 341"/>
                </a:gdLst>
                <a:ahLst/>
                <a:cxnLst>
                  <a:cxn ang="T10">
                    <a:pos x="T0" y="T1"/>
                  </a:cxn>
                  <a:cxn ang="T11">
                    <a:pos x="T2" y="T3"/>
                  </a:cxn>
                  <a:cxn ang="T12">
                    <a:pos x="T4" y="T5"/>
                  </a:cxn>
                  <a:cxn ang="T13">
                    <a:pos x="T6" y="T7"/>
                  </a:cxn>
                  <a:cxn ang="T14">
                    <a:pos x="T8" y="T9"/>
                  </a:cxn>
                </a:cxnLst>
                <a:rect l="T15" t="T16" r="T17" b="T18"/>
                <a:pathLst>
                  <a:path w="7" h="341">
                    <a:moveTo>
                      <a:pt x="0" y="0"/>
                    </a:moveTo>
                    <a:lnTo>
                      <a:pt x="0" y="81"/>
                    </a:lnTo>
                    <a:lnTo>
                      <a:pt x="7" y="174"/>
                    </a:lnTo>
                    <a:lnTo>
                      <a:pt x="7" y="260"/>
                    </a:lnTo>
                    <a:lnTo>
                      <a:pt x="7" y="341"/>
                    </a:lnTo>
                  </a:path>
                </a:pathLst>
              </a:custGeom>
              <a:noFill/>
              <a:ln w="33338">
                <a:solidFill>
                  <a:srgbClr val="CC0000"/>
                </a:solidFill>
                <a:prstDash val="solid"/>
                <a:round/>
                <a:headEnd/>
                <a:tailEnd/>
              </a:ln>
            </p:spPr>
            <p:txBody>
              <a:bodyPr/>
              <a:lstStyle/>
              <a:p>
                <a:endParaRPr lang="pt-BR"/>
              </a:p>
            </p:txBody>
          </p:sp>
          <p:sp>
            <p:nvSpPr>
              <p:cNvPr id="18658" name="Freeform 1706"/>
              <p:cNvSpPr>
                <a:spLocks/>
              </p:cNvSpPr>
              <p:nvPr/>
            </p:nvSpPr>
            <p:spPr bwMode="auto">
              <a:xfrm>
                <a:off x="3472" y="3102"/>
                <a:ext cx="1" cy="278"/>
              </a:xfrm>
              <a:custGeom>
                <a:avLst/>
                <a:gdLst>
                  <a:gd name="T0" fmla="*/ 0 w 1"/>
                  <a:gd name="T1" fmla="*/ 0 h 278"/>
                  <a:gd name="T2" fmla="*/ 0 w 1"/>
                  <a:gd name="T3" fmla="*/ 75 h 278"/>
                  <a:gd name="T4" fmla="*/ 0 w 1"/>
                  <a:gd name="T5" fmla="*/ 156 h 278"/>
                  <a:gd name="T6" fmla="*/ 0 w 1"/>
                  <a:gd name="T7" fmla="*/ 220 h 278"/>
                  <a:gd name="T8" fmla="*/ 0 w 1"/>
                  <a:gd name="T9" fmla="*/ 255 h 278"/>
                  <a:gd name="T10" fmla="*/ 0 w 1"/>
                  <a:gd name="T11" fmla="*/ 278 h 278"/>
                  <a:gd name="T12" fmla="*/ 0 60000 65536"/>
                  <a:gd name="T13" fmla="*/ 0 60000 65536"/>
                  <a:gd name="T14" fmla="*/ 0 60000 65536"/>
                  <a:gd name="T15" fmla="*/ 0 60000 65536"/>
                  <a:gd name="T16" fmla="*/ 0 60000 65536"/>
                  <a:gd name="T17" fmla="*/ 0 60000 65536"/>
                  <a:gd name="T18" fmla="*/ 0 w 1"/>
                  <a:gd name="T19" fmla="*/ 0 h 278"/>
                  <a:gd name="T20" fmla="*/ 1 w 1"/>
                  <a:gd name="T21" fmla="*/ 278 h 278"/>
                </a:gdLst>
                <a:ahLst/>
                <a:cxnLst>
                  <a:cxn ang="T12">
                    <a:pos x="T0" y="T1"/>
                  </a:cxn>
                  <a:cxn ang="T13">
                    <a:pos x="T2" y="T3"/>
                  </a:cxn>
                  <a:cxn ang="T14">
                    <a:pos x="T4" y="T5"/>
                  </a:cxn>
                  <a:cxn ang="T15">
                    <a:pos x="T6" y="T7"/>
                  </a:cxn>
                  <a:cxn ang="T16">
                    <a:pos x="T8" y="T9"/>
                  </a:cxn>
                  <a:cxn ang="T17">
                    <a:pos x="T10" y="T11"/>
                  </a:cxn>
                </a:cxnLst>
                <a:rect l="T18" t="T19" r="T20" b="T21"/>
                <a:pathLst>
                  <a:path w="1" h="278">
                    <a:moveTo>
                      <a:pt x="0" y="0"/>
                    </a:moveTo>
                    <a:lnTo>
                      <a:pt x="0" y="75"/>
                    </a:lnTo>
                    <a:lnTo>
                      <a:pt x="0" y="156"/>
                    </a:lnTo>
                    <a:lnTo>
                      <a:pt x="0" y="220"/>
                    </a:lnTo>
                    <a:lnTo>
                      <a:pt x="0" y="255"/>
                    </a:lnTo>
                    <a:lnTo>
                      <a:pt x="0" y="278"/>
                    </a:lnTo>
                  </a:path>
                </a:pathLst>
              </a:custGeom>
              <a:noFill/>
              <a:ln w="33338">
                <a:solidFill>
                  <a:srgbClr val="CC0000"/>
                </a:solidFill>
                <a:prstDash val="solid"/>
                <a:round/>
                <a:headEnd/>
                <a:tailEnd/>
              </a:ln>
            </p:spPr>
            <p:txBody>
              <a:bodyPr/>
              <a:lstStyle/>
              <a:p>
                <a:endParaRPr lang="pt-BR"/>
              </a:p>
            </p:txBody>
          </p:sp>
          <p:sp>
            <p:nvSpPr>
              <p:cNvPr id="18659" name="Freeform 1707"/>
              <p:cNvSpPr>
                <a:spLocks/>
              </p:cNvSpPr>
              <p:nvPr/>
            </p:nvSpPr>
            <p:spPr bwMode="auto">
              <a:xfrm>
                <a:off x="3472" y="3380"/>
                <a:ext cx="7" cy="104"/>
              </a:xfrm>
              <a:custGeom>
                <a:avLst/>
                <a:gdLst>
                  <a:gd name="T0" fmla="*/ 0 w 7"/>
                  <a:gd name="T1" fmla="*/ 0 h 104"/>
                  <a:gd name="T2" fmla="*/ 0 w 7"/>
                  <a:gd name="T3" fmla="*/ 40 h 104"/>
                  <a:gd name="T4" fmla="*/ 0 w 7"/>
                  <a:gd name="T5" fmla="*/ 69 h 104"/>
                  <a:gd name="T6" fmla="*/ 7 w 7"/>
                  <a:gd name="T7" fmla="*/ 92 h 104"/>
                  <a:gd name="T8" fmla="*/ 7 w 7"/>
                  <a:gd name="T9" fmla="*/ 104 h 104"/>
                  <a:gd name="T10" fmla="*/ 7 w 7"/>
                  <a:gd name="T11" fmla="*/ 104 h 104"/>
                  <a:gd name="T12" fmla="*/ 0 60000 65536"/>
                  <a:gd name="T13" fmla="*/ 0 60000 65536"/>
                  <a:gd name="T14" fmla="*/ 0 60000 65536"/>
                  <a:gd name="T15" fmla="*/ 0 60000 65536"/>
                  <a:gd name="T16" fmla="*/ 0 60000 65536"/>
                  <a:gd name="T17" fmla="*/ 0 60000 65536"/>
                  <a:gd name="T18" fmla="*/ 0 w 7"/>
                  <a:gd name="T19" fmla="*/ 0 h 104"/>
                  <a:gd name="T20" fmla="*/ 7 w 7"/>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7" h="104">
                    <a:moveTo>
                      <a:pt x="0" y="0"/>
                    </a:moveTo>
                    <a:lnTo>
                      <a:pt x="0" y="40"/>
                    </a:lnTo>
                    <a:lnTo>
                      <a:pt x="0" y="69"/>
                    </a:lnTo>
                    <a:lnTo>
                      <a:pt x="7" y="92"/>
                    </a:lnTo>
                    <a:lnTo>
                      <a:pt x="7" y="104"/>
                    </a:lnTo>
                  </a:path>
                </a:pathLst>
              </a:custGeom>
              <a:noFill/>
              <a:ln w="33338">
                <a:solidFill>
                  <a:srgbClr val="CC0000"/>
                </a:solidFill>
                <a:prstDash val="solid"/>
                <a:round/>
                <a:headEnd/>
                <a:tailEnd/>
              </a:ln>
            </p:spPr>
            <p:txBody>
              <a:bodyPr/>
              <a:lstStyle/>
              <a:p>
                <a:endParaRPr lang="pt-BR"/>
              </a:p>
            </p:txBody>
          </p:sp>
          <p:sp>
            <p:nvSpPr>
              <p:cNvPr id="18660" name="Freeform 1708"/>
              <p:cNvSpPr>
                <a:spLocks/>
              </p:cNvSpPr>
              <p:nvPr/>
            </p:nvSpPr>
            <p:spPr bwMode="auto">
              <a:xfrm>
                <a:off x="3479" y="3386"/>
                <a:ext cx="7" cy="98"/>
              </a:xfrm>
              <a:custGeom>
                <a:avLst/>
                <a:gdLst>
                  <a:gd name="T0" fmla="*/ 0 w 7"/>
                  <a:gd name="T1" fmla="*/ 98 h 98"/>
                  <a:gd name="T2" fmla="*/ 0 w 7"/>
                  <a:gd name="T3" fmla="*/ 98 h 98"/>
                  <a:gd name="T4" fmla="*/ 0 w 7"/>
                  <a:gd name="T5" fmla="*/ 92 h 98"/>
                  <a:gd name="T6" fmla="*/ 7 w 7"/>
                  <a:gd name="T7" fmla="*/ 69 h 98"/>
                  <a:gd name="T8" fmla="*/ 7 w 7"/>
                  <a:gd name="T9" fmla="*/ 34 h 98"/>
                  <a:gd name="T10" fmla="*/ 7 w 7"/>
                  <a:gd name="T11" fmla="*/ 0 h 98"/>
                  <a:gd name="T12" fmla="*/ 0 60000 65536"/>
                  <a:gd name="T13" fmla="*/ 0 60000 65536"/>
                  <a:gd name="T14" fmla="*/ 0 60000 65536"/>
                  <a:gd name="T15" fmla="*/ 0 60000 65536"/>
                  <a:gd name="T16" fmla="*/ 0 60000 65536"/>
                  <a:gd name="T17" fmla="*/ 0 60000 65536"/>
                  <a:gd name="T18" fmla="*/ 0 w 7"/>
                  <a:gd name="T19" fmla="*/ 0 h 98"/>
                  <a:gd name="T20" fmla="*/ 7 w 7"/>
                  <a:gd name="T21" fmla="*/ 98 h 98"/>
                </a:gdLst>
                <a:ahLst/>
                <a:cxnLst>
                  <a:cxn ang="T12">
                    <a:pos x="T0" y="T1"/>
                  </a:cxn>
                  <a:cxn ang="T13">
                    <a:pos x="T2" y="T3"/>
                  </a:cxn>
                  <a:cxn ang="T14">
                    <a:pos x="T4" y="T5"/>
                  </a:cxn>
                  <a:cxn ang="T15">
                    <a:pos x="T6" y="T7"/>
                  </a:cxn>
                  <a:cxn ang="T16">
                    <a:pos x="T8" y="T9"/>
                  </a:cxn>
                  <a:cxn ang="T17">
                    <a:pos x="T10" y="T11"/>
                  </a:cxn>
                </a:cxnLst>
                <a:rect l="T18" t="T19" r="T20" b="T21"/>
                <a:pathLst>
                  <a:path w="7" h="98">
                    <a:moveTo>
                      <a:pt x="0" y="98"/>
                    </a:moveTo>
                    <a:lnTo>
                      <a:pt x="0" y="98"/>
                    </a:lnTo>
                    <a:lnTo>
                      <a:pt x="0" y="92"/>
                    </a:lnTo>
                    <a:lnTo>
                      <a:pt x="7" y="69"/>
                    </a:lnTo>
                    <a:lnTo>
                      <a:pt x="7" y="34"/>
                    </a:lnTo>
                    <a:lnTo>
                      <a:pt x="7" y="0"/>
                    </a:lnTo>
                  </a:path>
                </a:pathLst>
              </a:custGeom>
              <a:noFill/>
              <a:ln w="33338">
                <a:solidFill>
                  <a:srgbClr val="CC0000"/>
                </a:solidFill>
                <a:prstDash val="solid"/>
                <a:round/>
                <a:headEnd/>
                <a:tailEnd/>
              </a:ln>
            </p:spPr>
            <p:txBody>
              <a:bodyPr/>
              <a:lstStyle/>
              <a:p>
                <a:endParaRPr lang="pt-BR"/>
              </a:p>
            </p:txBody>
          </p:sp>
          <p:sp>
            <p:nvSpPr>
              <p:cNvPr id="18661" name="Freeform 1709"/>
              <p:cNvSpPr>
                <a:spLocks/>
              </p:cNvSpPr>
              <p:nvPr/>
            </p:nvSpPr>
            <p:spPr bwMode="auto">
              <a:xfrm>
                <a:off x="3486" y="3131"/>
                <a:ext cx="1" cy="255"/>
              </a:xfrm>
              <a:custGeom>
                <a:avLst/>
                <a:gdLst>
                  <a:gd name="T0" fmla="*/ 0 w 1"/>
                  <a:gd name="T1" fmla="*/ 255 h 255"/>
                  <a:gd name="T2" fmla="*/ 0 w 1"/>
                  <a:gd name="T3" fmla="*/ 203 h 255"/>
                  <a:gd name="T4" fmla="*/ 0 w 1"/>
                  <a:gd name="T5" fmla="*/ 139 h 255"/>
                  <a:gd name="T6" fmla="*/ 0 w 1"/>
                  <a:gd name="T7" fmla="*/ 70 h 255"/>
                  <a:gd name="T8" fmla="*/ 0 w 1"/>
                  <a:gd name="T9" fmla="*/ 0 h 255"/>
                  <a:gd name="T10" fmla="*/ 0 60000 65536"/>
                  <a:gd name="T11" fmla="*/ 0 60000 65536"/>
                  <a:gd name="T12" fmla="*/ 0 60000 65536"/>
                  <a:gd name="T13" fmla="*/ 0 60000 65536"/>
                  <a:gd name="T14" fmla="*/ 0 60000 65536"/>
                  <a:gd name="T15" fmla="*/ 0 w 1"/>
                  <a:gd name="T16" fmla="*/ 0 h 255"/>
                  <a:gd name="T17" fmla="*/ 1 w 1"/>
                  <a:gd name="T18" fmla="*/ 255 h 255"/>
                </a:gdLst>
                <a:ahLst/>
                <a:cxnLst>
                  <a:cxn ang="T10">
                    <a:pos x="T0" y="T1"/>
                  </a:cxn>
                  <a:cxn ang="T11">
                    <a:pos x="T2" y="T3"/>
                  </a:cxn>
                  <a:cxn ang="T12">
                    <a:pos x="T4" y="T5"/>
                  </a:cxn>
                  <a:cxn ang="T13">
                    <a:pos x="T6" y="T7"/>
                  </a:cxn>
                  <a:cxn ang="T14">
                    <a:pos x="T8" y="T9"/>
                  </a:cxn>
                </a:cxnLst>
                <a:rect l="T15" t="T16" r="T17" b="T18"/>
                <a:pathLst>
                  <a:path w="1" h="255">
                    <a:moveTo>
                      <a:pt x="0" y="255"/>
                    </a:moveTo>
                    <a:lnTo>
                      <a:pt x="0" y="203"/>
                    </a:lnTo>
                    <a:lnTo>
                      <a:pt x="0" y="139"/>
                    </a:lnTo>
                    <a:lnTo>
                      <a:pt x="0" y="70"/>
                    </a:lnTo>
                    <a:lnTo>
                      <a:pt x="0" y="0"/>
                    </a:lnTo>
                  </a:path>
                </a:pathLst>
              </a:custGeom>
              <a:noFill/>
              <a:ln w="33338">
                <a:solidFill>
                  <a:srgbClr val="CC0000"/>
                </a:solidFill>
                <a:prstDash val="solid"/>
                <a:round/>
                <a:headEnd/>
                <a:tailEnd/>
              </a:ln>
            </p:spPr>
            <p:txBody>
              <a:bodyPr/>
              <a:lstStyle/>
              <a:p>
                <a:endParaRPr lang="pt-BR"/>
              </a:p>
            </p:txBody>
          </p:sp>
          <p:sp>
            <p:nvSpPr>
              <p:cNvPr id="18662" name="Freeform 1710"/>
              <p:cNvSpPr>
                <a:spLocks/>
              </p:cNvSpPr>
              <p:nvPr/>
            </p:nvSpPr>
            <p:spPr bwMode="auto">
              <a:xfrm>
                <a:off x="3486" y="2807"/>
                <a:ext cx="6" cy="324"/>
              </a:xfrm>
              <a:custGeom>
                <a:avLst/>
                <a:gdLst>
                  <a:gd name="T0" fmla="*/ 0 w 6"/>
                  <a:gd name="T1" fmla="*/ 324 h 324"/>
                  <a:gd name="T2" fmla="*/ 0 w 6"/>
                  <a:gd name="T3" fmla="*/ 249 h 324"/>
                  <a:gd name="T4" fmla="*/ 0 w 6"/>
                  <a:gd name="T5" fmla="*/ 162 h 324"/>
                  <a:gd name="T6" fmla="*/ 6 w 6"/>
                  <a:gd name="T7" fmla="*/ 76 h 324"/>
                  <a:gd name="T8" fmla="*/ 6 w 6"/>
                  <a:gd name="T9" fmla="*/ 0 h 324"/>
                  <a:gd name="T10" fmla="*/ 0 60000 65536"/>
                  <a:gd name="T11" fmla="*/ 0 60000 65536"/>
                  <a:gd name="T12" fmla="*/ 0 60000 65536"/>
                  <a:gd name="T13" fmla="*/ 0 60000 65536"/>
                  <a:gd name="T14" fmla="*/ 0 60000 65536"/>
                  <a:gd name="T15" fmla="*/ 0 w 6"/>
                  <a:gd name="T16" fmla="*/ 0 h 324"/>
                  <a:gd name="T17" fmla="*/ 6 w 6"/>
                  <a:gd name="T18" fmla="*/ 324 h 324"/>
                </a:gdLst>
                <a:ahLst/>
                <a:cxnLst>
                  <a:cxn ang="T10">
                    <a:pos x="T0" y="T1"/>
                  </a:cxn>
                  <a:cxn ang="T11">
                    <a:pos x="T2" y="T3"/>
                  </a:cxn>
                  <a:cxn ang="T12">
                    <a:pos x="T4" y="T5"/>
                  </a:cxn>
                  <a:cxn ang="T13">
                    <a:pos x="T6" y="T7"/>
                  </a:cxn>
                  <a:cxn ang="T14">
                    <a:pos x="T8" y="T9"/>
                  </a:cxn>
                </a:cxnLst>
                <a:rect l="T15" t="T16" r="T17" b="T18"/>
                <a:pathLst>
                  <a:path w="6" h="324">
                    <a:moveTo>
                      <a:pt x="0" y="324"/>
                    </a:moveTo>
                    <a:lnTo>
                      <a:pt x="0" y="249"/>
                    </a:lnTo>
                    <a:lnTo>
                      <a:pt x="0" y="162"/>
                    </a:lnTo>
                    <a:lnTo>
                      <a:pt x="6" y="76"/>
                    </a:lnTo>
                    <a:lnTo>
                      <a:pt x="6" y="0"/>
                    </a:lnTo>
                  </a:path>
                </a:pathLst>
              </a:custGeom>
              <a:noFill/>
              <a:ln w="33338">
                <a:solidFill>
                  <a:srgbClr val="CC0000"/>
                </a:solidFill>
                <a:prstDash val="solid"/>
                <a:round/>
                <a:headEnd/>
                <a:tailEnd/>
              </a:ln>
            </p:spPr>
            <p:txBody>
              <a:bodyPr/>
              <a:lstStyle/>
              <a:p>
                <a:endParaRPr lang="pt-BR"/>
              </a:p>
            </p:txBody>
          </p:sp>
          <p:sp>
            <p:nvSpPr>
              <p:cNvPr id="18663" name="Freeform 1711"/>
              <p:cNvSpPr>
                <a:spLocks/>
              </p:cNvSpPr>
              <p:nvPr/>
            </p:nvSpPr>
            <p:spPr bwMode="auto">
              <a:xfrm>
                <a:off x="3492" y="2553"/>
                <a:ext cx="7" cy="254"/>
              </a:xfrm>
              <a:custGeom>
                <a:avLst/>
                <a:gdLst>
                  <a:gd name="T0" fmla="*/ 0 w 7"/>
                  <a:gd name="T1" fmla="*/ 254 h 254"/>
                  <a:gd name="T2" fmla="*/ 0 w 7"/>
                  <a:gd name="T3" fmla="*/ 185 h 254"/>
                  <a:gd name="T4" fmla="*/ 7 w 7"/>
                  <a:gd name="T5" fmla="*/ 116 h 254"/>
                  <a:gd name="T6" fmla="*/ 7 w 7"/>
                  <a:gd name="T7" fmla="*/ 52 h 254"/>
                  <a:gd name="T8" fmla="*/ 7 w 7"/>
                  <a:gd name="T9" fmla="*/ 0 h 254"/>
                  <a:gd name="T10" fmla="*/ 0 60000 65536"/>
                  <a:gd name="T11" fmla="*/ 0 60000 65536"/>
                  <a:gd name="T12" fmla="*/ 0 60000 65536"/>
                  <a:gd name="T13" fmla="*/ 0 60000 65536"/>
                  <a:gd name="T14" fmla="*/ 0 60000 65536"/>
                  <a:gd name="T15" fmla="*/ 0 w 7"/>
                  <a:gd name="T16" fmla="*/ 0 h 254"/>
                  <a:gd name="T17" fmla="*/ 7 w 7"/>
                  <a:gd name="T18" fmla="*/ 254 h 254"/>
                </a:gdLst>
                <a:ahLst/>
                <a:cxnLst>
                  <a:cxn ang="T10">
                    <a:pos x="T0" y="T1"/>
                  </a:cxn>
                  <a:cxn ang="T11">
                    <a:pos x="T2" y="T3"/>
                  </a:cxn>
                  <a:cxn ang="T12">
                    <a:pos x="T4" y="T5"/>
                  </a:cxn>
                  <a:cxn ang="T13">
                    <a:pos x="T6" y="T7"/>
                  </a:cxn>
                  <a:cxn ang="T14">
                    <a:pos x="T8" y="T9"/>
                  </a:cxn>
                </a:cxnLst>
                <a:rect l="T15" t="T16" r="T17" b="T18"/>
                <a:pathLst>
                  <a:path w="7" h="254">
                    <a:moveTo>
                      <a:pt x="0" y="254"/>
                    </a:moveTo>
                    <a:lnTo>
                      <a:pt x="0" y="185"/>
                    </a:lnTo>
                    <a:lnTo>
                      <a:pt x="7" y="116"/>
                    </a:lnTo>
                    <a:lnTo>
                      <a:pt x="7" y="52"/>
                    </a:lnTo>
                    <a:lnTo>
                      <a:pt x="7" y="0"/>
                    </a:lnTo>
                  </a:path>
                </a:pathLst>
              </a:custGeom>
              <a:noFill/>
              <a:ln w="33338">
                <a:solidFill>
                  <a:srgbClr val="CC0000"/>
                </a:solidFill>
                <a:prstDash val="solid"/>
                <a:round/>
                <a:headEnd/>
                <a:tailEnd/>
              </a:ln>
            </p:spPr>
            <p:txBody>
              <a:bodyPr/>
              <a:lstStyle/>
              <a:p>
                <a:endParaRPr lang="pt-BR"/>
              </a:p>
            </p:txBody>
          </p:sp>
          <p:sp>
            <p:nvSpPr>
              <p:cNvPr id="18664" name="Freeform 1712"/>
              <p:cNvSpPr>
                <a:spLocks/>
              </p:cNvSpPr>
              <p:nvPr/>
            </p:nvSpPr>
            <p:spPr bwMode="auto">
              <a:xfrm>
                <a:off x="3499" y="2449"/>
                <a:ext cx="1" cy="104"/>
              </a:xfrm>
              <a:custGeom>
                <a:avLst/>
                <a:gdLst>
                  <a:gd name="T0" fmla="*/ 0 w 1"/>
                  <a:gd name="T1" fmla="*/ 104 h 104"/>
                  <a:gd name="T2" fmla="*/ 0 w 1"/>
                  <a:gd name="T3" fmla="*/ 63 h 104"/>
                  <a:gd name="T4" fmla="*/ 0 w 1"/>
                  <a:gd name="T5" fmla="*/ 35 h 104"/>
                  <a:gd name="T6" fmla="*/ 0 w 1"/>
                  <a:gd name="T7" fmla="*/ 11 h 104"/>
                  <a:gd name="T8" fmla="*/ 0 w 1"/>
                  <a:gd name="T9" fmla="*/ 6 h 104"/>
                  <a:gd name="T10" fmla="*/ 0 w 1"/>
                  <a:gd name="T11" fmla="*/ 0 h 104"/>
                  <a:gd name="T12" fmla="*/ 0 60000 65536"/>
                  <a:gd name="T13" fmla="*/ 0 60000 65536"/>
                  <a:gd name="T14" fmla="*/ 0 60000 65536"/>
                  <a:gd name="T15" fmla="*/ 0 60000 65536"/>
                  <a:gd name="T16" fmla="*/ 0 60000 65536"/>
                  <a:gd name="T17" fmla="*/ 0 60000 65536"/>
                  <a:gd name="T18" fmla="*/ 0 w 1"/>
                  <a:gd name="T19" fmla="*/ 0 h 104"/>
                  <a:gd name="T20" fmla="*/ 1 w 1"/>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1" h="104">
                    <a:moveTo>
                      <a:pt x="0" y="104"/>
                    </a:moveTo>
                    <a:lnTo>
                      <a:pt x="0" y="63"/>
                    </a:lnTo>
                    <a:lnTo>
                      <a:pt x="0" y="35"/>
                    </a:lnTo>
                    <a:lnTo>
                      <a:pt x="0" y="11"/>
                    </a:lnTo>
                    <a:lnTo>
                      <a:pt x="0" y="6"/>
                    </a:lnTo>
                    <a:lnTo>
                      <a:pt x="0" y="0"/>
                    </a:lnTo>
                  </a:path>
                </a:pathLst>
              </a:custGeom>
              <a:noFill/>
              <a:ln w="33338">
                <a:solidFill>
                  <a:srgbClr val="CC0000"/>
                </a:solidFill>
                <a:prstDash val="solid"/>
                <a:round/>
                <a:headEnd/>
                <a:tailEnd/>
              </a:ln>
            </p:spPr>
            <p:txBody>
              <a:bodyPr/>
              <a:lstStyle/>
              <a:p>
                <a:endParaRPr lang="pt-BR"/>
              </a:p>
            </p:txBody>
          </p:sp>
          <p:sp>
            <p:nvSpPr>
              <p:cNvPr id="18665" name="Freeform 1713"/>
              <p:cNvSpPr>
                <a:spLocks/>
              </p:cNvSpPr>
              <p:nvPr/>
            </p:nvSpPr>
            <p:spPr bwMode="auto">
              <a:xfrm>
                <a:off x="3499" y="2449"/>
                <a:ext cx="7" cy="87"/>
              </a:xfrm>
              <a:custGeom>
                <a:avLst/>
                <a:gdLst>
                  <a:gd name="T0" fmla="*/ 0 w 7"/>
                  <a:gd name="T1" fmla="*/ 0 h 87"/>
                  <a:gd name="T2" fmla="*/ 0 w 7"/>
                  <a:gd name="T3" fmla="*/ 0 h 87"/>
                  <a:gd name="T4" fmla="*/ 0 w 7"/>
                  <a:gd name="T5" fmla="*/ 6 h 87"/>
                  <a:gd name="T6" fmla="*/ 0 w 7"/>
                  <a:gd name="T7" fmla="*/ 29 h 87"/>
                  <a:gd name="T8" fmla="*/ 7 w 7"/>
                  <a:gd name="T9" fmla="*/ 52 h 87"/>
                  <a:gd name="T10" fmla="*/ 7 w 7"/>
                  <a:gd name="T11" fmla="*/ 87 h 87"/>
                  <a:gd name="T12" fmla="*/ 0 60000 65536"/>
                  <a:gd name="T13" fmla="*/ 0 60000 65536"/>
                  <a:gd name="T14" fmla="*/ 0 60000 65536"/>
                  <a:gd name="T15" fmla="*/ 0 60000 65536"/>
                  <a:gd name="T16" fmla="*/ 0 60000 65536"/>
                  <a:gd name="T17" fmla="*/ 0 60000 65536"/>
                  <a:gd name="T18" fmla="*/ 0 w 7"/>
                  <a:gd name="T19" fmla="*/ 0 h 87"/>
                  <a:gd name="T20" fmla="*/ 7 w 7"/>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7" h="87">
                    <a:moveTo>
                      <a:pt x="0" y="0"/>
                    </a:moveTo>
                    <a:lnTo>
                      <a:pt x="0" y="0"/>
                    </a:lnTo>
                    <a:lnTo>
                      <a:pt x="0" y="6"/>
                    </a:lnTo>
                    <a:lnTo>
                      <a:pt x="0" y="29"/>
                    </a:lnTo>
                    <a:lnTo>
                      <a:pt x="7" y="52"/>
                    </a:lnTo>
                    <a:lnTo>
                      <a:pt x="7" y="87"/>
                    </a:lnTo>
                  </a:path>
                </a:pathLst>
              </a:custGeom>
              <a:noFill/>
              <a:ln w="33338">
                <a:solidFill>
                  <a:srgbClr val="CC0000"/>
                </a:solidFill>
                <a:prstDash val="solid"/>
                <a:round/>
                <a:headEnd/>
                <a:tailEnd/>
              </a:ln>
            </p:spPr>
            <p:txBody>
              <a:bodyPr/>
              <a:lstStyle/>
              <a:p>
                <a:endParaRPr lang="pt-BR"/>
              </a:p>
            </p:txBody>
          </p:sp>
          <p:sp>
            <p:nvSpPr>
              <p:cNvPr id="18666" name="Freeform 1714"/>
              <p:cNvSpPr>
                <a:spLocks/>
              </p:cNvSpPr>
              <p:nvPr/>
            </p:nvSpPr>
            <p:spPr bwMode="auto">
              <a:xfrm>
                <a:off x="3506" y="2536"/>
                <a:ext cx="7" cy="237"/>
              </a:xfrm>
              <a:custGeom>
                <a:avLst/>
                <a:gdLst>
                  <a:gd name="T0" fmla="*/ 0 w 7"/>
                  <a:gd name="T1" fmla="*/ 0 h 237"/>
                  <a:gd name="T2" fmla="*/ 0 w 7"/>
                  <a:gd name="T3" fmla="*/ 46 h 237"/>
                  <a:gd name="T4" fmla="*/ 7 w 7"/>
                  <a:gd name="T5" fmla="*/ 104 h 237"/>
                  <a:gd name="T6" fmla="*/ 7 w 7"/>
                  <a:gd name="T7" fmla="*/ 167 h 237"/>
                  <a:gd name="T8" fmla="*/ 7 w 7"/>
                  <a:gd name="T9" fmla="*/ 237 h 237"/>
                  <a:gd name="T10" fmla="*/ 0 60000 65536"/>
                  <a:gd name="T11" fmla="*/ 0 60000 65536"/>
                  <a:gd name="T12" fmla="*/ 0 60000 65536"/>
                  <a:gd name="T13" fmla="*/ 0 60000 65536"/>
                  <a:gd name="T14" fmla="*/ 0 60000 65536"/>
                  <a:gd name="T15" fmla="*/ 0 w 7"/>
                  <a:gd name="T16" fmla="*/ 0 h 237"/>
                  <a:gd name="T17" fmla="*/ 7 w 7"/>
                  <a:gd name="T18" fmla="*/ 237 h 237"/>
                </a:gdLst>
                <a:ahLst/>
                <a:cxnLst>
                  <a:cxn ang="T10">
                    <a:pos x="T0" y="T1"/>
                  </a:cxn>
                  <a:cxn ang="T11">
                    <a:pos x="T2" y="T3"/>
                  </a:cxn>
                  <a:cxn ang="T12">
                    <a:pos x="T4" y="T5"/>
                  </a:cxn>
                  <a:cxn ang="T13">
                    <a:pos x="T6" y="T7"/>
                  </a:cxn>
                  <a:cxn ang="T14">
                    <a:pos x="T8" y="T9"/>
                  </a:cxn>
                </a:cxnLst>
                <a:rect l="T15" t="T16" r="T17" b="T18"/>
                <a:pathLst>
                  <a:path w="7" h="237">
                    <a:moveTo>
                      <a:pt x="0" y="0"/>
                    </a:moveTo>
                    <a:lnTo>
                      <a:pt x="0" y="46"/>
                    </a:lnTo>
                    <a:lnTo>
                      <a:pt x="7" y="104"/>
                    </a:lnTo>
                    <a:lnTo>
                      <a:pt x="7" y="167"/>
                    </a:lnTo>
                    <a:lnTo>
                      <a:pt x="7" y="237"/>
                    </a:lnTo>
                  </a:path>
                </a:pathLst>
              </a:custGeom>
              <a:noFill/>
              <a:ln w="33338">
                <a:solidFill>
                  <a:srgbClr val="CC0000"/>
                </a:solidFill>
                <a:prstDash val="solid"/>
                <a:round/>
                <a:headEnd/>
                <a:tailEnd/>
              </a:ln>
            </p:spPr>
            <p:txBody>
              <a:bodyPr/>
              <a:lstStyle/>
              <a:p>
                <a:endParaRPr lang="pt-BR"/>
              </a:p>
            </p:txBody>
          </p:sp>
          <p:sp>
            <p:nvSpPr>
              <p:cNvPr id="18667" name="Freeform 1715"/>
              <p:cNvSpPr>
                <a:spLocks/>
              </p:cNvSpPr>
              <p:nvPr/>
            </p:nvSpPr>
            <p:spPr bwMode="auto">
              <a:xfrm>
                <a:off x="3513" y="2773"/>
                <a:ext cx="1" cy="300"/>
              </a:xfrm>
              <a:custGeom>
                <a:avLst/>
                <a:gdLst>
                  <a:gd name="T0" fmla="*/ 0 w 1"/>
                  <a:gd name="T1" fmla="*/ 0 h 300"/>
                  <a:gd name="T2" fmla="*/ 0 w 1"/>
                  <a:gd name="T3" fmla="*/ 69 h 300"/>
                  <a:gd name="T4" fmla="*/ 0 w 1"/>
                  <a:gd name="T5" fmla="*/ 150 h 300"/>
                  <a:gd name="T6" fmla="*/ 0 w 1"/>
                  <a:gd name="T7" fmla="*/ 225 h 300"/>
                  <a:gd name="T8" fmla="*/ 0 w 1"/>
                  <a:gd name="T9" fmla="*/ 300 h 300"/>
                  <a:gd name="T10" fmla="*/ 0 60000 65536"/>
                  <a:gd name="T11" fmla="*/ 0 60000 65536"/>
                  <a:gd name="T12" fmla="*/ 0 60000 65536"/>
                  <a:gd name="T13" fmla="*/ 0 60000 65536"/>
                  <a:gd name="T14" fmla="*/ 0 60000 65536"/>
                  <a:gd name="T15" fmla="*/ 0 w 1"/>
                  <a:gd name="T16" fmla="*/ 0 h 300"/>
                  <a:gd name="T17" fmla="*/ 1 w 1"/>
                  <a:gd name="T18" fmla="*/ 300 h 300"/>
                </a:gdLst>
                <a:ahLst/>
                <a:cxnLst>
                  <a:cxn ang="T10">
                    <a:pos x="T0" y="T1"/>
                  </a:cxn>
                  <a:cxn ang="T11">
                    <a:pos x="T2" y="T3"/>
                  </a:cxn>
                  <a:cxn ang="T12">
                    <a:pos x="T4" y="T5"/>
                  </a:cxn>
                  <a:cxn ang="T13">
                    <a:pos x="T6" y="T7"/>
                  </a:cxn>
                  <a:cxn ang="T14">
                    <a:pos x="T8" y="T9"/>
                  </a:cxn>
                </a:cxnLst>
                <a:rect l="T15" t="T16" r="T17" b="T18"/>
                <a:pathLst>
                  <a:path w="1" h="300">
                    <a:moveTo>
                      <a:pt x="0" y="0"/>
                    </a:moveTo>
                    <a:lnTo>
                      <a:pt x="0" y="69"/>
                    </a:lnTo>
                    <a:lnTo>
                      <a:pt x="0" y="150"/>
                    </a:lnTo>
                    <a:lnTo>
                      <a:pt x="0" y="225"/>
                    </a:lnTo>
                    <a:lnTo>
                      <a:pt x="0" y="300"/>
                    </a:lnTo>
                  </a:path>
                </a:pathLst>
              </a:custGeom>
              <a:noFill/>
              <a:ln w="33338">
                <a:solidFill>
                  <a:srgbClr val="CC0000"/>
                </a:solidFill>
                <a:prstDash val="solid"/>
                <a:round/>
                <a:headEnd/>
                <a:tailEnd/>
              </a:ln>
            </p:spPr>
            <p:txBody>
              <a:bodyPr/>
              <a:lstStyle/>
              <a:p>
                <a:endParaRPr lang="pt-BR"/>
              </a:p>
            </p:txBody>
          </p:sp>
          <p:sp>
            <p:nvSpPr>
              <p:cNvPr id="18668" name="Freeform 1716"/>
              <p:cNvSpPr>
                <a:spLocks/>
              </p:cNvSpPr>
              <p:nvPr/>
            </p:nvSpPr>
            <p:spPr bwMode="auto">
              <a:xfrm>
                <a:off x="3513" y="3073"/>
                <a:ext cx="7" cy="243"/>
              </a:xfrm>
              <a:custGeom>
                <a:avLst/>
                <a:gdLst>
                  <a:gd name="T0" fmla="*/ 0 w 7"/>
                  <a:gd name="T1" fmla="*/ 0 h 243"/>
                  <a:gd name="T2" fmla="*/ 0 w 7"/>
                  <a:gd name="T3" fmla="*/ 70 h 243"/>
                  <a:gd name="T4" fmla="*/ 0 w 7"/>
                  <a:gd name="T5" fmla="*/ 133 h 243"/>
                  <a:gd name="T6" fmla="*/ 7 w 7"/>
                  <a:gd name="T7" fmla="*/ 191 h 243"/>
                  <a:gd name="T8" fmla="*/ 7 w 7"/>
                  <a:gd name="T9" fmla="*/ 243 h 243"/>
                  <a:gd name="T10" fmla="*/ 0 60000 65536"/>
                  <a:gd name="T11" fmla="*/ 0 60000 65536"/>
                  <a:gd name="T12" fmla="*/ 0 60000 65536"/>
                  <a:gd name="T13" fmla="*/ 0 60000 65536"/>
                  <a:gd name="T14" fmla="*/ 0 60000 65536"/>
                  <a:gd name="T15" fmla="*/ 0 w 7"/>
                  <a:gd name="T16" fmla="*/ 0 h 243"/>
                  <a:gd name="T17" fmla="*/ 7 w 7"/>
                  <a:gd name="T18" fmla="*/ 243 h 243"/>
                </a:gdLst>
                <a:ahLst/>
                <a:cxnLst>
                  <a:cxn ang="T10">
                    <a:pos x="T0" y="T1"/>
                  </a:cxn>
                  <a:cxn ang="T11">
                    <a:pos x="T2" y="T3"/>
                  </a:cxn>
                  <a:cxn ang="T12">
                    <a:pos x="T4" y="T5"/>
                  </a:cxn>
                  <a:cxn ang="T13">
                    <a:pos x="T6" y="T7"/>
                  </a:cxn>
                  <a:cxn ang="T14">
                    <a:pos x="T8" y="T9"/>
                  </a:cxn>
                </a:cxnLst>
                <a:rect l="T15" t="T16" r="T17" b="T18"/>
                <a:pathLst>
                  <a:path w="7" h="243">
                    <a:moveTo>
                      <a:pt x="0" y="0"/>
                    </a:moveTo>
                    <a:lnTo>
                      <a:pt x="0" y="70"/>
                    </a:lnTo>
                    <a:lnTo>
                      <a:pt x="0" y="133"/>
                    </a:lnTo>
                    <a:lnTo>
                      <a:pt x="7" y="191"/>
                    </a:lnTo>
                    <a:lnTo>
                      <a:pt x="7" y="243"/>
                    </a:lnTo>
                  </a:path>
                </a:pathLst>
              </a:custGeom>
              <a:noFill/>
              <a:ln w="33338">
                <a:solidFill>
                  <a:srgbClr val="CC0000"/>
                </a:solidFill>
                <a:prstDash val="solid"/>
                <a:round/>
                <a:headEnd/>
                <a:tailEnd/>
              </a:ln>
            </p:spPr>
            <p:txBody>
              <a:bodyPr/>
              <a:lstStyle/>
              <a:p>
                <a:endParaRPr lang="pt-BR"/>
              </a:p>
            </p:txBody>
          </p:sp>
          <p:sp>
            <p:nvSpPr>
              <p:cNvPr id="18669" name="Freeform 1717"/>
              <p:cNvSpPr>
                <a:spLocks/>
              </p:cNvSpPr>
              <p:nvPr/>
            </p:nvSpPr>
            <p:spPr bwMode="auto">
              <a:xfrm>
                <a:off x="3520" y="3316"/>
                <a:ext cx="7" cy="104"/>
              </a:xfrm>
              <a:custGeom>
                <a:avLst/>
                <a:gdLst>
                  <a:gd name="T0" fmla="*/ 0 w 7"/>
                  <a:gd name="T1" fmla="*/ 0 h 104"/>
                  <a:gd name="T2" fmla="*/ 0 w 7"/>
                  <a:gd name="T3" fmla="*/ 35 h 104"/>
                  <a:gd name="T4" fmla="*/ 7 w 7"/>
                  <a:gd name="T5" fmla="*/ 70 h 104"/>
                  <a:gd name="T6" fmla="*/ 7 w 7"/>
                  <a:gd name="T7" fmla="*/ 93 h 104"/>
                  <a:gd name="T8" fmla="*/ 7 w 7"/>
                  <a:gd name="T9" fmla="*/ 104 h 104"/>
                  <a:gd name="T10" fmla="*/ 0 60000 65536"/>
                  <a:gd name="T11" fmla="*/ 0 60000 65536"/>
                  <a:gd name="T12" fmla="*/ 0 60000 65536"/>
                  <a:gd name="T13" fmla="*/ 0 60000 65536"/>
                  <a:gd name="T14" fmla="*/ 0 60000 65536"/>
                  <a:gd name="T15" fmla="*/ 0 w 7"/>
                  <a:gd name="T16" fmla="*/ 0 h 104"/>
                  <a:gd name="T17" fmla="*/ 7 w 7"/>
                  <a:gd name="T18" fmla="*/ 104 h 104"/>
                </a:gdLst>
                <a:ahLst/>
                <a:cxnLst>
                  <a:cxn ang="T10">
                    <a:pos x="T0" y="T1"/>
                  </a:cxn>
                  <a:cxn ang="T11">
                    <a:pos x="T2" y="T3"/>
                  </a:cxn>
                  <a:cxn ang="T12">
                    <a:pos x="T4" y="T5"/>
                  </a:cxn>
                  <a:cxn ang="T13">
                    <a:pos x="T6" y="T7"/>
                  </a:cxn>
                  <a:cxn ang="T14">
                    <a:pos x="T8" y="T9"/>
                  </a:cxn>
                </a:cxnLst>
                <a:rect l="T15" t="T16" r="T17" b="T18"/>
                <a:pathLst>
                  <a:path w="7" h="104">
                    <a:moveTo>
                      <a:pt x="0" y="0"/>
                    </a:moveTo>
                    <a:lnTo>
                      <a:pt x="0" y="35"/>
                    </a:lnTo>
                    <a:lnTo>
                      <a:pt x="7" y="70"/>
                    </a:lnTo>
                    <a:lnTo>
                      <a:pt x="7" y="93"/>
                    </a:lnTo>
                    <a:lnTo>
                      <a:pt x="7" y="104"/>
                    </a:lnTo>
                  </a:path>
                </a:pathLst>
              </a:custGeom>
              <a:noFill/>
              <a:ln w="33338">
                <a:solidFill>
                  <a:srgbClr val="CC0000"/>
                </a:solidFill>
                <a:prstDash val="solid"/>
                <a:round/>
                <a:headEnd/>
                <a:tailEnd/>
              </a:ln>
            </p:spPr>
            <p:txBody>
              <a:bodyPr/>
              <a:lstStyle/>
              <a:p>
                <a:endParaRPr lang="pt-BR"/>
              </a:p>
            </p:txBody>
          </p:sp>
          <p:sp>
            <p:nvSpPr>
              <p:cNvPr id="18670" name="Freeform 1718"/>
              <p:cNvSpPr>
                <a:spLocks/>
              </p:cNvSpPr>
              <p:nvPr/>
            </p:nvSpPr>
            <p:spPr bwMode="auto">
              <a:xfrm>
                <a:off x="3527" y="3351"/>
                <a:ext cx="1" cy="69"/>
              </a:xfrm>
              <a:custGeom>
                <a:avLst/>
                <a:gdLst>
                  <a:gd name="T0" fmla="*/ 0 w 1"/>
                  <a:gd name="T1" fmla="*/ 69 h 69"/>
                  <a:gd name="T2" fmla="*/ 0 w 1"/>
                  <a:gd name="T3" fmla="*/ 64 h 69"/>
                  <a:gd name="T4" fmla="*/ 0 w 1"/>
                  <a:gd name="T5" fmla="*/ 46 h 69"/>
                  <a:gd name="T6" fmla="*/ 0 w 1"/>
                  <a:gd name="T7" fmla="*/ 23 h 69"/>
                  <a:gd name="T8" fmla="*/ 0 w 1"/>
                  <a:gd name="T9" fmla="*/ 0 h 69"/>
                  <a:gd name="T10" fmla="*/ 0 60000 65536"/>
                  <a:gd name="T11" fmla="*/ 0 60000 65536"/>
                  <a:gd name="T12" fmla="*/ 0 60000 65536"/>
                  <a:gd name="T13" fmla="*/ 0 60000 65536"/>
                  <a:gd name="T14" fmla="*/ 0 60000 65536"/>
                  <a:gd name="T15" fmla="*/ 0 w 1"/>
                  <a:gd name="T16" fmla="*/ 0 h 69"/>
                  <a:gd name="T17" fmla="*/ 1 w 1"/>
                  <a:gd name="T18" fmla="*/ 69 h 69"/>
                </a:gdLst>
                <a:ahLst/>
                <a:cxnLst>
                  <a:cxn ang="T10">
                    <a:pos x="T0" y="T1"/>
                  </a:cxn>
                  <a:cxn ang="T11">
                    <a:pos x="T2" y="T3"/>
                  </a:cxn>
                  <a:cxn ang="T12">
                    <a:pos x="T4" y="T5"/>
                  </a:cxn>
                  <a:cxn ang="T13">
                    <a:pos x="T6" y="T7"/>
                  </a:cxn>
                  <a:cxn ang="T14">
                    <a:pos x="T8" y="T9"/>
                  </a:cxn>
                </a:cxnLst>
                <a:rect l="T15" t="T16" r="T17" b="T18"/>
                <a:pathLst>
                  <a:path w="1" h="69">
                    <a:moveTo>
                      <a:pt x="0" y="69"/>
                    </a:moveTo>
                    <a:lnTo>
                      <a:pt x="0" y="64"/>
                    </a:lnTo>
                    <a:lnTo>
                      <a:pt x="0" y="46"/>
                    </a:lnTo>
                    <a:lnTo>
                      <a:pt x="0" y="23"/>
                    </a:lnTo>
                    <a:lnTo>
                      <a:pt x="0" y="0"/>
                    </a:lnTo>
                  </a:path>
                </a:pathLst>
              </a:custGeom>
              <a:noFill/>
              <a:ln w="33338">
                <a:solidFill>
                  <a:srgbClr val="CC0000"/>
                </a:solidFill>
                <a:prstDash val="solid"/>
                <a:round/>
                <a:headEnd/>
                <a:tailEnd/>
              </a:ln>
            </p:spPr>
            <p:txBody>
              <a:bodyPr/>
              <a:lstStyle/>
              <a:p>
                <a:endParaRPr lang="pt-BR"/>
              </a:p>
            </p:txBody>
          </p:sp>
          <p:sp>
            <p:nvSpPr>
              <p:cNvPr id="18671" name="Freeform 1719"/>
              <p:cNvSpPr>
                <a:spLocks/>
              </p:cNvSpPr>
              <p:nvPr/>
            </p:nvSpPr>
            <p:spPr bwMode="auto">
              <a:xfrm>
                <a:off x="3527" y="3131"/>
                <a:ext cx="7" cy="220"/>
              </a:xfrm>
              <a:custGeom>
                <a:avLst/>
                <a:gdLst>
                  <a:gd name="T0" fmla="*/ 0 w 7"/>
                  <a:gd name="T1" fmla="*/ 220 h 220"/>
                  <a:gd name="T2" fmla="*/ 0 w 7"/>
                  <a:gd name="T3" fmla="*/ 180 h 220"/>
                  <a:gd name="T4" fmla="*/ 0 w 7"/>
                  <a:gd name="T5" fmla="*/ 122 h 220"/>
                  <a:gd name="T6" fmla="*/ 7 w 7"/>
                  <a:gd name="T7" fmla="*/ 64 h 220"/>
                  <a:gd name="T8" fmla="*/ 7 w 7"/>
                  <a:gd name="T9" fmla="*/ 0 h 220"/>
                  <a:gd name="T10" fmla="*/ 0 60000 65536"/>
                  <a:gd name="T11" fmla="*/ 0 60000 65536"/>
                  <a:gd name="T12" fmla="*/ 0 60000 65536"/>
                  <a:gd name="T13" fmla="*/ 0 60000 65536"/>
                  <a:gd name="T14" fmla="*/ 0 60000 65536"/>
                  <a:gd name="T15" fmla="*/ 0 w 7"/>
                  <a:gd name="T16" fmla="*/ 0 h 220"/>
                  <a:gd name="T17" fmla="*/ 7 w 7"/>
                  <a:gd name="T18" fmla="*/ 220 h 220"/>
                </a:gdLst>
                <a:ahLst/>
                <a:cxnLst>
                  <a:cxn ang="T10">
                    <a:pos x="T0" y="T1"/>
                  </a:cxn>
                  <a:cxn ang="T11">
                    <a:pos x="T2" y="T3"/>
                  </a:cxn>
                  <a:cxn ang="T12">
                    <a:pos x="T4" y="T5"/>
                  </a:cxn>
                  <a:cxn ang="T13">
                    <a:pos x="T6" y="T7"/>
                  </a:cxn>
                  <a:cxn ang="T14">
                    <a:pos x="T8" y="T9"/>
                  </a:cxn>
                </a:cxnLst>
                <a:rect l="T15" t="T16" r="T17" b="T18"/>
                <a:pathLst>
                  <a:path w="7" h="220">
                    <a:moveTo>
                      <a:pt x="0" y="220"/>
                    </a:moveTo>
                    <a:lnTo>
                      <a:pt x="0" y="180"/>
                    </a:lnTo>
                    <a:lnTo>
                      <a:pt x="0" y="122"/>
                    </a:lnTo>
                    <a:lnTo>
                      <a:pt x="7" y="64"/>
                    </a:lnTo>
                    <a:lnTo>
                      <a:pt x="7" y="0"/>
                    </a:lnTo>
                  </a:path>
                </a:pathLst>
              </a:custGeom>
              <a:noFill/>
              <a:ln w="33338">
                <a:solidFill>
                  <a:srgbClr val="CC0000"/>
                </a:solidFill>
                <a:prstDash val="solid"/>
                <a:round/>
                <a:headEnd/>
                <a:tailEnd/>
              </a:ln>
            </p:spPr>
            <p:txBody>
              <a:bodyPr/>
              <a:lstStyle/>
              <a:p>
                <a:endParaRPr lang="pt-BR"/>
              </a:p>
            </p:txBody>
          </p:sp>
          <p:sp>
            <p:nvSpPr>
              <p:cNvPr id="18672" name="Freeform 1720"/>
              <p:cNvSpPr>
                <a:spLocks/>
              </p:cNvSpPr>
              <p:nvPr/>
            </p:nvSpPr>
            <p:spPr bwMode="auto">
              <a:xfrm>
                <a:off x="3534" y="2854"/>
                <a:ext cx="7" cy="277"/>
              </a:xfrm>
              <a:custGeom>
                <a:avLst/>
                <a:gdLst>
                  <a:gd name="T0" fmla="*/ 0 w 7"/>
                  <a:gd name="T1" fmla="*/ 277 h 277"/>
                  <a:gd name="T2" fmla="*/ 0 w 7"/>
                  <a:gd name="T3" fmla="*/ 214 h 277"/>
                  <a:gd name="T4" fmla="*/ 7 w 7"/>
                  <a:gd name="T5" fmla="*/ 138 h 277"/>
                  <a:gd name="T6" fmla="*/ 7 w 7"/>
                  <a:gd name="T7" fmla="*/ 69 h 277"/>
                  <a:gd name="T8" fmla="*/ 7 w 7"/>
                  <a:gd name="T9" fmla="*/ 0 h 277"/>
                  <a:gd name="T10" fmla="*/ 0 60000 65536"/>
                  <a:gd name="T11" fmla="*/ 0 60000 65536"/>
                  <a:gd name="T12" fmla="*/ 0 60000 65536"/>
                  <a:gd name="T13" fmla="*/ 0 60000 65536"/>
                  <a:gd name="T14" fmla="*/ 0 60000 65536"/>
                  <a:gd name="T15" fmla="*/ 0 w 7"/>
                  <a:gd name="T16" fmla="*/ 0 h 277"/>
                  <a:gd name="T17" fmla="*/ 7 w 7"/>
                  <a:gd name="T18" fmla="*/ 277 h 277"/>
                </a:gdLst>
                <a:ahLst/>
                <a:cxnLst>
                  <a:cxn ang="T10">
                    <a:pos x="T0" y="T1"/>
                  </a:cxn>
                  <a:cxn ang="T11">
                    <a:pos x="T2" y="T3"/>
                  </a:cxn>
                  <a:cxn ang="T12">
                    <a:pos x="T4" y="T5"/>
                  </a:cxn>
                  <a:cxn ang="T13">
                    <a:pos x="T6" y="T7"/>
                  </a:cxn>
                  <a:cxn ang="T14">
                    <a:pos x="T8" y="T9"/>
                  </a:cxn>
                </a:cxnLst>
                <a:rect l="T15" t="T16" r="T17" b="T18"/>
                <a:pathLst>
                  <a:path w="7" h="277">
                    <a:moveTo>
                      <a:pt x="0" y="277"/>
                    </a:moveTo>
                    <a:lnTo>
                      <a:pt x="0" y="214"/>
                    </a:lnTo>
                    <a:lnTo>
                      <a:pt x="7" y="138"/>
                    </a:lnTo>
                    <a:lnTo>
                      <a:pt x="7" y="69"/>
                    </a:lnTo>
                    <a:lnTo>
                      <a:pt x="7" y="0"/>
                    </a:lnTo>
                  </a:path>
                </a:pathLst>
              </a:custGeom>
              <a:noFill/>
              <a:ln w="33338">
                <a:solidFill>
                  <a:srgbClr val="CC0000"/>
                </a:solidFill>
                <a:prstDash val="solid"/>
                <a:round/>
                <a:headEnd/>
                <a:tailEnd/>
              </a:ln>
            </p:spPr>
            <p:txBody>
              <a:bodyPr/>
              <a:lstStyle/>
              <a:p>
                <a:endParaRPr lang="pt-BR"/>
              </a:p>
            </p:txBody>
          </p:sp>
          <p:sp>
            <p:nvSpPr>
              <p:cNvPr id="18673" name="Freeform 1721"/>
              <p:cNvSpPr>
                <a:spLocks/>
              </p:cNvSpPr>
              <p:nvPr/>
            </p:nvSpPr>
            <p:spPr bwMode="auto">
              <a:xfrm>
                <a:off x="3541" y="2622"/>
                <a:ext cx="1" cy="232"/>
              </a:xfrm>
              <a:custGeom>
                <a:avLst/>
                <a:gdLst>
                  <a:gd name="T0" fmla="*/ 0 w 1"/>
                  <a:gd name="T1" fmla="*/ 232 h 232"/>
                  <a:gd name="T2" fmla="*/ 0 w 1"/>
                  <a:gd name="T3" fmla="*/ 168 h 232"/>
                  <a:gd name="T4" fmla="*/ 0 w 1"/>
                  <a:gd name="T5" fmla="*/ 104 h 232"/>
                  <a:gd name="T6" fmla="*/ 0 w 1"/>
                  <a:gd name="T7" fmla="*/ 47 h 232"/>
                  <a:gd name="T8" fmla="*/ 0 w 1"/>
                  <a:gd name="T9" fmla="*/ 0 h 232"/>
                  <a:gd name="T10" fmla="*/ 0 60000 65536"/>
                  <a:gd name="T11" fmla="*/ 0 60000 65536"/>
                  <a:gd name="T12" fmla="*/ 0 60000 65536"/>
                  <a:gd name="T13" fmla="*/ 0 60000 65536"/>
                  <a:gd name="T14" fmla="*/ 0 60000 65536"/>
                  <a:gd name="T15" fmla="*/ 0 w 1"/>
                  <a:gd name="T16" fmla="*/ 0 h 232"/>
                  <a:gd name="T17" fmla="*/ 1 w 1"/>
                  <a:gd name="T18" fmla="*/ 232 h 232"/>
                </a:gdLst>
                <a:ahLst/>
                <a:cxnLst>
                  <a:cxn ang="T10">
                    <a:pos x="T0" y="T1"/>
                  </a:cxn>
                  <a:cxn ang="T11">
                    <a:pos x="T2" y="T3"/>
                  </a:cxn>
                  <a:cxn ang="T12">
                    <a:pos x="T4" y="T5"/>
                  </a:cxn>
                  <a:cxn ang="T13">
                    <a:pos x="T6" y="T7"/>
                  </a:cxn>
                  <a:cxn ang="T14">
                    <a:pos x="T8" y="T9"/>
                  </a:cxn>
                </a:cxnLst>
                <a:rect l="T15" t="T16" r="T17" b="T18"/>
                <a:pathLst>
                  <a:path w="1" h="232">
                    <a:moveTo>
                      <a:pt x="0" y="232"/>
                    </a:moveTo>
                    <a:lnTo>
                      <a:pt x="0" y="168"/>
                    </a:lnTo>
                    <a:lnTo>
                      <a:pt x="0" y="104"/>
                    </a:lnTo>
                    <a:lnTo>
                      <a:pt x="0" y="47"/>
                    </a:lnTo>
                    <a:lnTo>
                      <a:pt x="0" y="0"/>
                    </a:lnTo>
                  </a:path>
                </a:pathLst>
              </a:custGeom>
              <a:noFill/>
              <a:ln w="33338">
                <a:solidFill>
                  <a:srgbClr val="CC0000"/>
                </a:solidFill>
                <a:prstDash val="solid"/>
                <a:round/>
                <a:headEnd/>
                <a:tailEnd/>
              </a:ln>
            </p:spPr>
            <p:txBody>
              <a:bodyPr/>
              <a:lstStyle/>
              <a:p>
                <a:endParaRPr lang="pt-BR"/>
              </a:p>
            </p:txBody>
          </p:sp>
          <p:sp>
            <p:nvSpPr>
              <p:cNvPr id="18674" name="Freeform 1722"/>
              <p:cNvSpPr>
                <a:spLocks/>
              </p:cNvSpPr>
              <p:nvPr/>
            </p:nvSpPr>
            <p:spPr bwMode="auto">
              <a:xfrm>
                <a:off x="3541" y="2524"/>
                <a:ext cx="7" cy="98"/>
              </a:xfrm>
              <a:custGeom>
                <a:avLst/>
                <a:gdLst>
                  <a:gd name="T0" fmla="*/ 0 w 7"/>
                  <a:gd name="T1" fmla="*/ 98 h 98"/>
                  <a:gd name="T2" fmla="*/ 0 w 7"/>
                  <a:gd name="T3" fmla="*/ 64 h 98"/>
                  <a:gd name="T4" fmla="*/ 0 w 7"/>
                  <a:gd name="T5" fmla="*/ 35 h 98"/>
                  <a:gd name="T6" fmla="*/ 7 w 7"/>
                  <a:gd name="T7" fmla="*/ 12 h 98"/>
                  <a:gd name="T8" fmla="*/ 7 w 7"/>
                  <a:gd name="T9" fmla="*/ 0 h 98"/>
                  <a:gd name="T10" fmla="*/ 0 60000 65536"/>
                  <a:gd name="T11" fmla="*/ 0 60000 65536"/>
                  <a:gd name="T12" fmla="*/ 0 60000 65536"/>
                  <a:gd name="T13" fmla="*/ 0 60000 65536"/>
                  <a:gd name="T14" fmla="*/ 0 60000 65536"/>
                  <a:gd name="T15" fmla="*/ 0 w 7"/>
                  <a:gd name="T16" fmla="*/ 0 h 98"/>
                  <a:gd name="T17" fmla="*/ 7 w 7"/>
                  <a:gd name="T18" fmla="*/ 98 h 98"/>
                </a:gdLst>
                <a:ahLst/>
                <a:cxnLst>
                  <a:cxn ang="T10">
                    <a:pos x="T0" y="T1"/>
                  </a:cxn>
                  <a:cxn ang="T11">
                    <a:pos x="T2" y="T3"/>
                  </a:cxn>
                  <a:cxn ang="T12">
                    <a:pos x="T4" y="T5"/>
                  </a:cxn>
                  <a:cxn ang="T13">
                    <a:pos x="T6" y="T7"/>
                  </a:cxn>
                  <a:cxn ang="T14">
                    <a:pos x="T8" y="T9"/>
                  </a:cxn>
                </a:cxnLst>
                <a:rect l="T15" t="T16" r="T17" b="T18"/>
                <a:pathLst>
                  <a:path w="7" h="98">
                    <a:moveTo>
                      <a:pt x="0" y="98"/>
                    </a:moveTo>
                    <a:lnTo>
                      <a:pt x="0" y="64"/>
                    </a:lnTo>
                    <a:lnTo>
                      <a:pt x="0" y="35"/>
                    </a:lnTo>
                    <a:lnTo>
                      <a:pt x="7" y="12"/>
                    </a:lnTo>
                    <a:lnTo>
                      <a:pt x="7" y="0"/>
                    </a:lnTo>
                  </a:path>
                </a:pathLst>
              </a:custGeom>
              <a:noFill/>
              <a:ln w="33338">
                <a:solidFill>
                  <a:srgbClr val="CC0000"/>
                </a:solidFill>
                <a:prstDash val="solid"/>
                <a:round/>
                <a:headEnd/>
                <a:tailEnd/>
              </a:ln>
            </p:spPr>
            <p:txBody>
              <a:bodyPr/>
              <a:lstStyle/>
              <a:p>
                <a:endParaRPr lang="pt-BR"/>
              </a:p>
            </p:txBody>
          </p:sp>
          <p:sp>
            <p:nvSpPr>
              <p:cNvPr id="18675" name="Freeform 1723"/>
              <p:cNvSpPr>
                <a:spLocks/>
              </p:cNvSpPr>
              <p:nvPr/>
            </p:nvSpPr>
            <p:spPr bwMode="auto">
              <a:xfrm>
                <a:off x="3548" y="2524"/>
                <a:ext cx="7" cy="64"/>
              </a:xfrm>
              <a:custGeom>
                <a:avLst/>
                <a:gdLst>
                  <a:gd name="T0" fmla="*/ 0 w 7"/>
                  <a:gd name="T1" fmla="*/ 0 h 64"/>
                  <a:gd name="T2" fmla="*/ 0 w 7"/>
                  <a:gd name="T3" fmla="*/ 6 h 64"/>
                  <a:gd name="T4" fmla="*/ 7 w 7"/>
                  <a:gd name="T5" fmla="*/ 17 h 64"/>
                  <a:gd name="T6" fmla="*/ 7 w 7"/>
                  <a:gd name="T7" fmla="*/ 40 h 64"/>
                  <a:gd name="T8" fmla="*/ 7 w 7"/>
                  <a:gd name="T9" fmla="*/ 64 h 64"/>
                  <a:gd name="T10" fmla="*/ 0 60000 65536"/>
                  <a:gd name="T11" fmla="*/ 0 60000 65536"/>
                  <a:gd name="T12" fmla="*/ 0 60000 65536"/>
                  <a:gd name="T13" fmla="*/ 0 60000 65536"/>
                  <a:gd name="T14" fmla="*/ 0 60000 65536"/>
                  <a:gd name="T15" fmla="*/ 0 w 7"/>
                  <a:gd name="T16" fmla="*/ 0 h 64"/>
                  <a:gd name="T17" fmla="*/ 7 w 7"/>
                  <a:gd name="T18" fmla="*/ 64 h 64"/>
                </a:gdLst>
                <a:ahLst/>
                <a:cxnLst>
                  <a:cxn ang="T10">
                    <a:pos x="T0" y="T1"/>
                  </a:cxn>
                  <a:cxn ang="T11">
                    <a:pos x="T2" y="T3"/>
                  </a:cxn>
                  <a:cxn ang="T12">
                    <a:pos x="T4" y="T5"/>
                  </a:cxn>
                  <a:cxn ang="T13">
                    <a:pos x="T6" y="T7"/>
                  </a:cxn>
                  <a:cxn ang="T14">
                    <a:pos x="T8" y="T9"/>
                  </a:cxn>
                </a:cxnLst>
                <a:rect l="T15" t="T16" r="T17" b="T18"/>
                <a:pathLst>
                  <a:path w="7" h="64">
                    <a:moveTo>
                      <a:pt x="0" y="0"/>
                    </a:moveTo>
                    <a:lnTo>
                      <a:pt x="0" y="6"/>
                    </a:lnTo>
                    <a:lnTo>
                      <a:pt x="7" y="17"/>
                    </a:lnTo>
                    <a:lnTo>
                      <a:pt x="7" y="40"/>
                    </a:lnTo>
                    <a:lnTo>
                      <a:pt x="7" y="64"/>
                    </a:lnTo>
                  </a:path>
                </a:pathLst>
              </a:custGeom>
              <a:noFill/>
              <a:ln w="33338">
                <a:solidFill>
                  <a:srgbClr val="CC0000"/>
                </a:solidFill>
                <a:prstDash val="solid"/>
                <a:round/>
                <a:headEnd/>
                <a:tailEnd/>
              </a:ln>
            </p:spPr>
            <p:txBody>
              <a:bodyPr/>
              <a:lstStyle/>
              <a:p>
                <a:endParaRPr lang="pt-BR"/>
              </a:p>
            </p:txBody>
          </p:sp>
          <p:sp>
            <p:nvSpPr>
              <p:cNvPr id="18676" name="Freeform 1724"/>
              <p:cNvSpPr>
                <a:spLocks/>
              </p:cNvSpPr>
              <p:nvPr/>
            </p:nvSpPr>
            <p:spPr bwMode="auto">
              <a:xfrm>
                <a:off x="3555" y="2588"/>
                <a:ext cx="1" cy="202"/>
              </a:xfrm>
              <a:custGeom>
                <a:avLst/>
                <a:gdLst>
                  <a:gd name="T0" fmla="*/ 0 w 1"/>
                  <a:gd name="T1" fmla="*/ 0 h 202"/>
                  <a:gd name="T2" fmla="*/ 0 w 1"/>
                  <a:gd name="T3" fmla="*/ 40 h 202"/>
                  <a:gd name="T4" fmla="*/ 0 w 1"/>
                  <a:gd name="T5" fmla="*/ 86 h 202"/>
                  <a:gd name="T6" fmla="*/ 0 w 1"/>
                  <a:gd name="T7" fmla="*/ 144 h 202"/>
                  <a:gd name="T8" fmla="*/ 0 w 1"/>
                  <a:gd name="T9" fmla="*/ 202 h 202"/>
                  <a:gd name="T10" fmla="*/ 0 60000 65536"/>
                  <a:gd name="T11" fmla="*/ 0 60000 65536"/>
                  <a:gd name="T12" fmla="*/ 0 60000 65536"/>
                  <a:gd name="T13" fmla="*/ 0 60000 65536"/>
                  <a:gd name="T14" fmla="*/ 0 60000 65536"/>
                  <a:gd name="T15" fmla="*/ 0 w 1"/>
                  <a:gd name="T16" fmla="*/ 0 h 202"/>
                  <a:gd name="T17" fmla="*/ 1 w 1"/>
                  <a:gd name="T18" fmla="*/ 202 h 202"/>
                </a:gdLst>
                <a:ahLst/>
                <a:cxnLst>
                  <a:cxn ang="T10">
                    <a:pos x="T0" y="T1"/>
                  </a:cxn>
                  <a:cxn ang="T11">
                    <a:pos x="T2" y="T3"/>
                  </a:cxn>
                  <a:cxn ang="T12">
                    <a:pos x="T4" y="T5"/>
                  </a:cxn>
                  <a:cxn ang="T13">
                    <a:pos x="T6" y="T7"/>
                  </a:cxn>
                  <a:cxn ang="T14">
                    <a:pos x="T8" y="T9"/>
                  </a:cxn>
                </a:cxnLst>
                <a:rect l="T15" t="T16" r="T17" b="T18"/>
                <a:pathLst>
                  <a:path w="1" h="202">
                    <a:moveTo>
                      <a:pt x="0" y="0"/>
                    </a:moveTo>
                    <a:lnTo>
                      <a:pt x="0" y="40"/>
                    </a:lnTo>
                    <a:lnTo>
                      <a:pt x="0" y="86"/>
                    </a:lnTo>
                    <a:lnTo>
                      <a:pt x="0" y="144"/>
                    </a:lnTo>
                    <a:lnTo>
                      <a:pt x="0" y="202"/>
                    </a:lnTo>
                  </a:path>
                </a:pathLst>
              </a:custGeom>
              <a:noFill/>
              <a:ln w="33338">
                <a:solidFill>
                  <a:srgbClr val="CC0000"/>
                </a:solidFill>
                <a:prstDash val="solid"/>
                <a:round/>
                <a:headEnd/>
                <a:tailEnd/>
              </a:ln>
            </p:spPr>
            <p:txBody>
              <a:bodyPr/>
              <a:lstStyle/>
              <a:p>
                <a:endParaRPr lang="pt-BR"/>
              </a:p>
            </p:txBody>
          </p:sp>
          <p:sp>
            <p:nvSpPr>
              <p:cNvPr id="18677" name="Freeform 1725"/>
              <p:cNvSpPr>
                <a:spLocks/>
              </p:cNvSpPr>
              <p:nvPr/>
            </p:nvSpPr>
            <p:spPr bwMode="auto">
              <a:xfrm>
                <a:off x="3555" y="2790"/>
                <a:ext cx="7" cy="260"/>
              </a:xfrm>
              <a:custGeom>
                <a:avLst/>
                <a:gdLst>
                  <a:gd name="T0" fmla="*/ 0 w 7"/>
                  <a:gd name="T1" fmla="*/ 0 h 260"/>
                  <a:gd name="T2" fmla="*/ 0 w 7"/>
                  <a:gd name="T3" fmla="*/ 64 h 260"/>
                  <a:gd name="T4" fmla="*/ 0 w 7"/>
                  <a:gd name="T5" fmla="*/ 127 h 260"/>
                  <a:gd name="T6" fmla="*/ 7 w 7"/>
                  <a:gd name="T7" fmla="*/ 197 h 260"/>
                  <a:gd name="T8" fmla="*/ 7 w 7"/>
                  <a:gd name="T9" fmla="*/ 260 h 260"/>
                  <a:gd name="T10" fmla="*/ 0 60000 65536"/>
                  <a:gd name="T11" fmla="*/ 0 60000 65536"/>
                  <a:gd name="T12" fmla="*/ 0 60000 65536"/>
                  <a:gd name="T13" fmla="*/ 0 60000 65536"/>
                  <a:gd name="T14" fmla="*/ 0 60000 65536"/>
                  <a:gd name="T15" fmla="*/ 0 w 7"/>
                  <a:gd name="T16" fmla="*/ 0 h 260"/>
                  <a:gd name="T17" fmla="*/ 7 w 7"/>
                  <a:gd name="T18" fmla="*/ 260 h 260"/>
                </a:gdLst>
                <a:ahLst/>
                <a:cxnLst>
                  <a:cxn ang="T10">
                    <a:pos x="T0" y="T1"/>
                  </a:cxn>
                  <a:cxn ang="T11">
                    <a:pos x="T2" y="T3"/>
                  </a:cxn>
                  <a:cxn ang="T12">
                    <a:pos x="T4" y="T5"/>
                  </a:cxn>
                  <a:cxn ang="T13">
                    <a:pos x="T6" y="T7"/>
                  </a:cxn>
                  <a:cxn ang="T14">
                    <a:pos x="T8" y="T9"/>
                  </a:cxn>
                </a:cxnLst>
                <a:rect l="T15" t="T16" r="T17" b="T18"/>
                <a:pathLst>
                  <a:path w="7" h="260">
                    <a:moveTo>
                      <a:pt x="0" y="0"/>
                    </a:moveTo>
                    <a:lnTo>
                      <a:pt x="0" y="64"/>
                    </a:lnTo>
                    <a:lnTo>
                      <a:pt x="0" y="127"/>
                    </a:lnTo>
                    <a:lnTo>
                      <a:pt x="7" y="197"/>
                    </a:lnTo>
                    <a:lnTo>
                      <a:pt x="7" y="260"/>
                    </a:lnTo>
                  </a:path>
                </a:pathLst>
              </a:custGeom>
              <a:noFill/>
              <a:ln w="33338">
                <a:solidFill>
                  <a:srgbClr val="CC0000"/>
                </a:solidFill>
                <a:prstDash val="solid"/>
                <a:round/>
                <a:headEnd/>
                <a:tailEnd/>
              </a:ln>
            </p:spPr>
            <p:txBody>
              <a:bodyPr/>
              <a:lstStyle/>
              <a:p>
                <a:endParaRPr lang="pt-BR"/>
              </a:p>
            </p:txBody>
          </p:sp>
          <p:sp>
            <p:nvSpPr>
              <p:cNvPr id="18678" name="Freeform 1726"/>
              <p:cNvSpPr>
                <a:spLocks/>
              </p:cNvSpPr>
              <p:nvPr/>
            </p:nvSpPr>
            <p:spPr bwMode="auto">
              <a:xfrm>
                <a:off x="3562" y="3050"/>
                <a:ext cx="7" cy="214"/>
              </a:xfrm>
              <a:custGeom>
                <a:avLst/>
                <a:gdLst>
                  <a:gd name="T0" fmla="*/ 0 w 7"/>
                  <a:gd name="T1" fmla="*/ 0 h 214"/>
                  <a:gd name="T2" fmla="*/ 0 w 7"/>
                  <a:gd name="T3" fmla="*/ 58 h 214"/>
                  <a:gd name="T4" fmla="*/ 7 w 7"/>
                  <a:gd name="T5" fmla="*/ 116 h 214"/>
                  <a:gd name="T6" fmla="*/ 7 w 7"/>
                  <a:gd name="T7" fmla="*/ 168 h 214"/>
                  <a:gd name="T8" fmla="*/ 7 w 7"/>
                  <a:gd name="T9" fmla="*/ 214 h 214"/>
                  <a:gd name="T10" fmla="*/ 0 60000 65536"/>
                  <a:gd name="T11" fmla="*/ 0 60000 65536"/>
                  <a:gd name="T12" fmla="*/ 0 60000 65536"/>
                  <a:gd name="T13" fmla="*/ 0 60000 65536"/>
                  <a:gd name="T14" fmla="*/ 0 60000 65536"/>
                  <a:gd name="T15" fmla="*/ 0 w 7"/>
                  <a:gd name="T16" fmla="*/ 0 h 214"/>
                  <a:gd name="T17" fmla="*/ 7 w 7"/>
                  <a:gd name="T18" fmla="*/ 214 h 214"/>
                </a:gdLst>
                <a:ahLst/>
                <a:cxnLst>
                  <a:cxn ang="T10">
                    <a:pos x="T0" y="T1"/>
                  </a:cxn>
                  <a:cxn ang="T11">
                    <a:pos x="T2" y="T3"/>
                  </a:cxn>
                  <a:cxn ang="T12">
                    <a:pos x="T4" y="T5"/>
                  </a:cxn>
                  <a:cxn ang="T13">
                    <a:pos x="T6" y="T7"/>
                  </a:cxn>
                  <a:cxn ang="T14">
                    <a:pos x="T8" y="T9"/>
                  </a:cxn>
                </a:cxnLst>
                <a:rect l="T15" t="T16" r="T17" b="T18"/>
                <a:pathLst>
                  <a:path w="7" h="214">
                    <a:moveTo>
                      <a:pt x="0" y="0"/>
                    </a:moveTo>
                    <a:lnTo>
                      <a:pt x="0" y="58"/>
                    </a:lnTo>
                    <a:lnTo>
                      <a:pt x="7" y="116"/>
                    </a:lnTo>
                    <a:lnTo>
                      <a:pt x="7" y="168"/>
                    </a:lnTo>
                    <a:lnTo>
                      <a:pt x="7" y="214"/>
                    </a:lnTo>
                  </a:path>
                </a:pathLst>
              </a:custGeom>
              <a:noFill/>
              <a:ln w="33338">
                <a:solidFill>
                  <a:srgbClr val="CC0000"/>
                </a:solidFill>
                <a:prstDash val="solid"/>
                <a:round/>
                <a:headEnd/>
                <a:tailEnd/>
              </a:ln>
            </p:spPr>
            <p:txBody>
              <a:bodyPr/>
              <a:lstStyle/>
              <a:p>
                <a:endParaRPr lang="pt-BR"/>
              </a:p>
            </p:txBody>
          </p:sp>
          <p:sp>
            <p:nvSpPr>
              <p:cNvPr id="18679" name="Freeform 1727"/>
              <p:cNvSpPr>
                <a:spLocks/>
              </p:cNvSpPr>
              <p:nvPr/>
            </p:nvSpPr>
            <p:spPr bwMode="auto">
              <a:xfrm>
                <a:off x="3569" y="3264"/>
                <a:ext cx="1" cy="104"/>
              </a:xfrm>
              <a:custGeom>
                <a:avLst/>
                <a:gdLst>
                  <a:gd name="T0" fmla="*/ 0 w 1"/>
                  <a:gd name="T1" fmla="*/ 0 h 104"/>
                  <a:gd name="T2" fmla="*/ 0 w 1"/>
                  <a:gd name="T3" fmla="*/ 35 h 104"/>
                  <a:gd name="T4" fmla="*/ 0 w 1"/>
                  <a:gd name="T5" fmla="*/ 70 h 104"/>
                  <a:gd name="T6" fmla="*/ 0 w 1"/>
                  <a:gd name="T7" fmla="*/ 93 h 104"/>
                  <a:gd name="T8" fmla="*/ 0 w 1"/>
                  <a:gd name="T9" fmla="*/ 104 h 104"/>
                  <a:gd name="T10" fmla="*/ 0 60000 65536"/>
                  <a:gd name="T11" fmla="*/ 0 60000 65536"/>
                  <a:gd name="T12" fmla="*/ 0 60000 65536"/>
                  <a:gd name="T13" fmla="*/ 0 60000 65536"/>
                  <a:gd name="T14" fmla="*/ 0 60000 65536"/>
                  <a:gd name="T15" fmla="*/ 0 w 1"/>
                  <a:gd name="T16" fmla="*/ 0 h 104"/>
                  <a:gd name="T17" fmla="*/ 1 w 1"/>
                  <a:gd name="T18" fmla="*/ 104 h 104"/>
                </a:gdLst>
                <a:ahLst/>
                <a:cxnLst>
                  <a:cxn ang="T10">
                    <a:pos x="T0" y="T1"/>
                  </a:cxn>
                  <a:cxn ang="T11">
                    <a:pos x="T2" y="T3"/>
                  </a:cxn>
                  <a:cxn ang="T12">
                    <a:pos x="T4" y="T5"/>
                  </a:cxn>
                  <a:cxn ang="T13">
                    <a:pos x="T6" y="T7"/>
                  </a:cxn>
                  <a:cxn ang="T14">
                    <a:pos x="T8" y="T9"/>
                  </a:cxn>
                </a:cxnLst>
                <a:rect l="T15" t="T16" r="T17" b="T18"/>
                <a:pathLst>
                  <a:path w="1" h="104">
                    <a:moveTo>
                      <a:pt x="0" y="0"/>
                    </a:moveTo>
                    <a:lnTo>
                      <a:pt x="0" y="35"/>
                    </a:lnTo>
                    <a:lnTo>
                      <a:pt x="0" y="70"/>
                    </a:lnTo>
                    <a:lnTo>
                      <a:pt x="0" y="93"/>
                    </a:lnTo>
                    <a:lnTo>
                      <a:pt x="0" y="104"/>
                    </a:lnTo>
                  </a:path>
                </a:pathLst>
              </a:custGeom>
              <a:noFill/>
              <a:ln w="33338">
                <a:solidFill>
                  <a:srgbClr val="CC0000"/>
                </a:solidFill>
                <a:prstDash val="solid"/>
                <a:round/>
                <a:headEnd/>
                <a:tailEnd/>
              </a:ln>
            </p:spPr>
            <p:txBody>
              <a:bodyPr/>
              <a:lstStyle/>
              <a:p>
                <a:endParaRPr lang="pt-BR"/>
              </a:p>
            </p:txBody>
          </p:sp>
          <p:sp>
            <p:nvSpPr>
              <p:cNvPr id="18680" name="Freeform 1728"/>
              <p:cNvSpPr>
                <a:spLocks/>
              </p:cNvSpPr>
              <p:nvPr/>
            </p:nvSpPr>
            <p:spPr bwMode="auto">
              <a:xfrm>
                <a:off x="3569" y="3311"/>
                <a:ext cx="7" cy="57"/>
              </a:xfrm>
              <a:custGeom>
                <a:avLst/>
                <a:gdLst>
                  <a:gd name="T0" fmla="*/ 0 w 7"/>
                  <a:gd name="T1" fmla="*/ 57 h 57"/>
                  <a:gd name="T2" fmla="*/ 0 w 7"/>
                  <a:gd name="T3" fmla="*/ 57 h 57"/>
                  <a:gd name="T4" fmla="*/ 0 w 7"/>
                  <a:gd name="T5" fmla="*/ 40 h 57"/>
                  <a:gd name="T6" fmla="*/ 7 w 7"/>
                  <a:gd name="T7" fmla="*/ 23 h 57"/>
                  <a:gd name="T8" fmla="*/ 7 w 7"/>
                  <a:gd name="T9" fmla="*/ 0 h 57"/>
                  <a:gd name="T10" fmla="*/ 0 60000 65536"/>
                  <a:gd name="T11" fmla="*/ 0 60000 65536"/>
                  <a:gd name="T12" fmla="*/ 0 60000 65536"/>
                  <a:gd name="T13" fmla="*/ 0 60000 65536"/>
                  <a:gd name="T14" fmla="*/ 0 60000 65536"/>
                  <a:gd name="T15" fmla="*/ 0 w 7"/>
                  <a:gd name="T16" fmla="*/ 0 h 57"/>
                  <a:gd name="T17" fmla="*/ 7 w 7"/>
                  <a:gd name="T18" fmla="*/ 57 h 57"/>
                </a:gdLst>
                <a:ahLst/>
                <a:cxnLst>
                  <a:cxn ang="T10">
                    <a:pos x="T0" y="T1"/>
                  </a:cxn>
                  <a:cxn ang="T11">
                    <a:pos x="T2" y="T3"/>
                  </a:cxn>
                  <a:cxn ang="T12">
                    <a:pos x="T4" y="T5"/>
                  </a:cxn>
                  <a:cxn ang="T13">
                    <a:pos x="T6" y="T7"/>
                  </a:cxn>
                  <a:cxn ang="T14">
                    <a:pos x="T8" y="T9"/>
                  </a:cxn>
                </a:cxnLst>
                <a:rect l="T15" t="T16" r="T17" b="T18"/>
                <a:pathLst>
                  <a:path w="7" h="57">
                    <a:moveTo>
                      <a:pt x="0" y="57"/>
                    </a:moveTo>
                    <a:lnTo>
                      <a:pt x="0" y="57"/>
                    </a:lnTo>
                    <a:lnTo>
                      <a:pt x="0" y="40"/>
                    </a:lnTo>
                    <a:lnTo>
                      <a:pt x="7" y="23"/>
                    </a:lnTo>
                    <a:lnTo>
                      <a:pt x="7" y="0"/>
                    </a:lnTo>
                  </a:path>
                </a:pathLst>
              </a:custGeom>
              <a:noFill/>
              <a:ln w="33338">
                <a:solidFill>
                  <a:srgbClr val="CC0000"/>
                </a:solidFill>
                <a:prstDash val="solid"/>
                <a:round/>
                <a:headEnd/>
                <a:tailEnd/>
              </a:ln>
            </p:spPr>
            <p:txBody>
              <a:bodyPr/>
              <a:lstStyle/>
              <a:p>
                <a:endParaRPr lang="pt-BR"/>
              </a:p>
            </p:txBody>
          </p:sp>
          <p:sp>
            <p:nvSpPr>
              <p:cNvPr id="18681" name="Freeform 1729"/>
              <p:cNvSpPr>
                <a:spLocks/>
              </p:cNvSpPr>
              <p:nvPr/>
            </p:nvSpPr>
            <p:spPr bwMode="auto">
              <a:xfrm>
                <a:off x="3576" y="3131"/>
                <a:ext cx="7" cy="180"/>
              </a:xfrm>
              <a:custGeom>
                <a:avLst/>
                <a:gdLst>
                  <a:gd name="T0" fmla="*/ 0 w 7"/>
                  <a:gd name="T1" fmla="*/ 180 h 180"/>
                  <a:gd name="T2" fmla="*/ 0 w 7"/>
                  <a:gd name="T3" fmla="*/ 145 h 180"/>
                  <a:gd name="T4" fmla="*/ 7 w 7"/>
                  <a:gd name="T5" fmla="*/ 99 h 180"/>
                  <a:gd name="T6" fmla="*/ 7 w 7"/>
                  <a:gd name="T7" fmla="*/ 52 h 180"/>
                  <a:gd name="T8" fmla="*/ 7 w 7"/>
                  <a:gd name="T9" fmla="*/ 0 h 180"/>
                  <a:gd name="T10" fmla="*/ 0 60000 65536"/>
                  <a:gd name="T11" fmla="*/ 0 60000 65536"/>
                  <a:gd name="T12" fmla="*/ 0 60000 65536"/>
                  <a:gd name="T13" fmla="*/ 0 60000 65536"/>
                  <a:gd name="T14" fmla="*/ 0 60000 65536"/>
                  <a:gd name="T15" fmla="*/ 0 w 7"/>
                  <a:gd name="T16" fmla="*/ 0 h 180"/>
                  <a:gd name="T17" fmla="*/ 7 w 7"/>
                  <a:gd name="T18" fmla="*/ 180 h 180"/>
                </a:gdLst>
                <a:ahLst/>
                <a:cxnLst>
                  <a:cxn ang="T10">
                    <a:pos x="T0" y="T1"/>
                  </a:cxn>
                  <a:cxn ang="T11">
                    <a:pos x="T2" y="T3"/>
                  </a:cxn>
                  <a:cxn ang="T12">
                    <a:pos x="T4" y="T5"/>
                  </a:cxn>
                  <a:cxn ang="T13">
                    <a:pos x="T6" y="T7"/>
                  </a:cxn>
                  <a:cxn ang="T14">
                    <a:pos x="T8" y="T9"/>
                  </a:cxn>
                </a:cxnLst>
                <a:rect l="T15" t="T16" r="T17" b="T18"/>
                <a:pathLst>
                  <a:path w="7" h="180">
                    <a:moveTo>
                      <a:pt x="0" y="180"/>
                    </a:moveTo>
                    <a:lnTo>
                      <a:pt x="0" y="145"/>
                    </a:lnTo>
                    <a:lnTo>
                      <a:pt x="7" y="99"/>
                    </a:lnTo>
                    <a:lnTo>
                      <a:pt x="7" y="52"/>
                    </a:lnTo>
                    <a:lnTo>
                      <a:pt x="7" y="0"/>
                    </a:lnTo>
                  </a:path>
                </a:pathLst>
              </a:custGeom>
              <a:noFill/>
              <a:ln w="33338">
                <a:solidFill>
                  <a:srgbClr val="CC0000"/>
                </a:solidFill>
                <a:prstDash val="solid"/>
                <a:round/>
                <a:headEnd/>
                <a:tailEnd/>
              </a:ln>
            </p:spPr>
            <p:txBody>
              <a:bodyPr/>
              <a:lstStyle/>
              <a:p>
                <a:endParaRPr lang="pt-BR"/>
              </a:p>
            </p:txBody>
          </p:sp>
          <p:sp>
            <p:nvSpPr>
              <p:cNvPr id="18682" name="Freeform 1730"/>
              <p:cNvSpPr>
                <a:spLocks/>
              </p:cNvSpPr>
              <p:nvPr/>
            </p:nvSpPr>
            <p:spPr bwMode="auto">
              <a:xfrm>
                <a:off x="3583" y="2888"/>
                <a:ext cx="1" cy="243"/>
              </a:xfrm>
              <a:custGeom>
                <a:avLst/>
                <a:gdLst>
                  <a:gd name="T0" fmla="*/ 0 w 1"/>
                  <a:gd name="T1" fmla="*/ 243 h 243"/>
                  <a:gd name="T2" fmla="*/ 0 w 1"/>
                  <a:gd name="T3" fmla="*/ 185 h 243"/>
                  <a:gd name="T4" fmla="*/ 0 w 1"/>
                  <a:gd name="T5" fmla="*/ 122 h 243"/>
                  <a:gd name="T6" fmla="*/ 0 w 1"/>
                  <a:gd name="T7" fmla="*/ 58 h 243"/>
                  <a:gd name="T8" fmla="*/ 0 w 1"/>
                  <a:gd name="T9" fmla="*/ 0 h 243"/>
                  <a:gd name="T10" fmla="*/ 0 60000 65536"/>
                  <a:gd name="T11" fmla="*/ 0 60000 65536"/>
                  <a:gd name="T12" fmla="*/ 0 60000 65536"/>
                  <a:gd name="T13" fmla="*/ 0 60000 65536"/>
                  <a:gd name="T14" fmla="*/ 0 60000 65536"/>
                  <a:gd name="T15" fmla="*/ 0 w 1"/>
                  <a:gd name="T16" fmla="*/ 0 h 243"/>
                  <a:gd name="T17" fmla="*/ 1 w 1"/>
                  <a:gd name="T18" fmla="*/ 243 h 243"/>
                </a:gdLst>
                <a:ahLst/>
                <a:cxnLst>
                  <a:cxn ang="T10">
                    <a:pos x="T0" y="T1"/>
                  </a:cxn>
                  <a:cxn ang="T11">
                    <a:pos x="T2" y="T3"/>
                  </a:cxn>
                  <a:cxn ang="T12">
                    <a:pos x="T4" y="T5"/>
                  </a:cxn>
                  <a:cxn ang="T13">
                    <a:pos x="T6" y="T7"/>
                  </a:cxn>
                  <a:cxn ang="T14">
                    <a:pos x="T8" y="T9"/>
                  </a:cxn>
                </a:cxnLst>
                <a:rect l="T15" t="T16" r="T17" b="T18"/>
                <a:pathLst>
                  <a:path w="1" h="243">
                    <a:moveTo>
                      <a:pt x="0" y="243"/>
                    </a:moveTo>
                    <a:lnTo>
                      <a:pt x="0" y="185"/>
                    </a:lnTo>
                    <a:lnTo>
                      <a:pt x="0" y="122"/>
                    </a:lnTo>
                    <a:lnTo>
                      <a:pt x="0" y="58"/>
                    </a:lnTo>
                    <a:lnTo>
                      <a:pt x="0" y="0"/>
                    </a:lnTo>
                  </a:path>
                </a:pathLst>
              </a:custGeom>
              <a:noFill/>
              <a:ln w="33338">
                <a:solidFill>
                  <a:srgbClr val="CC0000"/>
                </a:solidFill>
                <a:prstDash val="solid"/>
                <a:round/>
                <a:headEnd/>
                <a:tailEnd/>
              </a:ln>
            </p:spPr>
            <p:txBody>
              <a:bodyPr/>
              <a:lstStyle/>
              <a:p>
                <a:endParaRPr lang="pt-BR"/>
              </a:p>
            </p:txBody>
          </p:sp>
          <p:sp>
            <p:nvSpPr>
              <p:cNvPr id="18683" name="Freeform 1731"/>
              <p:cNvSpPr>
                <a:spLocks/>
              </p:cNvSpPr>
              <p:nvPr/>
            </p:nvSpPr>
            <p:spPr bwMode="auto">
              <a:xfrm>
                <a:off x="3583" y="2686"/>
                <a:ext cx="7" cy="202"/>
              </a:xfrm>
              <a:custGeom>
                <a:avLst/>
                <a:gdLst>
                  <a:gd name="T0" fmla="*/ 0 w 7"/>
                  <a:gd name="T1" fmla="*/ 202 h 202"/>
                  <a:gd name="T2" fmla="*/ 0 w 7"/>
                  <a:gd name="T3" fmla="*/ 145 h 202"/>
                  <a:gd name="T4" fmla="*/ 0 w 7"/>
                  <a:gd name="T5" fmla="*/ 92 h 202"/>
                  <a:gd name="T6" fmla="*/ 7 w 7"/>
                  <a:gd name="T7" fmla="*/ 40 h 202"/>
                  <a:gd name="T8" fmla="*/ 7 w 7"/>
                  <a:gd name="T9" fmla="*/ 0 h 202"/>
                  <a:gd name="T10" fmla="*/ 0 60000 65536"/>
                  <a:gd name="T11" fmla="*/ 0 60000 65536"/>
                  <a:gd name="T12" fmla="*/ 0 60000 65536"/>
                  <a:gd name="T13" fmla="*/ 0 60000 65536"/>
                  <a:gd name="T14" fmla="*/ 0 60000 65536"/>
                  <a:gd name="T15" fmla="*/ 0 w 7"/>
                  <a:gd name="T16" fmla="*/ 0 h 202"/>
                  <a:gd name="T17" fmla="*/ 7 w 7"/>
                  <a:gd name="T18" fmla="*/ 202 h 202"/>
                </a:gdLst>
                <a:ahLst/>
                <a:cxnLst>
                  <a:cxn ang="T10">
                    <a:pos x="T0" y="T1"/>
                  </a:cxn>
                  <a:cxn ang="T11">
                    <a:pos x="T2" y="T3"/>
                  </a:cxn>
                  <a:cxn ang="T12">
                    <a:pos x="T4" y="T5"/>
                  </a:cxn>
                  <a:cxn ang="T13">
                    <a:pos x="T6" y="T7"/>
                  </a:cxn>
                  <a:cxn ang="T14">
                    <a:pos x="T8" y="T9"/>
                  </a:cxn>
                </a:cxnLst>
                <a:rect l="T15" t="T16" r="T17" b="T18"/>
                <a:pathLst>
                  <a:path w="7" h="202">
                    <a:moveTo>
                      <a:pt x="0" y="202"/>
                    </a:moveTo>
                    <a:lnTo>
                      <a:pt x="0" y="145"/>
                    </a:lnTo>
                    <a:lnTo>
                      <a:pt x="0" y="92"/>
                    </a:lnTo>
                    <a:lnTo>
                      <a:pt x="7" y="40"/>
                    </a:lnTo>
                    <a:lnTo>
                      <a:pt x="7" y="0"/>
                    </a:lnTo>
                  </a:path>
                </a:pathLst>
              </a:custGeom>
              <a:noFill/>
              <a:ln w="33338">
                <a:solidFill>
                  <a:srgbClr val="CC0000"/>
                </a:solidFill>
                <a:prstDash val="solid"/>
                <a:round/>
                <a:headEnd/>
                <a:tailEnd/>
              </a:ln>
            </p:spPr>
            <p:txBody>
              <a:bodyPr/>
              <a:lstStyle/>
              <a:p>
                <a:endParaRPr lang="pt-BR"/>
              </a:p>
            </p:txBody>
          </p:sp>
          <p:sp>
            <p:nvSpPr>
              <p:cNvPr id="18684" name="Freeform 1732"/>
              <p:cNvSpPr>
                <a:spLocks/>
              </p:cNvSpPr>
              <p:nvPr/>
            </p:nvSpPr>
            <p:spPr bwMode="auto">
              <a:xfrm>
                <a:off x="3590" y="2588"/>
                <a:ext cx="7" cy="98"/>
              </a:xfrm>
              <a:custGeom>
                <a:avLst/>
                <a:gdLst>
                  <a:gd name="T0" fmla="*/ 0 w 7"/>
                  <a:gd name="T1" fmla="*/ 98 h 98"/>
                  <a:gd name="T2" fmla="*/ 0 w 7"/>
                  <a:gd name="T3" fmla="*/ 63 h 98"/>
                  <a:gd name="T4" fmla="*/ 7 w 7"/>
                  <a:gd name="T5" fmla="*/ 34 h 98"/>
                  <a:gd name="T6" fmla="*/ 7 w 7"/>
                  <a:gd name="T7" fmla="*/ 11 h 98"/>
                  <a:gd name="T8" fmla="*/ 7 w 7"/>
                  <a:gd name="T9" fmla="*/ 0 h 98"/>
                  <a:gd name="T10" fmla="*/ 0 60000 65536"/>
                  <a:gd name="T11" fmla="*/ 0 60000 65536"/>
                  <a:gd name="T12" fmla="*/ 0 60000 65536"/>
                  <a:gd name="T13" fmla="*/ 0 60000 65536"/>
                  <a:gd name="T14" fmla="*/ 0 60000 65536"/>
                  <a:gd name="T15" fmla="*/ 0 w 7"/>
                  <a:gd name="T16" fmla="*/ 0 h 98"/>
                  <a:gd name="T17" fmla="*/ 7 w 7"/>
                  <a:gd name="T18" fmla="*/ 98 h 98"/>
                </a:gdLst>
                <a:ahLst/>
                <a:cxnLst>
                  <a:cxn ang="T10">
                    <a:pos x="T0" y="T1"/>
                  </a:cxn>
                  <a:cxn ang="T11">
                    <a:pos x="T2" y="T3"/>
                  </a:cxn>
                  <a:cxn ang="T12">
                    <a:pos x="T4" y="T5"/>
                  </a:cxn>
                  <a:cxn ang="T13">
                    <a:pos x="T6" y="T7"/>
                  </a:cxn>
                  <a:cxn ang="T14">
                    <a:pos x="T8" y="T9"/>
                  </a:cxn>
                </a:cxnLst>
                <a:rect l="T15" t="T16" r="T17" b="T18"/>
                <a:pathLst>
                  <a:path w="7" h="98">
                    <a:moveTo>
                      <a:pt x="0" y="98"/>
                    </a:moveTo>
                    <a:lnTo>
                      <a:pt x="0" y="63"/>
                    </a:lnTo>
                    <a:lnTo>
                      <a:pt x="7" y="34"/>
                    </a:lnTo>
                    <a:lnTo>
                      <a:pt x="7" y="11"/>
                    </a:lnTo>
                    <a:lnTo>
                      <a:pt x="7" y="0"/>
                    </a:lnTo>
                  </a:path>
                </a:pathLst>
              </a:custGeom>
              <a:noFill/>
              <a:ln w="33338">
                <a:solidFill>
                  <a:srgbClr val="CC0000"/>
                </a:solidFill>
                <a:prstDash val="solid"/>
                <a:round/>
                <a:headEnd/>
                <a:tailEnd/>
              </a:ln>
            </p:spPr>
            <p:txBody>
              <a:bodyPr/>
              <a:lstStyle/>
              <a:p>
                <a:endParaRPr lang="pt-BR"/>
              </a:p>
            </p:txBody>
          </p:sp>
          <p:sp>
            <p:nvSpPr>
              <p:cNvPr id="18685" name="Freeform 1733"/>
              <p:cNvSpPr>
                <a:spLocks/>
              </p:cNvSpPr>
              <p:nvPr/>
            </p:nvSpPr>
            <p:spPr bwMode="auto">
              <a:xfrm>
                <a:off x="3597" y="2588"/>
                <a:ext cx="1" cy="46"/>
              </a:xfrm>
              <a:custGeom>
                <a:avLst/>
                <a:gdLst>
                  <a:gd name="T0" fmla="*/ 0 w 1"/>
                  <a:gd name="T1" fmla="*/ 0 h 46"/>
                  <a:gd name="T2" fmla="*/ 0 w 1"/>
                  <a:gd name="T3" fmla="*/ 0 h 46"/>
                  <a:gd name="T4" fmla="*/ 0 w 1"/>
                  <a:gd name="T5" fmla="*/ 11 h 46"/>
                  <a:gd name="T6" fmla="*/ 0 w 1"/>
                  <a:gd name="T7" fmla="*/ 29 h 46"/>
                  <a:gd name="T8" fmla="*/ 0 w 1"/>
                  <a:gd name="T9" fmla="*/ 46 h 46"/>
                  <a:gd name="T10" fmla="*/ 0 60000 65536"/>
                  <a:gd name="T11" fmla="*/ 0 60000 65536"/>
                  <a:gd name="T12" fmla="*/ 0 60000 65536"/>
                  <a:gd name="T13" fmla="*/ 0 60000 65536"/>
                  <a:gd name="T14" fmla="*/ 0 60000 65536"/>
                  <a:gd name="T15" fmla="*/ 0 w 1"/>
                  <a:gd name="T16" fmla="*/ 0 h 46"/>
                  <a:gd name="T17" fmla="*/ 1 w 1"/>
                  <a:gd name="T18" fmla="*/ 46 h 46"/>
                </a:gdLst>
                <a:ahLst/>
                <a:cxnLst>
                  <a:cxn ang="T10">
                    <a:pos x="T0" y="T1"/>
                  </a:cxn>
                  <a:cxn ang="T11">
                    <a:pos x="T2" y="T3"/>
                  </a:cxn>
                  <a:cxn ang="T12">
                    <a:pos x="T4" y="T5"/>
                  </a:cxn>
                  <a:cxn ang="T13">
                    <a:pos x="T6" y="T7"/>
                  </a:cxn>
                  <a:cxn ang="T14">
                    <a:pos x="T8" y="T9"/>
                  </a:cxn>
                </a:cxnLst>
                <a:rect l="T15" t="T16" r="T17" b="T18"/>
                <a:pathLst>
                  <a:path w="1" h="46">
                    <a:moveTo>
                      <a:pt x="0" y="0"/>
                    </a:moveTo>
                    <a:lnTo>
                      <a:pt x="0" y="0"/>
                    </a:lnTo>
                    <a:lnTo>
                      <a:pt x="0" y="11"/>
                    </a:lnTo>
                    <a:lnTo>
                      <a:pt x="0" y="29"/>
                    </a:lnTo>
                    <a:lnTo>
                      <a:pt x="0" y="46"/>
                    </a:lnTo>
                  </a:path>
                </a:pathLst>
              </a:custGeom>
              <a:noFill/>
              <a:ln w="33338">
                <a:solidFill>
                  <a:srgbClr val="CC0000"/>
                </a:solidFill>
                <a:prstDash val="solid"/>
                <a:round/>
                <a:headEnd/>
                <a:tailEnd/>
              </a:ln>
            </p:spPr>
            <p:txBody>
              <a:bodyPr/>
              <a:lstStyle/>
              <a:p>
                <a:endParaRPr lang="pt-BR"/>
              </a:p>
            </p:txBody>
          </p:sp>
          <p:sp>
            <p:nvSpPr>
              <p:cNvPr id="18686" name="Freeform 1734"/>
              <p:cNvSpPr>
                <a:spLocks/>
              </p:cNvSpPr>
              <p:nvPr/>
            </p:nvSpPr>
            <p:spPr bwMode="auto">
              <a:xfrm>
                <a:off x="3597" y="2634"/>
                <a:ext cx="7" cy="168"/>
              </a:xfrm>
              <a:custGeom>
                <a:avLst/>
                <a:gdLst>
                  <a:gd name="T0" fmla="*/ 0 w 7"/>
                  <a:gd name="T1" fmla="*/ 0 h 168"/>
                  <a:gd name="T2" fmla="*/ 0 w 7"/>
                  <a:gd name="T3" fmla="*/ 35 h 168"/>
                  <a:gd name="T4" fmla="*/ 0 w 7"/>
                  <a:gd name="T5" fmla="*/ 75 h 168"/>
                  <a:gd name="T6" fmla="*/ 7 w 7"/>
                  <a:gd name="T7" fmla="*/ 121 h 168"/>
                  <a:gd name="T8" fmla="*/ 7 w 7"/>
                  <a:gd name="T9" fmla="*/ 168 h 168"/>
                  <a:gd name="T10" fmla="*/ 0 60000 65536"/>
                  <a:gd name="T11" fmla="*/ 0 60000 65536"/>
                  <a:gd name="T12" fmla="*/ 0 60000 65536"/>
                  <a:gd name="T13" fmla="*/ 0 60000 65536"/>
                  <a:gd name="T14" fmla="*/ 0 60000 65536"/>
                  <a:gd name="T15" fmla="*/ 0 w 7"/>
                  <a:gd name="T16" fmla="*/ 0 h 168"/>
                  <a:gd name="T17" fmla="*/ 7 w 7"/>
                  <a:gd name="T18" fmla="*/ 168 h 168"/>
                </a:gdLst>
                <a:ahLst/>
                <a:cxnLst>
                  <a:cxn ang="T10">
                    <a:pos x="T0" y="T1"/>
                  </a:cxn>
                  <a:cxn ang="T11">
                    <a:pos x="T2" y="T3"/>
                  </a:cxn>
                  <a:cxn ang="T12">
                    <a:pos x="T4" y="T5"/>
                  </a:cxn>
                  <a:cxn ang="T13">
                    <a:pos x="T6" y="T7"/>
                  </a:cxn>
                  <a:cxn ang="T14">
                    <a:pos x="T8" y="T9"/>
                  </a:cxn>
                </a:cxnLst>
                <a:rect l="T15" t="T16" r="T17" b="T18"/>
                <a:pathLst>
                  <a:path w="7" h="168">
                    <a:moveTo>
                      <a:pt x="0" y="0"/>
                    </a:moveTo>
                    <a:lnTo>
                      <a:pt x="0" y="35"/>
                    </a:lnTo>
                    <a:lnTo>
                      <a:pt x="0" y="75"/>
                    </a:lnTo>
                    <a:lnTo>
                      <a:pt x="7" y="121"/>
                    </a:lnTo>
                    <a:lnTo>
                      <a:pt x="7" y="168"/>
                    </a:lnTo>
                  </a:path>
                </a:pathLst>
              </a:custGeom>
              <a:noFill/>
              <a:ln w="33338">
                <a:solidFill>
                  <a:srgbClr val="CC0000"/>
                </a:solidFill>
                <a:prstDash val="solid"/>
                <a:round/>
                <a:headEnd/>
                <a:tailEnd/>
              </a:ln>
            </p:spPr>
            <p:txBody>
              <a:bodyPr/>
              <a:lstStyle/>
              <a:p>
                <a:endParaRPr lang="pt-BR"/>
              </a:p>
            </p:txBody>
          </p:sp>
          <p:sp>
            <p:nvSpPr>
              <p:cNvPr id="18687" name="Freeform 1735"/>
              <p:cNvSpPr>
                <a:spLocks/>
              </p:cNvSpPr>
              <p:nvPr/>
            </p:nvSpPr>
            <p:spPr bwMode="auto">
              <a:xfrm>
                <a:off x="3604" y="2802"/>
                <a:ext cx="7" cy="225"/>
              </a:xfrm>
              <a:custGeom>
                <a:avLst/>
                <a:gdLst>
                  <a:gd name="T0" fmla="*/ 0 w 7"/>
                  <a:gd name="T1" fmla="*/ 0 h 225"/>
                  <a:gd name="T2" fmla="*/ 0 w 7"/>
                  <a:gd name="T3" fmla="*/ 52 h 225"/>
                  <a:gd name="T4" fmla="*/ 7 w 7"/>
                  <a:gd name="T5" fmla="*/ 109 h 225"/>
                  <a:gd name="T6" fmla="*/ 7 w 7"/>
                  <a:gd name="T7" fmla="*/ 167 h 225"/>
                  <a:gd name="T8" fmla="*/ 7 w 7"/>
                  <a:gd name="T9" fmla="*/ 225 h 225"/>
                  <a:gd name="T10" fmla="*/ 0 60000 65536"/>
                  <a:gd name="T11" fmla="*/ 0 60000 65536"/>
                  <a:gd name="T12" fmla="*/ 0 60000 65536"/>
                  <a:gd name="T13" fmla="*/ 0 60000 65536"/>
                  <a:gd name="T14" fmla="*/ 0 60000 65536"/>
                  <a:gd name="T15" fmla="*/ 0 w 7"/>
                  <a:gd name="T16" fmla="*/ 0 h 225"/>
                  <a:gd name="T17" fmla="*/ 7 w 7"/>
                  <a:gd name="T18" fmla="*/ 225 h 225"/>
                </a:gdLst>
                <a:ahLst/>
                <a:cxnLst>
                  <a:cxn ang="T10">
                    <a:pos x="T0" y="T1"/>
                  </a:cxn>
                  <a:cxn ang="T11">
                    <a:pos x="T2" y="T3"/>
                  </a:cxn>
                  <a:cxn ang="T12">
                    <a:pos x="T4" y="T5"/>
                  </a:cxn>
                  <a:cxn ang="T13">
                    <a:pos x="T6" y="T7"/>
                  </a:cxn>
                  <a:cxn ang="T14">
                    <a:pos x="T8" y="T9"/>
                  </a:cxn>
                </a:cxnLst>
                <a:rect l="T15" t="T16" r="T17" b="T18"/>
                <a:pathLst>
                  <a:path w="7" h="225">
                    <a:moveTo>
                      <a:pt x="0" y="0"/>
                    </a:moveTo>
                    <a:lnTo>
                      <a:pt x="0" y="52"/>
                    </a:lnTo>
                    <a:lnTo>
                      <a:pt x="7" y="109"/>
                    </a:lnTo>
                    <a:lnTo>
                      <a:pt x="7" y="167"/>
                    </a:lnTo>
                    <a:lnTo>
                      <a:pt x="7" y="225"/>
                    </a:lnTo>
                  </a:path>
                </a:pathLst>
              </a:custGeom>
              <a:noFill/>
              <a:ln w="33338">
                <a:solidFill>
                  <a:srgbClr val="CC0000"/>
                </a:solidFill>
                <a:prstDash val="solid"/>
                <a:round/>
                <a:headEnd/>
                <a:tailEnd/>
              </a:ln>
            </p:spPr>
            <p:txBody>
              <a:bodyPr/>
              <a:lstStyle/>
              <a:p>
                <a:endParaRPr lang="pt-BR"/>
              </a:p>
            </p:txBody>
          </p:sp>
          <p:sp>
            <p:nvSpPr>
              <p:cNvPr id="18688" name="Freeform 1736"/>
              <p:cNvSpPr>
                <a:spLocks/>
              </p:cNvSpPr>
              <p:nvPr/>
            </p:nvSpPr>
            <p:spPr bwMode="auto">
              <a:xfrm>
                <a:off x="3611" y="3027"/>
                <a:ext cx="1" cy="197"/>
              </a:xfrm>
              <a:custGeom>
                <a:avLst/>
                <a:gdLst>
                  <a:gd name="T0" fmla="*/ 0 w 1"/>
                  <a:gd name="T1" fmla="*/ 0 h 197"/>
                  <a:gd name="T2" fmla="*/ 0 w 1"/>
                  <a:gd name="T3" fmla="*/ 104 h 197"/>
                  <a:gd name="T4" fmla="*/ 0 w 1"/>
                  <a:gd name="T5" fmla="*/ 156 h 197"/>
                  <a:gd name="T6" fmla="*/ 0 w 1"/>
                  <a:gd name="T7" fmla="*/ 197 h 197"/>
                  <a:gd name="T8" fmla="*/ 0 60000 65536"/>
                  <a:gd name="T9" fmla="*/ 0 60000 65536"/>
                  <a:gd name="T10" fmla="*/ 0 60000 65536"/>
                  <a:gd name="T11" fmla="*/ 0 60000 65536"/>
                  <a:gd name="T12" fmla="*/ 0 w 1"/>
                  <a:gd name="T13" fmla="*/ 0 h 197"/>
                  <a:gd name="T14" fmla="*/ 1 w 1"/>
                  <a:gd name="T15" fmla="*/ 197 h 197"/>
                </a:gdLst>
                <a:ahLst/>
                <a:cxnLst>
                  <a:cxn ang="T8">
                    <a:pos x="T0" y="T1"/>
                  </a:cxn>
                  <a:cxn ang="T9">
                    <a:pos x="T2" y="T3"/>
                  </a:cxn>
                  <a:cxn ang="T10">
                    <a:pos x="T4" y="T5"/>
                  </a:cxn>
                  <a:cxn ang="T11">
                    <a:pos x="T6" y="T7"/>
                  </a:cxn>
                </a:cxnLst>
                <a:rect l="T12" t="T13" r="T14" b="T15"/>
                <a:pathLst>
                  <a:path w="1" h="197">
                    <a:moveTo>
                      <a:pt x="0" y="0"/>
                    </a:moveTo>
                    <a:lnTo>
                      <a:pt x="0" y="104"/>
                    </a:lnTo>
                    <a:lnTo>
                      <a:pt x="0" y="156"/>
                    </a:lnTo>
                    <a:lnTo>
                      <a:pt x="0" y="197"/>
                    </a:lnTo>
                  </a:path>
                </a:pathLst>
              </a:custGeom>
              <a:noFill/>
              <a:ln w="33338">
                <a:solidFill>
                  <a:srgbClr val="CC0000"/>
                </a:solidFill>
                <a:prstDash val="solid"/>
                <a:round/>
                <a:headEnd/>
                <a:tailEnd/>
              </a:ln>
            </p:spPr>
            <p:txBody>
              <a:bodyPr/>
              <a:lstStyle/>
              <a:p>
                <a:endParaRPr lang="pt-BR"/>
              </a:p>
            </p:txBody>
          </p:sp>
          <p:sp>
            <p:nvSpPr>
              <p:cNvPr id="18689" name="Freeform 1737"/>
              <p:cNvSpPr>
                <a:spLocks/>
              </p:cNvSpPr>
              <p:nvPr/>
            </p:nvSpPr>
            <p:spPr bwMode="auto">
              <a:xfrm>
                <a:off x="3611" y="3224"/>
                <a:ext cx="7" cy="92"/>
              </a:xfrm>
              <a:custGeom>
                <a:avLst/>
                <a:gdLst>
                  <a:gd name="T0" fmla="*/ 0 w 7"/>
                  <a:gd name="T1" fmla="*/ 0 h 92"/>
                  <a:gd name="T2" fmla="*/ 0 w 7"/>
                  <a:gd name="T3" fmla="*/ 34 h 92"/>
                  <a:gd name="T4" fmla="*/ 0 w 7"/>
                  <a:gd name="T5" fmla="*/ 58 h 92"/>
                  <a:gd name="T6" fmla="*/ 7 w 7"/>
                  <a:gd name="T7" fmla="*/ 81 h 92"/>
                  <a:gd name="T8" fmla="*/ 7 w 7"/>
                  <a:gd name="T9" fmla="*/ 92 h 92"/>
                  <a:gd name="T10" fmla="*/ 0 60000 65536"/>
                  <a:gd name="T11" fmla="*/ 0 60000 65536"/>
                  <a:gd name="T12" fmla="*/ 0 60000 65536"/>
                  <a:gd name="T13" fmla="*/ 0 60000 65536"/>
                  <a:gd name="T14" fmla="*/ 0 60000 65536"/>
                  <a:gd name="T15" fmla="*/ 0 w 7"/>
                  <a:gd name="T16" fmla="*/ 0 h 92"/>
                  <a:gd name="T17" fmla="*/ 7 w 7"/>
                  <a:gd name="T18" fmla="*/ 92 h 92"/>
                </a:gdLst>
                <a:ahLst/>
                <a:cxnLst>
                  <a:cxn ang="T10">
                    <a:pos x="T0" y="T1"/>
                  </a:cxn>
                  <a:cxn ang="T11">
                    <a:pos x="T2" y="T3"/>
                  </a:cxn>
                  <a:cxn ang="T12">
                    <a:pos x="T4" y="T5"/>
                  </a:cxn>
                  <a:cxn ang="T13">
                    <a:pos x="T6" y="T7"/>
                  </a:cxn>
                  <a:cxn ang="T14">
                    <a:pos x="T8" y="T9"/>
                  </a:cxn>
                </a:cxnLst>
                <a:rect l="T15" t="T16" r="T17" b="T18"/>
                <a:pathLst>
                  <a:path w="7" h="92">
                    <a:moveTo>
                      <a:pt x="0" y="0"/>
                    </a:moveTo>
                    <a:lnTo>
                      <a:pt x="0" y="34"/>
                    </a:lnTo>
                    <a:lnTo>
                      <a:pt x="0" y="58"/>
                    </a:lnTo>
                    <a:lnTo>
                      <a:pt x="7" y="81"/>
                    </a:lnTo>
                    <a:lnTo>
                      <a:pt x="7" y="92"/>
                    </a:lnTo>
                  </a:path>
                </a:pathLst>
              </a:custGeom>
              <a:noFill/>
              <a:ln w="33338">
                <a:solidFill>
                  <a:srgbClr val="CC0000"/>
                </a:solidFill>
                <a:prstDash val="solid"/>
                <a:round/>
                <a:headEnd/>
                <a:tailEnd/>
              </a:ln>
            </p:spPr>
            <p:txBody>
              <a:bodyPr/>
              <a:lstStyle/>
              <a:p>
                <a:endParaRPr lang="pt-BR"/>
              </a:p>
            </p:txBody>
          </p:sp>
          <p:sp>
            <p:nvSpPr>
              <p:cNvPr id="18690" name="Freeform 1738"/>
              <p:cNvSpPr>
                <a:spLocks/>
              </p:cNvSpPr>
              <p:nvPr/>
            </p:nvSpPr>
            <p:spPr bwMode="auto">
              <a:xfrm>
                <a:off x="3618" y="3276"/>
                <a:ext cx="7" cy="40"/>
              </a:xfrm>
              <a:custGeom>
                <a:avLst/>
                <a:gdLst>
                  <a:gd name="T0" fmla="*/ 0 w 7"/>
                  <a:gd name="T1" fmla="*/ 40 h 40"/>
                  <a:gd name="T2" fmla="*/ 0 w 7"/>
                  <a:gd name="T3" fmla="*/ 40 h 40"/>
                  <a:gd name="T4" fmla="*/ 7 w 7"/>
                  <a:gd name="T5" fmla="*/ 29 h 40"/>
                  <a:gd name="T6" fmla="*/ 7 w 7"/>
                  <a:gd name="T7" fmla="*/ 17 h 40"/>
                  <a:gd name="T8" fmla="*/ 7 w 7"/>
                  <a:gd name="T9" fmla="*/ 0 h 40"/>
                  <a:gd name="T10" fmla="*/ 0 60000 65536"/>
                  <a:gd name="T11" fmla="*/ 0 60000 65536"/>
                  <a:gd name="T12" fmla="*/ 0 60000 65536"/>
                  <a:gd name="T13" fmla="*/ 0 60000 65536"/>
                  <a:gd name="T14" fmla="*/ 0 60000 65536"/>
                  <a:gd name="T15" fmla="*/ 0 w 7"/>
                  <a:gd name="T16" fmla="*/ 0 h 40"/>
                  <a:gd name="T17" fmla="*/ 7 w 7"/>
                  <a:gd name="T18" fmla="*/ 40 h 40"/>
                </a:gdLst>
                <a:ahLst/>
                <a:cxnLst>
                  <a:cxn ang="T10">
                    <a:pos x="T0" y="T1"/>
                  </a:cxn>
                  <a:cxn ang="T11">
                    <a:pos x="T2" y="T3"/>
                  </a:cxn>
                  <a:cxn ang="T12">
                    <a:pos x="T4" y="T5"/>
                  </a:cxn>
                  <a:cxn ang="T13">
                    <a:pos x="T6" y="T7"/>
                  </a:cxn>
                  <a:cxn ang="T14">
                    <a:pos x="T8" y="T9"/>
                  </a:cxn>
                </a:cxnLst>
                <a:rect l="T15" t="T16" r="T17" b="T18"/>
                <a:pathLst>
                  <a:path w="7" h="40">
                    <a:moveTo>
                      <a:pt x="0" y="40"/>
                    </a:moveTo>
                    <a:lnTo>
                      <a:pt x="0" y="40"/>
                    </a:lnTo>
                    <a:lnTo>
                      <a:pt x="7" y="29"/>
                    </a:lnTo>
                    <a:lnTo>
                      <a:pt x="7" y="17"/>
                    </a:lnTo>
                    <a:lnTo>
                      <a:pt x="7" y="0"/>
                    </a:lnTo>
                  </a:path>
                </a:pathLst>
              </a:custGeom>
              <a:noFill/>
              <a:ln w="33338">
                <a:solidFill>
                  <a:srgbClr val="CC0000"/>
                </a:solidFill>
                <a:prstDash val="solid"/>
                <a:round/>
                <a:headEnd/>
                <a:tailEnd/>
              </a:ln>
            </p:spPr>
            <p:txBody>
              <a:bodyPr/>
              <a:lstStyle/>
              <a:p>
                <a:endParaRPr lang="pt-BR"/>
              </a:p>
            </p:txBody>
          </p:sp>
          <p:sp>
            <p:nvSpPr>
              <p:cNvPr id="18691" name="Freeform 1739"/>
              <p:cNvSpPr>
                <a:spLocks/>
              </p:cNvSpPr>
              <p:nvPr/>
            </p:nvSpPr>
            <p:spPr bwMode="auto">
              <a:xfrm>
                <a:off x="3625" y="3125"/>
                <a:ext cx="1" cy="151"/>
              </a:xfrm>
              <a:custGeom>
                <a:avLst/>
                <a:gdLst>
                  <a:gd name="T0" fmla="*/ 0 w 1"/>
                  <a:gd name="T1" fmla="*/ 151 h 151"/>
                  <a:gd name="T2" fmla="*/ 0 w 1"/>
                  <a:gd name="T3" fmla="*/ 122 h 151"/>
                  <a:gd name="T4" fmla="*/ 0 w 1"/>
                  <a:gd name="T5" fmla="*/ 87 h 151"/>
                  <a:gd name="T6" fmla="*/ 0 w 1"/>
                  <a:gd name="T7" fmla="*/ 47 h 151"/>
                  <a:gd name="T8" fmla="*/ 0 w 1"/>
                  <a:gd name="T9" fmla="*/ 0 h 151"/>
                  <a:gd name="T10" fmla="*/ 0 60000 65536"/>
                  <a:gd name="T11" fmla="*/ 0 60000 65536"/>
                  <a:gd name="T12" fmla="*/ 0 60000 65536"/>
                  <a:gd name="T13" fmla="*/ 0 60000 65536"/>
                  <a:gd name="T14" fmla="*/ 0 60000 65536"/>
                  <a:gd name="T15" fmla="*/ 0 w 1"/>
                  <a:gd name="T16" fmla="*/ 0 h 151"/>
                  <a:gd name="T17" fmla="*/ 1 w 1"/>
                  <a:gd name="T18" fmla="*/ 151 h 151"/>
                </a:gdLst>
                <a:ahLst/>
                <a:cxnLst>
                  <a:cxn ang="T10">
                    <a:pos x="T0" y="T1"/>
                  </a:cxn>
                  <a:cxn ang="T11">
                    <a:pos x="T2" y="T3"/>
                  </a:cxn>
                  <a:cxn ang="T12">
                    <a:pos x="T4" y="T5"/>
                  </a:cxn>
                  <a:cxn ang="T13">
                    <a:pos x="T6" y="T7"/>
                  </a:cxn>
                  <a:cxn ang="T14">
                    <a:pos x="T8" y="T9"/>
                  </a:cxn>
                </a:cxnLst>
                <a:rect l="T15" t="T16" r="T17" b="T18"/>
                <a:pathLst>
                  <a:path w="1" h="151">
                    <a:moveTo>
                      <a:pt x="0" y="151"/>
                    </a:moveTo>
                    <a:lnTo>
                      <a:pt x="0" y="122"/>
                    </a:lnTo>
                    <a:lnTo>
                      <a:pt x="0" y="87"/>
                    </a:lnTo>
                    <a:lnTo>
                      <a:pt x="0" y="47"/>
                    </a:lnTo>
                    <a:lnTo>
                      <a:pt x="0" y="0"/>
                    </a:lnTo>
                  </a:path>
                </a:pathLst>
              </a:custGeom>
              <a:noFill/>
              <a:ln w="33338">
                <a:solidFill>
                  <a:srgbClr val="CC0000"/>
                </a:solidFill>
                <a:prstDash val="solid"/>
                <a:round/>
                <a:headEnd/>
                <a:tailEnd/>
              </a:ln>
            </p:spPr>
            <p:txBody>
              <a:bodyPr/>
              <a:lstStyle/>
              <a:p>
                <a:endParaRPr lang="pt-BR"/>
              </a:p>
            </p:txBody>
          </p:sp>
          <p:sp>
            <p:nvSpPr>
              <p:cNvPr id="18692" name="Freeform 1740"/>
              <p:cNvSpPr>
                <a:spLocks/>
              </p:cNvSpPr>
              <p:nvPr/>
            </p:nvSpPr>
            <p:spPr bwMode="auto">
              <a:xfrm>
                <a:off x="3625" y="2917"/>
                <a:ext cx="7" cy="208"/>
              </a:xfrm>
              <a:custGeom>
                <a:avLst/>
                <a:gdLst>
                  <a:gd name="T0" fmla="*/ 0 w 7"/>
                  <a:gd name="T1" fmla="*/ 208 h 208"/>
                  <a:gd name="T2" fmla="*/ 0 w 7"/>
                  <a:gd name="T3" fmla="*/ 162 h 208"/>
                  <a:gd name="T4" fmla="*/ 0 w 7"/>
                  <a:gd name="T5" fmla="*/ 104 h 208"/>
                  <a:gd name="T6" fmla="*/ 7 w 7"/>
                  <a:gd name="T7" fmla="*/ 52 h 208"/>
                  <a:gd name="T8" fmla="*/ 7 w 7"/>
                  <a:gd name="T9" fmla="*/ 0 h 208"/>
                  <a:gd name="T10" fmla="*/ 0 60000 65536"/>
                  <a:gd name="T11" fmla="*/ 0 60000 65536"/>
                  <a:gd name="T12" fmla="*/ 0 60000 65536"/>
                  <a:gd name="T13" fmla="*/ 0 60000 65536"/>
                  <a:gd name="T14" fmla="*/ 0 60000 65536"/>
                  <a:gd name="T15" fmla="*/ 0 w 7"/>
                  <a:gd name="T16" fmla="*/ 0 h 208"/>
                  <a:gd name="T17" fmla="*/ 7 w 7"/>
                  <a:gd name="T18" fmla="*/ 208 h 208"/>
                </a:gdLst>
                <a:ahLst/>
                <a:cxnLst>
                  <a:cxn ang="T10">
                    <a:pos x="T0" y="T1"/>
                  </a:cxn>
                  <a:cxn ang="T11">
                    <a:pos x="T2" y="T3"/>
                  </a:cxn>
                  <a:cxn ang="T12">
                    <a:pos x="T4" y="T5"/>
                  </a:cxn>
                  <a:cxn ang="T13">
                    <a:pos x="T6" y="T7"/>
                  </a:cxn>
                  <a:cxn ang="T14">
                    <a:pos x="T8" y="T9"/>
                  </a:cxn>
                </a:cxnLst>
                <a:rect l="T15" t="T16" r="T17" b="T18"/>
                <a:pathLst>
                  <a:path w="7" h="208">
                    <a:moveTo>
                      <a:pt x="0" y="208"/>
                    </a:moveTo>
                    <a:lnTo>
                      <a:pt x="0" y="162"/>
                    </a:lnTo>
                    <a:lnTo>
                      <a:pt x="0" y="104"/>
                    </a:lnTo>
                    <a:lnTo>
                      <a:pt x="7" y="52"/>
                    </a:lnTo>
                    <a:lnTo>
                      <a:pt x="7" y="0"/>
                    </a:lnTo>
                  </a:path>
                </a:pathLst>
              </a:custGeom>
              <a:noFill/>
              <a:ln w="33338">
                <a:solidFill>
                  <a:srgbClr val="CC0000"/>
                </a:solidFill>
                <a:prstDash val="solid"/>
                <a:round/>
                <a:headEnd/>
                <a:tailEnd/>
              </a:ln>
            </p:spPr>
            <p:txBody>
              <a:bodyPr/>
              <a:lstStyle/>
              <a:p>
                <a:endParaRPr lang="pt-BR"/>
              </a:p>
            </p:txBody>
          </p:sp>
          <p:sp>
            <p:nvSpPr>
              <p:cNvPr id="18693" name="Freeform 1741"/>
              <p:cNvSpPr>
                <a:spLocks/>
              </p:cNvSpPr>
              <p:nvPr/>
            </p:nvSpPr>
            <p:spPr bwMode="auto">
              <a:xfrm>
                <a:off x="3632" y="2732"/>
                <a:ext cx="7" cy="185"/>
              </a:xfrm>
              <a:custGeom>
                <a:avLst/>
                <a:gdLst>
                  <a:gd name="T0" fmla="*/ 0 w 7"/>
                  <a:gd name="T1" fmla="*/ 185 h 185"/>
                  <a:gd name="T2" fmla="*/ 7 w 7"/>
                  <a:gd name="T3" fmla="*/ 87 h 185"/>
                  <a:gd name="T4" fmla="*/ 7 w 7"/>
                  <a:gd name="T5" fmla="*/ 41 h 185"/>
                  <a:gd name="T6" fmla="*/ 7 w 7"/>
                  <a:gd name="T7" fmla="*/ 0 h 185"/>
                  <a:gd name="T8" fmla="*/ 0 60000 65536"/>
                  <a:gd name="T9" fmla="*/ 0 60000 65536"/>
                  <a:gd name="T10" fmla="*/ 0 60000 65536"/>
                  <a:gd name="T11" fmla="*/ 0 60000 65536"/>
                  <a:gd name="T12" fmla="*/ 0 w 7"/>
                  <a:gd name="T13" fmla="*/ 0 h 185"/>
                  <a:gd name="T14" fmla="*/ 7 w 7"/>
                  <a:gd name="T15" fmla="*/ 185 h 185"/>
                </a:gdLst>
                <a:ahLst/>
                <a:cxnLst>
                  <a:cxn ang="T8">
                    <a:pos x="T0" y="T1"/>
                  </a:cxn>
                  <a:cxn ang="T9">
                    <a:pos x="T2" y="T3"/>
                  </a:cxn>
                  <a:cxn ang="T10">
                    <a:pos x="T4" y="T5"/>
                  </a:cxn>
                  <a:cxn ang="T11">
                    <a:pos x="T6" y="T7"/>
                  </a:cxn>
                </a:cxnLst>
                <a:rect l="T12" t="T13" r="T14" b="T15"/>
                <a:pathLst>
                  <a:path w="7" h="185">
                    <a:moveTo>
                      <a:pt x="0" y="185"/>
                    </a:moveTo>
                    <a:lnTo>
                      <a:pt x="7" y="87"/>
                    </a:lnTo>
                    <a:lnTo>
                      <a:pt x="7" y="41"/>
                    </a:lnTo>
                    <a:lnTo>
                      <a:pt x="7" y="0"/>
                    </a:lnTo>
                  </a:path>
                </a:pathLst>
              </a:custGeom>
              <a:noFill/>
              <a:ln w="33338">
                <a:solidFill>
                  <a:srgbClr val="CC0000"/>
                </a:solidFill>
                <a:prstDash val="solid"/>
                <a:round/>
                <a:headEnd/>
                <a:tailEnd/>
              </a:ln>
            </p:spPr>
            <p:txBody>
              <a:bodyPr/>
              <a:lstStyle/>
              <a:p>
                <a:endParaRPr lang="pt-BR"/>
              </a:p>
            </p:txBody>
          </p:sp>
          <p:sp>
            <p:nvSpPr>
              <p:cNvPr id="18694" name="Freeform 1742"/>
              <p:cNvSpPr>
                <a:spLocks/>
              </p:cNvSpPr>
              <p:nvPr/>
            </p:nvSpPr>
            <p:spPr bwMode="auto">
              <a:xfrm>
                <a:off x="3639" y="2645"/>
                <a:ext cx="1" cy="87"/>
              </a:xfrm>
              <a:custGeom>
                <a:avLst/>
                <a:gdLst>
                  <a:gd name="T0" fmla="*/ 0 w 1"/>
                  <a:gd name="T1" fmla="*/ 87 h 87"/>
                  <a:gd name="T2" fmla="*/ 0 w 1"/>
                  <a:gd name="T3" fmla="*/ 58 h 87"/>
                  <a:gd name="T4" fmla="*/ 0 w 1"/>
                  <a:gd name="T5" fmla="*/ 29 h 87"/>
                  <a:gd name="T6" fmla="*/ 0 w 1"/>
                  <a:gd name="T7" fmla="*/ 12 h 87"/>
                  <a:gd name="T8" fmla="*/ 0 w 1"/>
                  <a:gd name="T9" fmla="*/ 0 h 87"/>
                  <a:gd name="T10" fmla="*/ 0 60000 65536"/>
                  <a:gd name="T11" fmla="*/ 0 60000 65536"/>
                  <a:gd name="T12" fmla="*/ 0 60000 65536"/>
                  <a:gd name="T13" fmla="*/ 0 60000 65536"/>
                  <a:gd name="T14" fmla="*/ 0 60000 65536"/>
                  <a:gd name="T15" fmla="*/ 0 w 1"/>
                  <a:gd name="T16" fmla="*/ 0 h 87"/>
                  <a:gd name="T17" fmla="*/ 1 w 1"/>
                  <a:gd name="T18" fmla="*/ 87 h 87"/>
                </a:gdLst>
                <a:ahLst/>
                <a:cxnLst>
                  <a:cxn ang="T10">
                    <a:pos x="T0" y="T1"/>
                  </a:cxn>
                  <a:cxn ang="T11">
                    <a:pos x="T2" y="T3"/>
                  </a:cxn>
                  <a:cxn ang="T12">
                    <a:pos x="T4" y="T5"/>
                  </a:cxn>
                  <a:cxn ang="T13">
                    <a:pos x="T6" y="T7"/>
                  </a:cxn>
                  <a:cxn ang="T14">
                    <a:pos x="T8" y="T9"/>
                  </a:cxn>
                </a:cxnLst>
                <a:rect l="T15" t="T16" r="T17" b="T18"/>
                <a:pathLst>
                  <a:path w="1" h="87">
                    <a:moveTo>
                      <a:pt x="0" y="87"/>
                    </a:moveTo>
                    <a:lnTo>
                      <a:pt x="0" y="58"/>
                    </a:lnTo>
                    <a:lnTo>
                      <a:pt x="0" y="29"/>
                    </a:lnTo>
                    <a:lnTo>
                      <a:pt x="0" y="12"/>
                    </a:lnTo>
                    <a:lnTo>
                      <a:pt x="0" y="0"/>
                    </a:lnTo>
                  </a:path>
                </a:pathLst>
              </a:custGeom>
              <a:noFill/>
              <a:ln w="33338">
                <a:solidFill>
                  <a:srgbClr val="CC0000"/>
                </a:solidFill>
                <a:prstDash val="solid"/>
                <a:round/>
                <a:headEnd/>
                <a:tailEnd/>
              </a:ln>
            </p:spPr>
            <p:txBody>
              <a:bodyPr/>
              <a:lstStyle/>
              <a:p>
                <a:endParaRPr lang="pt-BR"/>
              </a:p>
            </p:txBody>
          </p:sp>
          <p:sp>
            <p:nvSpPr>
              <p:cNvPr id="18695" name="Freeform 1743"/>
              <p:cNvSpPr>
                <a:spLocks/>
              </p:cNvSpPr>
              <p:nvPr/>
            </p:nvSpPr>
            <p:spPr bwMode="auto">
              <a:xfrm>
                <a:off x="3639" y="2645"/>
                <a:ext cx="7" cy="29"/>
              </a:xfrm>
              <a:custGeom>
                <a:avLst/>
                <a:gdLst>
                  <a:gd name="T0" fmla="*/ 0 w 7"/>
                  <a:gd name="T1" fmla="*/ 0 h 29"/>
                  <a:gd name="T2" fmla="*/ 0 w 7"/>
                  <a:gd name="T3" fmla="*/ 0 h 29"/>
                  <a:gd name="T4" fmla="*/ 0 w 7"/>
                  <a:gd name="T5" fmla="*/ 6 h 29"/>
                  <a:gd name="T6" fmla="*/ 7 w 7"/>
                  <a:gd name="T7" fmla="*/ 29 h 29"/>
                  <a:gd name="T8" fmla="*/ 0 60000 65536"/>
                  <a:gd name="T9" fmla="*/ 0 60000 65536"/>
                  <a:gd name="T10" fmla="*/ 0 60000 65536"/>
                  <a:gd name="T11" fmla="*/ 0 60000 65536"/>
                  <a:gd name="T12" fmla="*/ 0 w 7"/>
                  <a:gd name="T13" fmla="*/ 0 h 29"/>
                  <a:gd name="T14" fmla="*/ 7 w 7"/>
                  <a:gd name="T15" fmla="*/ 29 h 29"/>
                </a:gdLst>
                <a:ahLst/>
                <a:cxnLst>
                  <a:cxn ang="T8">
                    <a:pos x="T0" y="T1"/>
                  </a:cxn>
                  <a:cxn ang="T9">
                    <a:pos x="T2" y="T3"/>
                  </a:cxn>
                  <a:cxn ang="T10">
                    <a:pos x="T4" y="T5"/>
                  </a:cxn>
                  <a:cxn ang="T11">
                    <a:pos x="T6" y="T7"/>
                  </a:cxn>
                </a:cxnLst>
                <a:rect l="T12" t="T13" r="T14" b="T15"/>
                <a:pathLst>
                  <a:path w="7" h="29">
                    <a:moveTo>
                      <a:pt x="0" y="0"/>
                    </a:moveTo>
                    <a:lnTo>
                      <a:pt x="0" y="0"/>
                    </a:lnTo>
                    <a:lnTo>
                      <a:pt x="0" y="6"/>
                    </a:lnTo>
                    <a:lnTo>
                      <a:pt x="7" y="29"/>
                    </a:lnTo>
                  </a:path>
                </a:pathLst>
              </a:custGeom>
              <a:noFill/>
              <a:ln w="33338">
                <a:solidFill>
                  <a:srgbClr val="CC0000"/>
                </a:solidFill>
                <a:prstDash val="solid"/>
                <a:round/>
                <a:headEnd/>
                <a:tailEnd/>
              </a:ln>
            </p:spPr>
            <p:txBody>
              <a:bodyPr/>
              <a:lstStyle/>
              <a:p>
                <a:endParaRPr lang="pt-BR"/>
              </a:p>
            </p:txBody>
          </p:sp>
          <p:sp>
            <p:nvSpPr>
              <p:cNvPr id="18696" name="Freeform 1744"/>
              <p:cNvSpPr>
                <a:spLocks/>
              </p:cNvSpPr>
              <p:nvPr/>
            </p:nvSpPr>
            <p:spPr bwMode="auto">
              <a:xfrm>
                <a:off x="3646" y="2674"/>
                <a:ext cx="7" cy="139"/>
              </a:xfrm>
              <a:custGeom>
                <a:avLst/>
                <a:gdLst>
                  <a:gd name="T0" fmla="*/ 0 w 7"/>
                  <a:gd name="T1" fmla="*/ 0 h 139"/>
                  <a:gd name="T2" fmla="*/ 0 w 7"/>
                  <a:gd name="T3" fmla="*/ 24 h 139"/>
                  <a:gd name="T4" fmla="*/ 7 w 7"/>
                  <a:gd name="T5" fmla="*/ 58 h 139"/>
                  <a:gd name="T6" fmla="*/ 7 w 7"/>
                  <a:gd name="T7" fmla="*/ 99 h 139"/>
                  <a:gd name="T8" fmla="*/ 7 w 7"/>
                  <a:gd name="T9" fmla="*/ 139 h 139"/>
                  <a:gd name="T10" fmla="*/ 0 60000 65536"/>
                  <a:gd name="T11" fmla="*/ 0 60000 65536"/>
                  <a:gd name="T12" fmla="*/ 0 60000 65536"/>
                  <a:gd name="T13" fmla="*/ 0 60000 65536"/>
                  <a:gd name="T14" fmla="*/ 0 60000 65536"/>
                  <a:gd name="T15" fmla="*/ 0 w 7"/>
                  <a:gd name="T16" fmla="*/ 0 h 139"/>
                  <a:gd name="T17" fmla="*/ 7 w 7"/>
                  <a:gd name="T18" fmla="*/ 139 h 139"/>
                </a:gdLst>
                <a:ahLst/>
                <a:cxnLst>
                  <a:cxn ang="T10">
                    <a:pos x="T0" y="T1"/>
                  </a:cxn>
                  <a:cxn ang="T11">
                    <a:pos x="T2" y="T3"/>
                  </a:cxn>
                  <a:cxn ang="T12">
                    <a:pos x="T4" y="T5"/>
                  </a:cxn>
                  <a:cxn ang="T13">
                    <a:pos x="T6" y="T7"/>
                  </a:cxn>
                  <a:cxn ang="T14">
                    <a:pos x="T8" y="T9"/>
                  </a:cxn>
                </a:cxnLst>
                <a:rect l="T15" t="T16" r="T17" b="T18"/>
                <a:pathLst>
                  <a:path w="7" h="139">
                    <a:moveTo>
                      <a:pt x="0" y="0"/>
                    </a:moveTo>
                    <a:lnTo>
                      <a:pt x="0" y="24"/>
                    </a:lnTo>
                    <a:lnTo>
                      <a:pt x="7" y="58"/>
                    </a:lnTo>
                    <a:lnTo>
                      <a:pt x="7" y="99"/>
                    </a:lnTo>
                    <a:lnTo>
                      <a:pt x="7" y="139"/>
                    </a:lnTo>
                  </a:path>
                </a:pathLst>
              </a:custGeom>
              <a:noFill/>
              <a:ln w="33338">
                <a:solidFill>
                  <a:srgbClr val="CC0000"/>
                </a:solidFill>
                <a:prstDash val="solid"/>
                <a:round/>
                <a:headEnd/>
                <a:tailEnd/>
              </a:ln>
            </p:spPr>
            <p:txBody>
              <a:bodyPr/>
              <a:lstStyle/>
              <a:p>
                <a:endParaRPr lang="pt-BR"/>
              </a:p>
            </p:txBody>
          </p:sp>
          <p:sp>
            <p:nvSpPr>
              <p:cNvPr id="18697" name="Freeform 1745"/>
              <p:cNvSpPr>
                <a:spLocks/>
              </p:cNvSpPr>
              <p:nvPr/>
            </p:nvSpPr>
            <p:spPr bwMode="auto">
              <a:xfrm>
                <a:off x="3653" y="2813"/>
                <a:ext cx="1" cy="197"/>
              </a:xfrm>
              <a:custGeom>
                <a:avLst/>
                <a:gdLst>
                  <a:gd name="T0" fmla="*/ 0 w 1"/>
                  <a:gd name="T1" fmla="*/ 0 h 197"/>
                  <a:gd name="T2" fmla="*/ 0 w 1"/>
                  <a:gd name="T3" fmla="*/ 46 h 197"/>
                  <a:gd name="T4" fmla="*/ 0 w 1"/>
                  <a:gd name="T5" fmla="*/ 98 h 197"/>
                  <a:gd name="T6" fmla="*/ 0 w 1"/>
                  <a:gd name="T7" fmla="*/ 151 h 197"/>
                  <a:gd name="T8" fmla="*/ 0 w 1"/>
                  <a:gd name="T9" fmla="*/ 197 h 197"/>
                  <a:gd name="T10" fmla="*/ 0 60000 65536"/>
                  <a:gd name="T11" fmla="*/ 0 60000 65536"/>
                  <a:gd name="T12" fmla="*/ 0 60000 65536"/>
                  <a:gd name="T13" fmla="*/ 0 60000 65536"/>
                  <a:gd name="T14" fmla="*/ 0 60000 65536"/>
                  <a:gd name="T15" fmla="*/ 0 w 1"/>
                  <a:gd name="T16" fmla="*/ 0 h 197"/>
                  <a:gd name="T17" fmla="*/ 1 w 1"/>
                  <a:gd name="T18" fmla="*/ 197 h 197"/>
                </a:gdLst>
                <a:ahLst/>
                <a:cxnLst>
                  <a:cxn ang="T10">
                    <a:pos x="T0" y="T1"/>
                  </a:cxn>
                  <a:cxn ang="T11">
                    <a:pos x="T2" y="T3"/>
                  </a:cxn>
                  <a:cxn ang="T12">
                    <a:pos x="T4" y="T5"/>
                  </a:cxn>
                  <a:cxn ang="T13">
                    <a:pos x="T6" y="T7"/>
                  </a:cxn>
                  <a:cxn ang="T14">
                    <a:pos x="T8" y="T9"/>
                  </a:cxn>
                </a:cxnLst>
                <a:rect l="T15" t="T16" r="T17" b="T18"/>
                <a:pathLst>
                  <a:path w="1" h="197">
                    <a:moveTo>
                      <a:pt x="0" y="0"/>
                    </a:moveTo>
                    <a:lnTo>
                      <a:pt x="0" y="46"/>
                    </a:lnTo>
                    <a:lnTo>
                      <a:pt x="0" y="98"/>
                    </a:lnTo>
                    <a:lnTo>
                      <a:pt x="0" y="151"/>
                    </a:lnTo>
                    <a:lnTo>
                      <a:pt x="0" y="197"/>
                    </a:lnTo>
                  </a:path>
                </a:pathLst>
              </a:custGeom>
              <a:noFill/>
              <a:ln w="33338">
                <a:solidFill>
                  <a:srgbClr val="CC0000"/>
                </a:solidFill>
                <a:prstDash val="solid"/>
                <a:round/>
                <a:headEnd/>
                <a:tailEnd/>
              </a:ln>
            </p:spPr>
            <p:txBody>
              <a:bodyPr/>
              <a:lstStyle/>
              <a:p>
                <a:endParaRPr lang="pt-BR"/>
              </a:p>
            </p:txBody>
          </p:sp>
          <p:sp>
            <p:nvSpPr>
              <p:cNvPr id="18698" name="Freeform 1746"/>
              <p:cNvSpPr>
                <a:spLocks/>
              </p:cNvSpPr>
              <p:nvPr/>
            </p:nvSpPr>
            <p:spPr bwMode="auto">
              <a:xfrm>
                <a:off x="3653" y="3010"/>
                <a:ext cx="7" cy="173"/>
              </a:xfrm>
              <a:custGeom>
                <a:avLst/>
                <a:gdLst>
                  <a:gd name="T0" fmla="*/ 0 w 7"/>
                  <a:gd name="T1" fmla="*/ 0 h 173"/>
                  <a:gd name="T2" fmla="*/ 0 w 7"/>
                  <a:gd name="T3" fmla="*/ 92 h 173"/>
                  <a:gd name="T4" fmla="*/ 7 w 7"/>
                  <a:gd name="T5" fmla="*/ 139 h 173"/>
                  <a:gd name="T6" fmla="*/ 7 w 7"/>
                  <a:gd name="T7" fmla="*/ 173 h 173"/>
                  <a:gd name="T8" fmla="*/ 0 60000 65536"/>
                  <a:gd name="T9" fmla="*/ 0 60000 65536"/>
                  <a:gd name="T10" fmla="*/ 0 60000 65536"/>
                  <a:gd name="T11" fmla="*/ 0 60000 65536"/>
                  <a:gd name="T12" fmla="*/ 0 w 7"/>
                  <a:gd name="T13" fmla="*/ 0 h 173"/>
                  <a:gd name="T14" fmla="*/ 7 w 7"/>
                  <a:gd name="T15" fmla="*/ 173 h 173"/>
                </a:gdLst>
                <a:ahLst/>
                <a:cxnLst>
                  <a:cxn ang="T8">
                    <a:pos x="T0" y="T1"/>
                  </a:cxn>
                  <a:cxn ang="T9">
                    <a:pos x="T2" y="T3"/>
                  </a:cxn>
                  <a:cxn ang="T10">
                    <a:pos x="T4" y="T5"/>
                  </a:cxn>
                  <a:cxn ang="T11">
                    <a:pos x="T6" y="T7"/>
                  </a:cxn>
                </a:cxnLst>
                <a:rect l="T12" t="T13" r="T14" b="T15"/>
                <a:pathLst>
                  <a:path w="7" h="173">
                    <a:moveTo>
                      <a:pt x="0" y="0"/>
                    </a:moveTo>
                    <a:lnTo>
                      <a:pt x="0" y="92"/>
                    </a:lnTo>
                    <a:lnTo>
                      <a:pt x="7" y="139"/>
                    </a:lnTo>
                    <a:lnTo>
                      <a:pt x="7" y="173"/>
                    </a:lnTo>
                  </a:path>
                </a:pathLst>
              </a:custGeom>
              <a:noFill/>
              <a:ln w="33338">
                <a:solidFill>
                  <a:srgbClr val="CC0000"/>
                </a:solidFill>
                <a:prstDash val="solid"/>
                <a:round/>
                <a:headEnd/>
                <a:tailEnd/>
              </a:ln>
            </p:spPr>
            <p:txBody>
              <a:bodyPr/>
              <a:lstStyle/>
              <a:p>
                <a:endParaRPr lang="pt-BR"/>
              </a:p>
            </p:txBody>
          </p:sp>
        </p:grpSp>
        <p:grpSp>
          <p:nvGrpSpPr>
            <p:cNvPr id="18098" name="Group 1747"/>
            <p:cNvGrpSpPr>
              <a:grpSpLocks/>
            </p:cNvGrpSpPr>
            <p:nvPr/>
          </p:nvGrpSpPr>
          <p:grpSpPr bwMode="auto">
            <a:xfrm>
              <a:off x="3020" y="2875"/>
              <a:ext cx="932" cy="584"/>
              <a:chOff x="3992" y="2378"/>
              <a:chExt cx="932" cy="584"/>
            </a:xfrm>
          </p:grpSpPr>
          <p:sp>
            <p:nvSpPr>
              <p:cNvPr id="18428" name="Freeform 1748"/>
              <p:cNvSpPr>
                <a:spLocks/>
              </p:cNvSpPr>
              <p:nvPr/>
            </p:nvSpPr>
            <p:spPr bwMode="auto">
              <a:xfrm>
                <a:off x="3992" y="2875"/>
                <a:ext cx="6" cy="87"/>
              </a:xfrm>
              <a:custGeom>
                <a:avLst/>
                <a:gdLst>
                  <a:gd name="T0" fmla="*/ 0 w 6"/>
                  <a:gd name="T1" fmla="*/ 0 h 87"/>
                  <a:gd name="T2" fmla="*/ 0 w 6"/>
                  <a:gd name="T3" fmla="*/ 29 h 87"/>
                  <a:gd name="T4" fmla="*/ 6 w 6"/>
                  <a:gd name="T5" fmla="*/ 58 h 87"/>
                  <a:gd name="T6" fmla="*/ 6 w 6"/>
                  <a:gd name="T7" fmla="*/ 75 h 87"/>
                  <a:gd name="T8" fmla="*/ 6 w 6"/>
                  <a:gd name="T9" fmla="*/ 87 h 87"/>
                  <a:gd name="T10" fmla="*/ 0 60000 65536"/>
                  <a:gd name="T11" fmla="*/ 0 60000 65536"/>
                  <a:gd name="T12" fmla="*/ 0 60000 65536"/>
                  <a:gd name="T13" fmla="*/ 0 60000 65536"/>
                  <a:gd name="T14" fmla="*/ 0 60000 65536"/>
                  <a:gd name="T15" fmla="*/ 0 w 6"/>
                  <a:gd name="T16" fmla="*/ 0 h 87"/>
                  <a:gd name="T17" fmla="*/ 6 w 6"/>
                  <a:gd name="T18" fmla="*/ 87 h 87"/>
                </a:gdLst>
                <a:ahLst/>
                <a:cxnLst>
                  <a:cxn ang="T10">
                    <a:pos x="T0" y="T1"/>
                  </a:cxn>
                  <a:cxn ang="T11">
                    <a:pos x="T2" y="T3"/>
                  </a:cxn>
                  <a:cxn ang="T12">
                    <a:pos x="T4" y="T5"/>
                  </a:cxn>
                  <a:cxn ang="T13">
                    <a:pos x="T6" y="T7"/>
                  </a:cxn>
                  <a:cxn ang="T14">
                    <a:pos x="T8" y="T9"/>
                  </a:cxn>
                </a:cxnLst>
                <a:rect l="T15" t="T16" r="T17" b="T18"/>
                <a:pathLst>
                  <a:path w="6" h="87">
                    <a:moveTo>
                      <a:pt x="0" y="0"/>
                    </a:moveTo>
                    <a:lnTo>
                      <a:pt x="0" y="29"/>
                    </a:lnTo>
                    <a:lnTo>
                      <a:pt x="6" y="58"/>
                    </a:lnTo>
                    <a:lnTo>
                      <a:pt x="6" y="75"/>
                    </a:lnTo>
                    <a:lnTo>
                      <a:pt x="6" y="87"/>
                    </a:lnTo>
                  </a:path>
                </a:pathLst>
              </a:custGeom>
              <a:noFill/>
              <a:ln w="33338">
                <a:solidFill>
                  <a:srgbClr val="CC0000"/>
                </a:solidFill>
                <a:prstDash val="solid"/>
                <a:round/>
                <a:headEnd/>
                <a:tailEnd/>
              </a:ln>
            </p:spPr>
            <p:txBody>
              <a:bodyPr/>
              <a:lstStyle/>
              <a:p>
                <a:endParaRPr lang="pt-BR"/>
              </a:p>
            </p:txBody>
          </p:sp>
          <p:sp>
            <p:nvSpPr>
              <p:cNvPr id="18429" name="Freeform 1749"/>
              <p:cNvSpPr>
                <a:spLocks/>
              </p:cNvSpPr>
              <p:nvPr/>
            </p:nvSpPr>
            <p:spPr bwMode="auto">
              <a:xfrm>
                <a:off x="3998" y="2933"/>
                <a:ext cx="1" cy="29"/>
              </a:xfrm>
              <a:custGeom>
                <a:avLst/>
                <a:gdLst>
                  <a:gd name="T0" fmla="*/ 0 w 1"/>
                  <a:gd name="T1" fmla="*/ 29 h 29"/>
                  <a:gd name="T2" fmla="*/ 0 w 1"/>
                  <a:gd name="T3" fmla="*/ 29 h 29"/>
                  <a:gd name="T4" fmla="*/ 0 w 1"/>
                  <a:gd name="T5" fmla="*/ 23 h 29"/>
                  <a:gd name="T6" fmla="*/ 0 w 1"/>
                  <a:gd name="T7" fmla="*/ 0 h 29"/>
                  <a:gd name="T8" fmla="*/ 0 60000 65536"/>
                  <a:gd name="T9" fmla="*/ 0 60000 65536"/>
                  <a:gd name="T10" fmla="*/ 0 60000 65536"/>
                  <a:gd name="T11" fmla="*/ 0 60000 65536"/>
                  <a:gd name="T12" fmla="*/ 0 w 1"/>
                  <a:gd name="T13" fmla="*/ 0 h 29"/>
                  <a:gd name="T14" fmla="*/ 1 w 1"/>
                  <a:gd name="T15" fmla="*/ 29 h 29"/>
                </a:gdLst>
                <a:ahLst/>
                <a:cxnLst>
                  <a:cxn ang="T8">
                    <a:pos x="T0" y="T1"/>
                  </a:cxn>
                  <a:cxn ang="T9">
                    <a:pos x="T2" y="T3"/>
                  </a:cxn>
                  <a:cxn ang="T10">
                    <a:pos x="T4" y="T5"/>
                  </a:cxn>
                  <a:cxn ang="T11">
                    <a:pos x="T6" y="T7"/>
                  </a:cxn>
                </a:cxnLst>
                <a:rect l="T12" t="T13" r="T14" b="T15"/>
                <a:pathLst>
                  <a:path w="1" h="29">
                    <a:moveTo>
                      <a:pt x="0" y="29"/>
                    </a:moveTo>
                    <a:lnTo>
                      <a:pt x="0" y="29"/>
                    </a:lnTo>
                    <a:lnTo>
                      <a:pt x="0" y="23"/>
                    </a:lnTo>
                    <a:lnTo>
                      <a:pt x="0" y="0"/>
                    </a:lnTo>
                  </a:path>
                </a:pathLst>
              </a:custGeom>
              <a:noFill/>
              <a:ln w="33338">
                <a:solidFill>
                  <a:srgbClr val="CC0000"/>
                </a:solidFill>
                <a:prstDash val="solid"/>
                <a:round/>
                <a:headEnd/>
                <a:tailEnd/>
              </a:ln>
            </p:spPr>
            <p:txBody>
              <a:bodyPr/>
              <a:lstStyle/>
              <a:p>
                <a:endParaRPr lang="pt-BR"/>
              </a:p>
            </p:txBody>
          </p:sp>
          <p:sp>
            <p:nvSpPr>
              <p:cNvPr id="18430" name="Freeform 1750"/>
              <p:cNvSpPr>
                <a:spLocks/>
              </p:cNvSpPr>
              <p:nvPr/>
            </p:nvSpPr>
            <p:spPr bwMode="auto">
              <a:xfrm>
                <a:off x="3998" y="2806"/>
                <a:ext cx="7" cy="127"/>
              </a:xfrm>
              <a:custGeom>
                <a:avLst/>
                <a:gdLst>
                  <a:gd name="T0" fmla="*/ 0 w 7"/>
                  <a:gd name="T1" fmla="*/ 127 h 127"/>
                  <a:gd name="T2" fmla="*/ 0 w 7"/>
                  <a:gd name="T3" fmla="*/ 104 h 127"/>
                  <a:gd name="T4" fmla="*/ 0 w 7"/>
                  <a:gd name="T5" fmla="*/ 75 h 127"/>
                  <a:gd name="T6" fmla="*/ 7 w 7"/>
                  <a:gd name="T7" fmla="*/ 40 h 127"/>
                  <a:gd name="T8" fmla="*/ 7 w 7"/>
                  <a:gd name="T9" fmla="*/ 0 h 127"/>
                  <a:gd name="T10" fmla="*/ 0 60000 65536"/>
                  <a:gd name="T11" fmla="*/ 0 60000 65536"/>
                  <a:gd name="T12" fmla="*/ 0 60000 65536"/>
                  <a:gd name="T13" fmla="*/ 0 60000 65536"/>
                  <a:gd name="T14" fmla="*/ 0 60000 65536"/>
                  <a:gd name="T15" fmla="*/ 0 w 7"/>
                  <a:gd name="T16" fmla="*/ 0 h 127"/>
                  <a:gd name="T17" fmla="*/ 7 w 7"/>
                  <a:gd name="T18" fmla="*/ 127 h 127"/>
                </a:gdLst>
                <a:ahLst/>
                <a:cxnLst>
                  <a:cxn ang="T10">
                    <a:pos x="T0" y="T1"/>
                  </a:cxn>
                  <a:cxn ang="T11">
                    <a:pos x="T2" y="T3"/>
                  </a:cxn>
                  <a:cxn ang="T12">
                    <a:pos x="T4" y="T5"/>
                  </a:cxn>
                  <a:cxn ang="T13">
                    <a:pos x="T6" y="T7"/>
                  </a:cxn>
                  <a:cxn ang="T14">
                    <a:pos x="T8" y="T9"/>
                  </a:cxn>
                </a:cxnLst>
                <a:rect l="T15" t="T16" r="T17" b="T18"/>
                <a:pathLst>
                  <a:path w="7" h="127">
                    <a:moveTo>
                      <a:pt x="0" y="127"/>
                    </a:moveTo>
                    <a:lnTo>
                      <a:pt x="0" y="104"/>
                    </a:lnTo>
                    <a:lnTo>
                      <a:pt x="0" y="75"/>
                    </a:lnTo>
                    <a:lnTo>
                      <a:pt x="7" y="40"/>
                    </a:lnTo>
                    <a:lnTo>
                      <a:pt x="7" y="0"/>
                    </a:lnTo>
                  </a:path>
                </a:pathLst>
              </a:custGeom>
              <a:noFill/>
              <a:ln w="33338">
                <a:solidFill>
                  <a:srgbClr val="CC0000"/>
                </a:solidFill>
                <a:prstDash val="solid"/>
                <a:round/>
                <a:headEnd/>
                <a:tailEnd/>
              </a:ln>
            </p:spPr>
            <p:txBody>
              <a:bodyPr/>
              <a:lstStyle/>
              <a:p>
                <a:endParaRPr lang="pt-BR"/>
              </a:p>
            </p:txBody>
          </p:sp>
          <p:sp>
            <p:nvSpPr>
              <p:cNvPr id="18431" name="Freeform 1751"/>
              <p:cNvSpPr>
                <a:spLocks/>
              </p:cNvSpPr>
              <p:nvPr/>
            </p:nvSpPr>
            <p:spPr bwMode="auto">
              <a:xfrm>
                <a:off x="4005" y="2627"/>
                <a:ext cx="7" cy="179"/>
              </a:xfrm>
              <a:custGeom>
                <a:avLst/>
                <a:gdLst>
                  <a:gd name="T0" fmla="*/ 0 w 7"/>
                  <a:gd name="T1" fmla="*/ 179 h 179"/>
                  <a:gd name="T2" fmla="*/ 0 w 7"/>
                  <a:gd name="T3" fmla="*/ 138 h 179"/>
                  <a:gd name="T4" fmla="*/ 7 w 7"/>
                  <a:gd name="T5" fmla="*/ 92 h 179"/>
                  <a:gd name="T6" fmla="*/ 7 w 7"/>
                  <a:gd name="T7" fmla="*/ 46 h 179"/>
                  <a:gd name="T8" fmla="*/ 7 w 7"/>
                  <a:gd name="T9" fmla="*/ 0 h 179"/>
                  <a:gd name="T10" fmla="*/ 0 60000 65536"/>
                  <a:gd name="T11" fmla="*/ 0 60000 65536"/>
                  <a:gd name="T12" fmla="*/ 0 60000 65536"/>
                  <a:gd name="T13" fmla="*/ 0 60000 65536"/>
                  <a:gd name="T14" fmla="*/ 0 60000 65536"/>
                  <a:gd name="T15" fmla="*/ 0 w 7"/>
                  <a:gd name="T16" fmla="*/ 0 h 179"/>
                  <a:gd name="T17" fmla="*/ 7 w 7"/>
                  <a:gd name="T18" fmla="*/ 179 h 179"/>
                </a:gdLst>
                <a:ahLst/>
                <a:cxnLst>
                  <a:cxn ang="T10">
                    <a:pos x="T0" y="T1"/>
                  </a:cxn>
                  <a:cxn ang="T11">
                    <a:pos x="T2" y="T3"/>
                  </a:cxn>
                  <a:cxn ang="T12">
                    <a:pos x="T4" y="T5"/>
                  </a:cxn>
                  <a:cxn ang="T13">
                    <a:pos x="T6" y="T7"/>
                  </a:cxn>
                  <a:cxn ang="T14">
                    <a:pos x="T8" y="T9"/>
                  </a:cxn>
                </a:cxnLst>
                <a:rect l="T15" t="T16" r="T17" b="T18"/>
                <a:pathLst>
                  <a:path w="7" h="179">
                    <a:moveTo>
                      <a:pt x="0" y="179"/>
                    </a:moveTo>
                    <a:lnTo>
                      <a:pt x="0" y="138"/>
                    </a:lnTo>
                    <a:lnTo>
                      <a:pt x="7" y="92"/>
                    </a:lnTo>
                    <a:lnTo>
                      <a:pt x="7" y="46"/>
                    </a:lnTo>
                    <a:lnTo>
                      <a:pt x="7" y="0"/>
                    </a:lnTo>
                  </a:path>
                </a:pathLst>
              </a:custGeom>
              <a:noFill/>
              <a:ln w="33338">
                <a:solidFill>
                  <a:srgbClr val="CC0000"/>
                </a:solidFill>
                <a:prstDash val="solid"/>
                <a:round/>
                <a:headEnd/>
                <a:tailEnd/>
              </a:ln>
            </p:spPr>
            <p:txBody>
              <a:bodyPr/>
              <a:lstStyle/>
              <a:p>
                <a:endParaRPr lang="pt-BR"/>
              </a:p>
            </p:txBody>
          </p:sp>
          <p:sp>
            <p:nvSpPr>
              <p:cNvPr id="18432" name="Freeform 1752"/>
              <p:cNvSpPr>
                <a:spLocks/>
              </p:cNvSpPr>
              <p:nvPr/>
            </p:nvSpPr>
            <p:spPr bwMode="auto">
              <a:xfrm>
                <a:off x="4012" y="2465"/>
                <a:ext cx="1" cy="162"/>
              </a:xfrm>
              <a:custGeom>
                <a:avLst/>
                <a:gdLst>
                  <a:gd name="T0" fmla="*/ 0 w 1"/>
                  <a:gd name="T1" fmla="*/ 162 h 162"/>
                  <a:gd name="T2" fmla="*/ 0 w 1"/>
                  <a:gd name="T3" fmla="*/ 75 h 162"/>
                  <a:gd name="T4" fmla="*/ 0 w 1"/>
                  <a:gd name="T5" fmla="*/ 34 h 162"/>
                  <a:gd name="T6" fmla="*/ 0 w 1"/>
                  <a:gd name="T7" fmla="*/ 0 h 162"/>
                  <a:gd name="T8" fmla="*/ 0 60000 65536"/>
                  <a:gd name="T9" fmla="*/ 0 60000 65536"/>
                  <a:gd name="T10" fmla="*/ 0 60000 65536"/>
                  <a:gd name="T11" fmla="*/ 0 60000 65536"/>
                  <a:gd name="T12" fmla="*/ 0 w 1"/>
                  <a:gd name="T13" fmla="*/ 0 h 162"/>
                  <a:gd name="T14" fmla="*/ 1 w 1"/>
                  <a:gd name="T15" fmla="*/ 162 h 162"/>
                </a:gdLst>
                <a:ahLst/>
                <a:cxnLst>
                  <a:cxn ang="T8">
                    <a:pos x="T0" y="T1"/>
                  </a:cxn>
                  <a:cxn ang="T9">
                    <a:pos x="T2" y="T3"/>
                  </a:cxn>
                  <a:cxn ang="T10">
                    <a:pos x="T4" y="T5"/>
                  </a:cxn>
                  <a:cxn ang="T11">
                    <a:pos x="T6" y="T7"/>
                  </a:cxn>
                </a:cxnLst>
                <a:rect l="T12" t="T13" r="T14" b="T15"/>
                <a:pathLst>
                  <a:path w="1" h="162">
                    <a:moveTo>
                      <a:pt x="0" y="162"/>
                    </a:moveTo>
                    <a:lnTo>
                      <a:pt x="0" y="75"/>
                    </a:lnTo>
                    <a:lnTo>
                      <a:pt x="0" y="34"/>
                    </a:lnTo>
                    <a:lnTo>
                      <a:pt x="0" y="0"/>
                    </a:lnTo>
                  </a:path>
                </a:pathLst>
              </a:custGeom>
              <a:noFill/>
              <a:ln w="33338">
                <a:solidFill>
                  <a:srgbClr val="CC0000"/>
                </a:solidFill>
                <a:prstDash val="solid"/>
                <a:round/>
                <a:headEnd/>
                <a:tailEnd/>
              </a:ln>
            </p:spPr>
            <p:txBody>
              <a:bodyPr/>
              <a:lstStyle/>
              <a:p>
                <a:endParaRPr lang="pt-BR"/>
              </a:p>
            </p:txBody>
          </p:sp>
          <p:sp>
            <p:nvSpPr>
              <p:cNvPr id="18433" name="Freeform 1753"/>
              <p:cNvSpPr>
                <a:spLocks/>
              </p:cNvSpPr>
              <p:nvPr/>
            </p:nvSpPr>
            <p:spPr bwMode="auto">
              <a:xfrm>
                <a:off x="4012" y="2378"/>
                <a:ext cx="7" cy="87"/>
              </a:xfrm>
              <a:custGeom>
                <a:avLst/>
                <a:gdLst>
                  <a:gd name="T0" fmla="*/ 0 w 7"/>
                  <a:gd name="T1" fmla="*/ 87 h 87"/>
                  <a:gd name="T2" fmla="*/ 0 w 7"/>
                  <a:gd name="T3" fmla="*/ 58 h 87"/>
                  <a:gd name="T4" fmla="*/ 0 w 7"/>
                  <a:gd name="T5" fmla="*/ 35 h 87"/>
                  <a:gd name="T6" fmla="*/ 7 w 7"/>
                  <a:gd name="T7" fmla="*/ 12 h 87"/>
                  <a:gd name="T8" fmla="*/ 7 w 7"/>
                  <a:gd name="T9" fmla="*/ 0 h 87"/>
                  <a:gd name="T10" fmla="*/ 0 60000 65536"/>
                  <a:gd name="T11" fmla="*/ 0 60000 65536"/>
                  <a:gd name="T12" fmla="*/ 0 60000 65536"/>
                  <a:gd name="T13" fmla="*/ 0 60000 65536"/>
                  <a:gd name="T14" fmla="*/ 0 60000 65536"/>
                  <a:gd name="T15" fmla="*/ 0 w 7"/>
                  <a:gd name="T16" fmla="*/ 0 h 87"/>
                  <a:gd name="T17" fmla="*/ 7 w 7"/>
                  <a:gd name="T18" fmla="*/ 87 h 87"/>
                </a:gdLst>
                <a:ahLst/>
                <a:cxnLst>
                  <a:cxn ang="T10">
                    <a:pos x="T0" y="T1"/>
                  </a:cxn>
                  <a:cxn ang="T11">
                    <a:pos x="T2" y="T3"/>
                  </a:cxn>
                  <a:cxn ang="T12">
                    <a:pos x="T4" y="T5"/>
                  </a:cxn>
                  <a:cxn ang="T13">
                    <a:pos x="T6" y="T7"/>
                  </a:cxn>
                  <a:cxn ang="T14">
                    <a:pos x="T8" y="T9"/>
                  </a:cxn>
                </a:cxnLst>
                <a:rect l="T15" t="T16" r="T17" b="T18"/>
                <a:pathLst>
                  <a:path w="7" h="87">
                    <a:moveTo>
                      <a:pt x="0" y="87"/>
                    </a:moveTo>
                    <a:lnTo>
                      <a:pt x="0" y="58"/>
                    </a:lnTo>
                    <a:lnTo>
                      <a:pt x="0" y="35"/>
                    </a:lnTo>
                    <a:lnTo>
                      <a:pt x="7" y="12"/>
                    </a:lnTo>
                    <a:lnTo>
                      <a:pt x="7" y="0"/>
                    </a:lnTo>
                  </a:path>
                </a:pathLst>
              </a:custGeom>
              <a:noFill/>
              <a:ln w="33338">
                <a:solidFill>
                  <a:srgbClr val="CC0000"/>
                </a:solidFill>
                <a:prstDash val="solid"/>
                <a:round/>
                <a:headEnd/>
                <a:tailEnd/>
              </a:ln>
            </p:spPr>
            <p:txBody>
              <a:bodyPr/>
              <a:lstStyle/>
              <a:p>
                <a:endParaRPr lang="pt-BR"/>
              </a:p>
            </p:txBody>
          </p:sp>
          <p:sp>
            <p:nvSpPr>
              <p:cNvPr id="18434" name="Freeform 1754"/>
              <p:cNvSpPr>
                <a:spLocks/>
              </p:cNvSpPr>
              <p:nvPr/>
            </p:nvSpPr>
            <p:spPr bwMode="auto">
              <a:xfrm>
                <a:off x="4019" y="2378"/>
                <a:ext cx="7" cy="23"/>
              </a:xfrm>
              <a:custGeom>
                <a:avLst/>
                <a:gdLst>
                  <a:gd name="T0" fmla="*/ 0 w 7"/>
                  <a:gd name="T1" fmla="*/ 0 h 23"/>
                  <a:gd name="T2" fmla="*/ 0 w 7"/>
                  <a:gd name="T3" fmla="*/ 0 h 23"/>
                  <a:gd name="T4" fmla="*/ 7 w 7"/>
                  <a:gd name="T5" fmla="*/ 6 h 23"/>
                  <a:gd name="T6" fmla="*/ 7 w 7"/>
                  <a:gd name="T7" fmla="*/ 23 h 23"/>
                  <a:gd name="T8" fmla="*/ 0 60000 65536"/>
                  <a:gd name="T9" fmla="*/ 0 60000 65536"/>
                  <a:gd name="T10" fmla="*/ 0 60000 65536"/>
                  <a:gd name="T11" fmla="*/ 0 60000 65536"/>
                  <a:gd name="T12" fmla="*/ 0 w 7"/>
                  <a:gd name="T13" fmla="*/ 0 h 23"/>
                  <a:gd name="T14" fmla="*/ 7 w 7"/>
                  <a:gd name="T15" fmla="*/ 23 h 23"/>
                </a:gdLst>
                <a:ahLst/>
                <a:cxnLst>
                  <a:cxn ang="T8">
                    <a:pos x="T0" y="T1"/>
                  </a:cxn>
                  <a:cxn ang="T9">
                    <a:pos x="T2" y="T3"/>
                  </a:cxn>
                  <a:cxn ang="T10">
                    <a:pos x="T4" y="T5"/>
                  </a:cxn>
                  <a:cxn ang="T11">
                    <a:pos x="T6" y="T7"/>
                  </a:cxn>
                </a:cxnLst>
                <a:rect l="T12" t="T13" r="T14" b="T15"/>
                <a:pathLst>
                  <a:path w="7" h="23">
                    <a:moveTo>
                      <a:pt x="0" y="0"/>
                    </a:moveTo>
                    <a:lnTo>
                      <a:pt x="0" y="0"/>
                    </a:lnTo>
                    <a:lnTo>
                      <a:pt x="7" y="6"/>
                    </a:lnTo>
                    <a:lnTo>
                      <a:pt x="7" y="23"/>
                    </a:lnTo>
                  </a:path>
                </a:pathLst>
              </a:custGeom>
              <a:noFill/>
              <a:ln w="33338">
                <a:solidFill>
                  <a:srgbClr val="CC0000"/>
                </a:solidFill>
                <a:prstDash val="solid"/>
                <a:round/>
                <a:headEnd/>
                <a:tailEnd/>
              </a:ln>
            </p:spPr>
            <p:txBody>
              <a:bodyPr/>
              <a:lstStyle/>
              <a:p>
                <a:endParaRPr lang="pt-BR"/>
              </a:p>
            </p:txBody>
          </p:sp>
          <p:sp>
            <p:nvSpPr>
              <p:cNvPr id="18435" name="Freeform 1755"/>
              <p:cNvSpPr>
                <a:spLocks/>
              </p:cNvSpPr>
              <p:nvPr/>
            </p:nvSpPr>
            <p:spPr bwMode="auto">
              <a:xfrm>
                <a:off x="4026" y="2401"/>
                <a:ext cx="1" cy="116"/>
              </a:xfrm>
              <a:custGeom>
                <a:avLst/>
                <a:gdLst>
                  <a:gd name="T0" fmla="*/ 0 w 1"/>
                  <a:gd name="T1" fmla="*/ 0 h 116"/>
                  <a:gd name="T2" fmla="*/ 0 w 1"/>
                  <a:gd name="T3" fmla="*/ 23 h 116"/>
                  <a:gd name="T4" fmla="*/ 0 w 1"/>
                  <a:gd name="T5" fmla="*/ 46 h 116"/>
                  <a:gd name="T6" fmla="*/ 0 w 1"/>
                  <a:gd name="T7" fmla="*/ 81 h 116"/>
                  <a:gd name="T8" fmla="*/ 0 w 1"/>
                  <a:gd name="T9" fmla="*/ 116 h 116"/>
                  <a:gd name="T10" fmla="*/ 0 60000 65536"/>
                  <a:gd name="T11" fmla="*/ 0 60000 65536"/>
                  <a:gd name="T12" fmla="*/ 0 60000 65536"/>
                  <a:gd name="T13" fmla="*/ 0 60000 65536"/>
                  <a:gd name="T14" fmla="*/ 0 60000 65536"/>
                  <a:gd name="T15" fmla="*/ 0 w 1"/>
                  <a:gd name="T16" fmla="*/ 0 h 116"/>
                  <a:gd name="T17" fmla="*/ 1 w 1"/>
                  <a:gd name="T18" fmla="*/ 116 h 116"/>
                </a:gdLst>
                <a:ahLst/>
                <a:cxnLst>
                  <a:cxn ang="T10">
                    <a:pos x="T0" y="T1"/>
                  </a:cxn>
                  <a:cxn ang="T11">
                    <a:pos x="T2" y="T3"/>
                  </a:cxn>
                  <a:cxn ang="T12">
                    <a:pos x="T4" y="T5"/>
                  </a:cxn>
                  <a:cxn ang="T13">
                    <a:pos x="T6" y="T7"/>
                  </a:cxn>
                  <a:cxn ang="T14">
                    <a:pos x="T8" y="T9"/>
                  </a:cxn>
                </a:cxnLst>
                <a:rect l="T15" t="T16" r="T17" b="T18"/>
                <a:pathLst>
                  <a:path w="1" h="116">
                    <a:moveTo>
                      <a:pt x="0" y="0"/>
                    </a:moveTo>
                    <a:lnTo>
                      <a:pt x="0" y="23"/>
                    </a:lnTo>
                    <a:lnTo>
                      <a:pt x="0" y="46"/>
                    </a:lnTo>
                    <a:lnTo>
                      <a:pt x="0" y="81"/>
                    </a:lnTo>
                    <a:lnTo>
                      <a:pt x="0" y="116"/>
                    </a:lnTo>
                  </a:path>
                </a:pathLst>
              </a:custGeom>
              <a:noFill/>
              <a:ln w="33338">
                <a:solidFill>
                  <a:srgbClr val="CC0000"/>
                </a:solidFill>
                <a:prstDash val="solid"/>
                <a:round/>
                <a:headEnd/>
                <a:tailEnd/>
              </a:ln>
            </p:spPr>
            <p:txBody>
              <a:bodyPr/>
              <a:lstStyle/>
              <a:p>
                <a:endParaRPr lang="pt-BR"/>
              </a:p>
            </p:txBody>
          </p:sp>
          <p:sp>
            <p:nvSpPr>
              <p:cNvPr id="18436" name="Freeform 1756"/>
              <p:cNvSpPr>
                <a:spLocks/>
              </p:cNvSpPr>
              <p:nvPr/>
            </p:nvSpPr>
            <p:spPr bwMode="auto">
              <a:xfrm>
                <a:off x="4026" y="2517"/>
                <a:ext cx="7" cy="167"/>
              </a:xfrm>
              <a:custGeom>
                <a:avLst/>
                <a:gdLst>
                  <a:gd name="T0" fmla="*/ 0 w 7"/>
                  <a:gd name="T1" fmla="*/ 0 h 167"/>
                  <a:gd name="T2" fmla="*/ 0 w 7"/>
                  <a:gd name="T3" fmla="*/ 40 h 167"/>
                  <a:gd name="T4" fmla="*/ 0 w 7"/>
                  <a:gd name="T5" fmla="*/ 81 h 167"/>
                  <a:gd name="T6" fmla="*/ 7 w 7"/>
                  <a:gd name="T7" fmla="*/ 127 h 167"/>
                  <a:gd name="T8" fmla="*/ 7 w 7"/>
                  <a:gd name="T9" fmla="*/ 167 h 167"/>
                  <a:gd name="T10" fmla="*/ 0 60000 65536"/>
                  <a:gd name="T11" fmla="*/ 0 60000 65536"/>
                  <a:gd name="T12" fmla="*/ 0 60000 65536"/>
                  <a:gd name="T13" fmla="*/ 0 60000 65536"/>
                  <a:gd name="T14" fmla="*/ 0 60000 65536"/>
                  <a:gd name="T15" fmla="*/ 0 w 7"/>
                  <a:gd name="T16" fmla="*/ 0 h 167"/>
                  <a:gd name="T17" fmla="*/ 7 w 7"/>
                  <a:gd name="T18" fmla="*/ 167 h 167"/>
                </a:gdLst>
                <a:ahLst/>
                <a:cxnLst>
                  <a:cxn ang="T10">
                    <a:pos x="T0" y="T1"/>
                  </a:cxn>
                  <a:cxn ang="T11">
                    <a:pos x="T2" y="T3"/>
                  </a:cxn>
                  <a:cxn ang="T12">
                    <a:pos x="T4" y="T5"/>
                  </a:cxn>
                  <a:cxn ang="T13">
                    <a:pos x="T6" y="T7"/>
                  </a:cxn>
                  <a:cxn ang="T14">
                    <a:pos x="T8" y="T9"/>
                  </a:cxn>
                </a:cxnLst>
                <a:rect l="T15" t="T16" r="T17" b="T18"/>
                <a:pathLst>
                  <a:path w="7" h="167">
                    <a:moveTo>
                      <a:pt x="0" y="0"/>
                    </a:moveTo>
                    <a:lnTo>
                      <a:pt x="0" y="40"/>
                    </a:lnTo>
                    <a:lnTo>
                      <a:pt x="0" y="81"/>
                    </a:lnTo>
                    <a:lnTo>
                      <a:pt x="7" y="127"/>
                    </a:lnTo>
                    <a:lnTo>
                      <a:pt x="7" y="167"/>
                    </a:lnTo>
                  </a:path>
                </a:pathLst>
              </a:custGeom>
              <a:noFill/>
              <a:ln w="33338">
                <a:solidFill>
                  <a:srgbClr val="CC0000"/>
                </a:solidFill>
                <a:prstDash val="solid"/>
                <a:round/>
                <a:headEnd/>
                <a:tailEnd/>
              </a:ln>
            </p:spPr>
            <p:txBody>
              <a:bodyPr/>
              <a:lstStyle/>
              <a:p>
                <a:endParaRPr lang="pt-BR"/>
              </a:p>
            </p:txBody>
          </p:sp>
          <p:sp>
            <p:nvSpPr>
              <p:cNvPr id="18437" name="Freeform 1757"/>
              <p:cNvSpPr>
                <a:spLocks/>
              </p:cNvSpPr>
              <p:nvPr/>
            </p:nvSpPr>
            <p:spPr bwMode="auto">
              <a:xfrm>
                <a:off x="4033" y="2684"/>
                <a:ext cx="7" cy="151"/>
              </a:xfrm>
              <a:custGeom>
                <a:avLst/>
                <a:gdLst>
                  <a:gd name="T0" fmla="*/ 0 w 7"/>
                  <a:gd name="T1" fmla="*/ 0 h 151"/>
                  <a:gd name="T2" fmla="*/ 7 w 7"/>
                  <a:gd name="T3" fmla="*/ 81 h 151"/>
                  <a:gd name="T4" fmla="*/ 7 w 7"/>
                  <a:gd name="T5" fmla="*/ 116 h 151"/>
                  <a:gd name="T6" fmla="*/ 7 w 7"/>
                  <a:gd name="T7" fmla="*/ 151 h 151"/>
                  <a:gd name="T8" fmla="*/ 0 60000 65536"/>
                  <a:gd name="T9" fmla="*/ 0 60000 65536"/>
                  <a:gd name="T10" fmla="*/ 0 60000 65536"/>
                  <a:gd name="T11" fmla="*/ 0 60000 65536"/>
                  <a:gd name="T12" fmla="*/ 0 w 7"/>
                  <a:gd name="T13" fmla="*/ 0 h 151"/>
                  <a:gd name="T14" fmla="*/ 7 w 7"/>
                  <a:gd name="T15" fmla="*/ 151 h 151"/>
                </a:gdLst>
                <a:ahLst/>
                <a:cxnLst>
                  <a:cxn ang="T8">
                    <a:pos x="T0" y="T1"/>
                  </a:cxn>
                  <a:cxn ang="T9">
                    <a:pos x="T2" y="T3"/>
                  </a:cxn>
                  <a:cxn ang="T10">
                    <a:pos x="T4" y="T5"/>
                  </a:cxn>
                  <a:cxn ang="T11">
                    <a:pos x="T6" y="T7"/>
                  </a:cxn>
                </a:cxnLst>
                <a:rect l="T12" t="T13" r="T14" b="T15"/>
                <a:pathLst>
                  <a:path w="7" h="151">
                    <a:moveTo>
                      <a:pt x="0" y="0"/>
                    </a:moveTo>
                    <a:lnTo>
                      <a:pt x="7" y="81"/>
                    </a:lnTo>
                    <a:lnTo>
                      <a:pt x="7" y="116"/>
                    </a:lnTo>
                    <a:lnTo>
                      <a:pt x="7" y="151"/>
                    </a:lnTo>
                  </a:path>
                </a:pathLst>
              </a:custGeom>
              <a:noFill/>
              <a:ln w="33338">
                <a:solidFill>
                  <a:srgbClr val="CC0000"/>
                </a:solidFill>
                <a:prstDash val="solid"/>
                <a:round/>
                <a:headEnd/>
                <a:tailEnd/>
              </a:ln>
            </p:spPr>
            <p:txBody>
              <a:bodyPr/>
              <a:lstStyle/>
              <a:p>
                <a:endParaRPr lang="pt-BR"/>
              </a:p>
            </p:txBody>
          </p:sp>
          <p:sp>
            <p:nvSpPr>
              <p:cNvPr id="18438" name="Freeform 1758"/>
              <p:cNvSpPr>
                <a:spLocks/>
              </p:cNvSpPr>
              <p:nvPr/>
            </p:nvSpPr>
            <p:spPr bwMode="auto">
              <a:xfrm>
                <a:off x="4040" y="2835"/>
                <a:ext cx="1" cy="81"/>
              </a:xfrm>
              <a:custGeom>
                <a:avLst/>
                <a:gdLst>
                  <a:gd name="T0" fmla="*/ 0 w 1"/>
                  <a:gd name="T1" fmla="*/ 0 h 81"/>
                  <a:gd name="T2" fmla="*/ 0 w 1"/>
                  <a:gd name="T3" fmla="*/ 29 h 81"/>
                  <a:gd name="T4" fmla="*/ 0 w 1"/>
                  <a:gd name="T5" fmla="*/ 52 h 81"/>
                  <a:gd name="T6" fmla="*/ 0 w 1"/>
                  <a:gd name="T7" fmla="*/ 69 h 81"/>
                  <a:gd name="T8" fmla="*/ 0 w 1"/>
                  <a:gd name="T9" fmla="*/ 81 h 81"/>
                  <a:gd name="T10" fmla="*/ 0 60000 65536"/>
                  <a:gd name="T11" fmla="*/ 0 60000 65536"/>
                  <a:gd name="T12" fmla="*/ 0 60000 65536"/>
                  <a:gd name="T13" fmla="*/ 0 60000 65536"/>
                  <a:gd name="T14" fmla="*/ 0 60000 65536"/>
                  <a:gd name="T15" fmla="*/ 0 w 1"/>
                  <a:gd name="T16" fmla="*/ 0 h 81"/>
                  <a:gd name="T17" fmla="*/ 1 w 1"/>
                  <a:gd name="T18" fmla="*/ 81 h 81"/>
                </a:gdLst>
                <a:ahLst/>
                <a:cxnLst>
                  <a:cxn ang="T10">
                    <a:pos x="T0" y="T1"/>
                  </a:cxn>
                  <a:cxn ang="T11">
                    <a:pos x="T2" y="T3"/>
                  </a:cxn>
                  <a:cxn ang="T12">
                    <a:pos x="T4" y="T5"/>
                  </a:cxn>
                  <a:cxn ang="T13">
                    <a:pos x="T6" y="T7"/>
                  </a:cxn>
                  <a:cxn ang="T14">
                    <a:pos x="T8" y="T9"/>
                  </a:cxn>
                </a:cxnLst>
                <a:rect l="T15" t="T16" r="T17" b="T18"/>
                <a:pathLst>
                  <a:path w="1" h="81">
                    <a:moveTo>
                      <a:pt x="0" y="0"/>
                    </a:moveTo>
                    <a:lnTo>
                      <a:pt x="0" y="29"/>
                    </a:lnTo>
                    <a:lnTo>
                      <a:pt x="0" y="52"/>
                    </a:lnTo>
                    <a:lnTo>
                      <a:pt x="0" y="69"/>
                    </a:lnTo>
                    <a:lnTo>
                      <a:pt x="0" y="81"/>
                    </a:lnTo>
                  </a:path>
                </a:pathLst>
              </a:custGeom>
              <a:noFill/>
              <a:ln w="33338">
                <a:solidFill>
                  <a:srgbClr val="CC0000"/>
                </a:solidFill>
                <a:prstDash val="solid"/>
                <a:round/>
                <a:headEnd/>
                <a:tailEnd/>
              </a:ln>
            </p:spPr>
            <p:txBody>
              <a:bodyPr/>
              <a:lstStyle/>
              <a:p>
                <a:endParaRPr lang="pt-BR"/>
              </a:p>
            </p:txBody>
          </p:sp>
          <p:sp>
            <p:nvSpPr>
              <p:cNvPr id="18439" name="Freeform 1759"/>
              <p:cNvSpPr>
                <a:spLocks/>
              </p:cNvSpPr>
              <p:nvPr/>
            </p:nvSpPr>
            <p:spPr bwMode="auto">
              <a:xfrm>
                <a:off x="4040" y="2904"/>
                <a:ext cx="7" cy="12"/>
              </a:xfrm>
              <a:custGeom>
                <a:avLst/>
                <a:gdLst>
                  <a:gd name="T0" fmla="*/ 0 w 7"/>
                  <a:gd name="T1" fmla="*/ 12 h 12"/>
                  <a:gd name="T2" fmla="*/ 0 w 7"/>
                  <a:gd name="T3" fmla="*/ 12 h 12"/>
                  <a:gd name="T4" fmla="*/ 0 w 7"/>
                  <a:gd name="T5" fmla="*/ 12 h 12"/>
                  <a:gd name="T6" fmla="*/ 7 w 7"/>
                  <a:gd name="T7" fmla="*/ 0 h 12"/>
                  <a:gd name="T8" fmla="*/ 0 60000 65536"/>
                  <a:gd name="T9" fmla="*/ 0 60000 65536"/>
                  <a:gd name="T10" fmla="*/ 0 60000 65536"/>
                  <a:gd name="T11" fmla="*/ 0 60000 65536"/>
                  <a:gd name="T12" fmla="*/ 0 w 7"/>
                  <a:gd name="T13" fmla="*/ 0 h 12"/>
                  <a:gd name="T14" fmla="*/ 7 w 7"/>
                  <a:gd name="T15" fmla="*/ 12 h 12"/>
                </a:gdLst>
                <a:ahLst/>
                <a:cxnLst>
                  <a:cxn ang="T8">
                    <a:pos x="T0" y="T1"/>
                  </a:cxn>
                  <a:cxn ang="T9">
                    <a:pos x="T2" y="T3"/>
                  </a:cxn>
                  <a:cxn ang="T10">
                    <a:pos x="T4" y="T5"/>
                  </a:cxn>
                  <a:cxn ang="T11">
                    <a:pos x="T6" y="T7"/>
                  </a:cxn>
                </a:cxnLst>
                <a:rect l="T12" t="T13" r="T14" b="T15"/>
                <a:pathLst>
                  <a:path w="7" h="12">
                    <a:moveTo>
                      <a:pt x="0" y="12"/>
                    </a:moveTo>
                    <a:lnTo>
                      <a:pt x="0" y="12"/>
                    </a:lnTo>
                    <a:lnTo>
                      <a:pt x="7" y="0"/>
                    </a:lnTo>
                  </a:path>
                </a:pathLst>
              </a:custGeom>
              <a:noFill/>
              <a:ln w="33338">
                <a:solidFill>
                  <a:srgbClr val="CC0000"/>
                </a:solidFill>
                <a:prstDash val="solid"/>
                <a:round/>
                <a:headEnd/>
                <a:tailEnd/>
              </a:ln>
            </p:spPr>
            <p:txBody>
              <a:bodyPr/>
              <a:lstStyle/>
              <a:p>
                <a:endParaRPr lang="pt-BR"/>
              </a:p>
            </p:txBody>
          </p:sp>
          <p:sp>
            <p:nvSpPr>
              <p:cNvPr id="18440" name="Freeform 1760"/>
              <p:cNvSpPr>
                <a:spLocks/>
              </p:cNvSpPr>
              <p:nvPr/>
            </p:nvSpPr>
            <p:spPr bwMode="auto">
              <a:xfrm>
                <a:off x="4047" y="2794"/>
                <a:ext cx="7" cy="110"/>
              </a:xfrm>
              <a:custGeom>
                <a:avLst/>
                <a:gdLst>
                  <a:gd name="T0" fmla="*/ 0 w 7"/>
                  <a:gd name="T1" fmla="*/ 110 h 110"/>
                  <a:gd name="T2" fmla="*/ 0 w 7"/>
                  <a:gd name="T3" fmla="*/ 93 h 110"/>
                  <a:gd name="T4" fmla="*/ 7 w 7"/>
                  <a:gd name="T5" fmla="*/ 64 h 110"/>
                  <a:gd name="T6" fmla="*/ 7 w 7"/>
                  <a:gd name="T7" fmla="*/ 35 h 110"/>
                  <a:gd name="T8" fmla="*/ 7 w 7"/>
                  <a:gd name="T9" fmla="*/ 0 h 110"/>
                  <a:gd name="T10" fmla="*/ 0 60000 65536"/>
                  <a:gd name="T11" fmla="*/ 0 60000 65536"/>
                  <a:gd name="T12" fmla="*/ 0 60000 65536"/>
                  <a:gd name="T13" fmla="*/ 0 60000 65536"/>
                  <a:gd name="T14" fmla="*/ 0 60000 65536"/>
                  <a:gd name="T15" fmla="*/ 0 w 7"/>
                  <a:gd name="T16" fmla="*/ 0 h 110"/>
                  <a:gd name="T17" fmla="*/ 7 w 7"/>
                  <a:gd name="T18" fmla="*/ 110 h 110"/>
                </a:gdLst>
                <a:ahLst/>
                <a:cxnLst>
                  <a:cxn ang="T10">
                    <a:pos x="T0" y="T1"/>
                  </a:cxn>
                  <a:cxn ang="T11">
                    <a:pos x="T2" y="T3"/>
                  </a:cxn>
                  <a:cxn ang="T12">
                    <a:pos x="T4" y="T5"/>
                  </a:cxn>
                  <a:cxn ang="T13">
                    <a:pos x="T6" y="T7"/>
                  </a:cxn>
                  <a:cxn ang="T14">
                    <a:pos x="T8" y="T9"/>
                  </a:cxn>
                </a:cxnLst>
                <a:rect l="T15" t="T16" r="T17" b="T18"/>
                <a:pathLst>
                  <a:path w="7" h="110">
                    <a:moveTo>
                      <a:pt x="0" y="110"/>
                    </a:moveTo>
                    <a:lnTo>
                      <a:pt x="0" y="93"/>
                    </a:lnTo>
                    <a:lnTo>
                      <a:pt x="7" y="64"/>
                    </a:lnTo>
                    <a:lnTo>
                      <a:pt x="7" y="35"/>
                    </a:lnTo>
                    <a:lnTo>
                      <a:pt x="7" y="0"/>
                    </a:lnTo>
                  </a:path>
                </a:pathLst>
              </a:custGeom>
              <a:noFill/>
              <a:ln w="33338">
                <a:solidFill>
                  <a:srgbClr val="CC0000"/>
                </a:solidFill>
                <a:prstDash val="solid"/>
                <a:round/>
                <a:headEnd/>
                <a:tailEnd/>
              </a:ln>
            </p:spPr>
            <p:txBody>
              <a:bodyPr/>
              <a:lstStyle/>
              <a:p>
                <a:endParaRPr lang="pt-BR"/>
              </a:p>
            </p:txBody>
          </p:sp>
          <p:sp>
            <p:nvSpPr>
              <p:cNvPr id="18441" name="Freeform 1761"/>
              <p:cNvSpPr>
                <a:spLocks/>
              </p:cNvSpPr>
              <p:nvPr/>
            </p:nvSpPr>
            <p:spPr bwMode="auto">
              <a:xfrm>
                <a:off x="4054" y="2638"/>
                <a:ext cx="1" cy="156"/>
              </a:xfrm>
              <a:custGeom>
                <a:avLst/>
                <a:gdLst>
                  <a:gd name="T0" fmla="*/ 0 w 1"/>
                  <a:gd name="T1" fmla="*/ 156 h 156"/>
                  <a:gd name="T2" fmla="*/ 0 w 1"/>
                  <a:gd name="T3" fmla="*/ 122 h 156"/>
                  <a:gd name="T4" fmla="*/ 0 w 1"/>
                  <a:gd name="T5" fmla="*/ 81 h 156"/>
                  <a:gd name="T6" fmla="*/ 0 w 1"/>
                  <a:gd name="T7" fmla="*/ 41 h 156"/>
                  <a:gd name="T8" fmla="*/ 0 w 1"/>
                  <a:gd name="T9" fmla="*/ 0 h 156"/>
                  <a:gd name="T10" fmla="*/ 0 60000 65536"/>
                  <a:gd name="T11" fmla="*/ 0 60000 65536"/>
                  <a:gd name="T12" fmla="*/ 0 60000 65536"/>
                  <a:gd name="T13" fmla="*/ 0 60000 65536"/>
                  <a:gd name="T14" fmla="*/ 0 60000 65536"/>
                  <a:gd name="T15" fmla="*/ 0 w 1"/>
                  <a:gd name="T16" fmla="*/ 0 h 156"/>
                  <a:gd name="T17" fmla="*/ 1 w 1"/>
                  <a:gd name="T18" fmla="*/ 156 h 156"/>
                </a:gdLst>
                <a:ahLst/>
                <a:cxnLst>
                  <a:cxn ang="T10">
                    <a:pos x="T0" y="T1"/>
                  </a:cxn>
                  <a:cxn ang="T11">
                    <a:pos x="T2" y="T3"/>
                  </a:cxn>
                  <a:cxn ang="T12">
                    <a:pos x="T4" y="T5"/>
                  </a:cxn>
                  <a:cxn ang="T13">
                    <a:pos x="T6" y="T7"/>
                  </a:cxn>
                  <a:cxn ang="T14">
                    <a:pos x="T8" y="T9"/>
                  </a:cxn>
                </a:cxnLst>
                <a:rect l="T15" t="T16" r="T17" b="T18"/>
                <a:pathLst>
                  <a:path w="1" h="156">
                    <a:moveTo>
                      <a:pt x="0" y="156"/>
                    </a:moveTo>
                    <a:lnTo>
                      <a:pt x="0" y="122"/>
                    </a:lnTo>
                    <a:lnTo>
                      <a:pt x="0" y="81"/>
                    </a:lnTo>
                    <a:lnTo>
                      <a:pt x="0" y="41"/>
                    </a:lnTo>
                    <a:lnTo>
                      <a:pt x="0" y="0"/>
                    </a:lnTo>
                  </a:path>
                </a:pathLst>
              </a:custGeom>
              <a:noFill/>
              <a:ln w="33338">
                <a:solidFill>
                  <a:srgbClr val="CC0000"/>
                </a:solidFill>
                <a:prstDash val="solid"/>
                <a:round/>
                <a:headEnd/>
                <a:tailEnd/>
              </a:ln>
            </p:spPr>
            <p:txBody>
              <a:bodyPr/>
              <a:lstStyle/>
              <a:p>
                <a:endParaRPr lang="pt-BR"/>
              </a:p>
            </p:txBody>
          </p:sp>
          <p:sp>
            <p:nvSpPr>
              <p:cNvPr id="18442" name="Freeform 1762"/>
              <p:cNvSpPr>
                <a:spLocks/>
              </p:cNvSpPr>
              <p:nvPr/>
            </p:nvSpPr>
            <p:spPr bwMode="auto">
              <a:xfrm>
                <a:off x="4054" y="2499"/>
                <a:ext cx="7" cy="139"/>
              </a:xfrm>
              <a:custGeom>
                <a:avLst/>
                <a:gdLst>
                  <a:gd name="T0" fmla="*/ 0 w 7"/>
                  <a:gd name="T1" fmla="*/ 139 h 139"/>
                  <a:gd name="T2" fmla="*/ 0 w 7"/>
                  <a:gd name="T3" fmla="*/ 64 h 139"/>
                  <a:gd name="T4" fmla="*/ 7 w 7"/>
                  <a:gd name="T5" fmla="*/ 29 h 139"/>
                  <a:gd name="T6" fmla="*/ 7 w 7"/>
                  <a:gd name="T7" fmla="*/ 0 h 139"/>
                  <a:gd name="T8" fmla="*/ 0 60000 65536"/>
                  <a:gd name="T9" fmla="*/ 0 60000 65536"/>
                  <a:gd name="T10" fmla="*/ 0 60000 65536"/>
                  <a:gd name="T11" fmla="*/ 0 60000 65536"/>
                  <a:gd name="T12" fmla="*/ 0 w 7"/>
                  <a:gd name="T13" fmla="*/ 0 h 139"/>
                  <a:gd name="T14" fmla="*/ 7 w 7"/>
                  <a:gd name="T15" fmla="*/ 139 h 139"/>
                </a:gdLst>
                <a:ahLst/>
                <a:cxnLst>
                  <a:cxn ang="T8">
                    <a:pos x="T0" y="T1"/>
                  </a:cxn>
                  <a:cxn ang="T9">
                    <a:pos x="T2" y="T3"/>
                  </a:cxn>
                  <a:cxn ang="T10">
                    <a:pos x="T4" y="T5"/>
                  </a:cxn>
                  <a:cxn ang="T11">
                    <a:pos x="T6" y="T7"/>
                  </a:cxn>
                </a:cxnLst>
                <a:rect l="T12" t="T13" r="T14" b="T15"/>
                <a:pathLst>
                  <a:path w="7" h="139">
                    <a:moveTo>
                      <a:pt x="0" y="139"/>
                    </a:moveTo>
                    <a:lnTo>
                      <a:pt x="0" y="64"/>
                    </a:lnTo>
                    <a:lnTo>
                      <a:pt x="7" y="29"/>
                    </a:lnTo>
                    <a:lnTo>
                      <a:pt x="7" y="0"/>
                    </a:lnTo>
                  </a:path>
                </a:pathLst>
              </a:custGeom>
              <a:noFill/>
              <a:ln w="33338">
                <a:solidFill>
                  <a:srgbClr val="CC0000"/>
                </a:solidFill>
                <a:prstDash val="solid"/>
                <a:round/>
                <a:headEnd/>
                <a:tailEnd/>
              </a:ln>
            </p:spPr>
            <p:txBody>
              <a:bodyPr/>
              <a:lstStyle/>
              <a:p>
                <a:endParaRPr lang="pt-BR"/>
              </a:p>
            </p:txBody>
          </p:sp>
          <p:sp>
            <p:nvSpPr>
              <p:cNvPr id="18443" name="Freeform 1763"/>
              <p:cNvSpPr>
                <a:spLocks/>
              </p:cNvSpPr>
              <p:nvPr/>
            </p:nvSpPr>
            <p:spPr bwMode="auto">
              <a:xfrm>
                <a:off x="4061" y="2418"/>
                <a:ext cx="7" cy="81"/>
              </a:xfrm>
              <a:custGeom>
                <a:avLst/>
                <a:gdLst>
                  <a:gd name="T0" fmla="*/ 0 w 7"/>
                  <a:gd name="T1" fmla="*/ 81 h 81"/>
                  <a:gd name="T2" fmla="*/ 0 w 7"/>
                  <a:gd name="T3" fmla="*/ 52 h 81"/>
                  <a:gd name="T4" fmla="*/ 7 w 7"/>
                  <a:gd name="T5" fmla="*/ 29 h 81"/>
                  <a:gd name="T6" fmla="*/ 7 w 7"/>
                  <a:gd name="T7" fmla="*/ 12 h 81"/>
                  <a:gd name="T8" fmla="*/ 7 w 7"/>
                  <a:gd name="T9" fmla="*/ 0 h 81"/>
                  <a:gd name="T10" fmla="*/ 0 60000 65536"/>
                  <a:gd name="T11" fmla="*/ 0 60000 65536"/>
                  <a:gd name="T12" fmla="*/ 0 60000 65536"/>
                  <a:gd name="T13" fmla="*/ 0 60000 65536"/>
                  <a:gd name="T14" fmla="*/ 0 60000 65536"/>
                  <a:gd name="T15" fmla="*/ 0 w 7"/>
                  <a:gd name="T16" fmla="*/ 0 h 81"/>
                  <a:gd name="T17" fmla="*/ 7 w 7"/>
                  <a:gd name="T18" fmla="*/ 81 h 81"/>
                </a:gdLst>
                <a:ahLst/>
                <a:cxnLst>
                  <a:cxn ang="T10">
                    <a:pos x="T0" y="T1"/>
                  </a:cxn>
                  <a:cxn ang="T11">
                    <a:pos x="T2" y="T3"/>
                  </a:cxn>
                  <a:cxn ang="T12">
                    <a:pos x="T4" y="T5"/>
                  </a:cxn>
                  <a:cxn ang="T13">
                    <a:pos x="T6" y="T7"/>
                  </a:cxn>
                  <a:cxn ang="T14">
                    <a:pos x="T8" y="T9"/>
                  </a:cxn>
                </a:cxnLst>
                <a:rect l="T15" t="T16" r="T17" b="T18"/>
                <a:pathLst>
                  <a:path w="7" h="81">
                    <a:moveTo>
                      <a:pt x="0" y="81"/>
                    </a:moveTo>
                    <a:lnTo>
                      <a:pt x="0" y="52"/>
                    </a:lnTo>
                    <a:lnTo>
                      <a:pt x="7" y="29"/>
                    </a:lnTo>
                    <a:lnTo>
                      <a:pt x="7" y="12"/>
                    </a:lnTo>
                    <a:lnTo>
                      <a:pt x="7" y="0"/>
                    </a:lnTo>
                  </a:path>
                </a:pathLst>
              </a:custGeom>
              <a:noFill/>
              <a:ln w="33338">
                <a:solidFill>
                  <a:srgbClr val="CC0000"/>
                </a:solidFill>
                <a:prstDash val="solid"/>
                <a:round/>
                <a:headEnd/>
                <a:tailEnd/>
              </a:ln>
            </p:spPr>
            <p:txBody>
              <a:bodyPr/>
              <a:lstStyle/>
              <a:p>
                <a:endParaRPr lang="pt-BR"/>
              </a:p>
            </p:txBody>
          </p:sp>
          <p:sp>
            <p:nvSpPr>
              <p:cNvPr id="18444" name="Freeform 1764"/>
              <p:cNvSpPr>
                <a:spLocks/>
              </p:cNvSpPr>
              <p:nvPr/>
            </p:nvSpPr>
            <p:spPr bwMode="auto">
              <a:xfrm>
                <a:off x="4068" y="2418"/>
                <a:ext cx="1" cy="12"/>
              </a:xfrm>
              <a:custGeom>
                <a:avLst/>
                <a:gdLst>
                  <a:gd name="T0" fmla="*/ 0 w 1"/>
                  <a:gd name="T1" fmla="*/ 0 h 12"/>
                  <a:gd name="T2" fmla="*/ 0 w 1"/>
                  <a:gd name="T3" fmla="*/ 0 h 12"/>
                  <a:gd name="T4" fmla="*/ 0 w 1"/>
                  <a:gd name="T5" fmla="*/ 0 h 12"/>
                  <a:gd name="T6" fmla="*/ 0 w 1"/>
                  <a:gd name="T7" fmla="*/ 12 h 12"/>
                  <a:gd name="T8" fmla="*/ 0 60000 65536"/>
                  <a:gd name="T9" fmla="*/ 0 60000 65536"/>
                  <a:gd name="T10" fmla="*/ 0 60000 65536"/>
                  <a:gd name="T11" fmla="*/ 0 60000 65536"/>
                  <a:gd name="T12" fmla="*/ 0 w 1"/>
                  <a:gd name="T13" fmla="*/ 0 h 12"/>
                  <a:gd name="T14" fmla="*/ 1 w 1"/>
                  <a:gd name="T15" fmla="*/ 12 h 12"/>
                </a:gdLst>
                <a:ahLst/>
                <a:cxnLst>
                  <a:cxn ang="T8">
                    <a:pos x="T0" y="T1"/>
                  </a:cxn>
                  <a:cxn ang="T9">
                    <a:pos x="T2" y="T3"/>
                  </a:cxn>
                  <a:cxn ang="T10">
                    <a:pos x="T4" y="T5"/>
                  </a:cxn>
                  <a:cxn ang="T11">
                    <a:pos x="T6" y="T7"/>
                  </a:cxn>
                </a:cxnLst>
                <a:rect l="T12" t="T13" r="T14" b="T15"/>
                <a:pathLst>
                  <a:path w="1" h="12">
                    <a:moveTo>
                      <a:pt x="0" y="0"/>
                    </a:moveTo>
                    <a:lnTo>
                      <a:pt x="0" y="0"/>
                    </a:lnTo>
                    <a:lnTo>
                      <a:pt x="0" y="12"/>
                    </a:lnTo>
                  </a:path>
                </a:pathLst>
              </a:custGeom>
              <a:noFill/>
              <a:ln w="33338">
                <a:solidFill>
                  <a:srgbClr val="CC0000"/>
                </a:solidFill>
                <a:prstDash val="solid"/>
                <a:round/>
                <a:headEnd/>
                <a:tailEnd/>
              </a:ln>
            </p:spPr>
            <p:txBody>
              <a:bodyPr/>
              <a:lstStyle/>
              <a:p>
                <a:endParaRPr lang="pt-BR"/>
              </a:p>
            </p:txBody>
          </p:sp>
          <p:sp>
            <p:nvSpPr>
              <p:cNvPr id="18445" name="Freeform 1765"/>
              <p:cNvSpPr>
                <a:spLocks/>
              </p:cNvSpPr>
              <p:nvPr/>
            </p:nvSpPr>
            <p:spPr bwMode="auto">
              <a:xfrm>
                <a:off x="4068" y="2430"/>
                <a:ext cx="7" cy="93"/>
              </a:xfrm>
              <a:custGeom>
                <a:avLst/>
                <a:gdLst>
                  <a:gd name="T0" fmla="*/ 0 w 7"/>
                  <a:gd name="T1" fmla="*/ 0 h 93"/>
                  <a:gd name="T2" fmla="*/ 0 w 7"/>
                  <a:gd name="T3" fmla="*/ 17 h 93"/>
                  <a:gd name="T4" fmla="*/ 0 w 7"/>
                  <a:gd name="T5" fmla="*/ 40 h 93"/>
                  <a:gd name="T6" fmla="*/ 7 w 7"/>
                  <a:gd name="T7" fmla="*/ 93 h 93"/>
                  <a:gd name="T8" fmla="*/ 0 60000 65536"/>
                  <a:gd name="T9" fmla="*/ 0 60000 65536"/>
                  <a:gd name="T10" fmla="*/ 0 60000 65536"/>
                  <a:gd name="T11" fmla="*/ 0 60000 65536"/>
                  <a:gd name="T12" fmla="*/ 0 w 7"/>
                  <a:gd name="T13" fmla="*/ 0 h 93"/>
                  <a:gd name="T14" fmla="*/ 7 w 7"/>
                  <a:gd name="T15" fmla="*/ 93 h 93"/>
                </a:gdLst>
                <a:ahLst/>
                <a:cxnLst>
                  <a:cxn ang="T8">
                    <a:pos x="T0" y="T1"/>
                  </a:cxn>
                  <a:cxn ang="T9">
                    <a:pos x="T2" y="T3"/>
                  </a:cxn>
                  <a:cxn ang="T10">
                    <a:pos x="T4" y="T5"/>
                  </a:cxn>
                  <a:cxn ang="T11">
                    <a:pos x="T6" y="T7"/>
                  </a:cxn>
                </a:cxnLst>
                <a:rect l="T12" t="T13" r="T14" b="T15"/>
                <a:pathLst>
                  <a:path w="7" h="93">
                    <a:moveTo>
                      <a:pt x="0" y="0"/>
                    </a:moveTo>
                    <a:lnTo>
                      <a:pt x="0" y="17"/>
                    </a:lnTo>
                    <a:lnTo>
                      <a:pt x="0" y="40"/>
                    </a:lnTo>
                    <a:lnTo>
                      <a:pt x="7" y="93"/>
                    </a:lnTo>
                  </a:path>
                </a:pathLst>
              </a:custGeom>
              <a:noFill/>
              <a:ln w="33338">
                <a:solidFill>
                  <a:srgbClr val="CC0000"/>
                </a:solidFill>
                <a:prstDash val="solid"/>
                <a:round/>
                <a:headEnd/>
                <a:tailEnd/>
              </a:ln>
            </p:spPr>
            <p:txBody>
              <a:bodyPr/>
              <a:lstStyle/>
              <a:p>
                <a:endParaRPr lang="pt-BR"/>
              </a:p>
            </p:txBody>
          </p:sp>
          <p:sp>
            <p:nvSpPr>
              <p:cNvPr id="18446" name="Freeform 1766"/>
              <p:cNvSpPr>
                <a:spLocks/>
              </p:cNvSpPr>
              <p:nvPr/>
            </p:nvSpPr>
            <p:spPr bwMode="auto">
              <a:xfrm>
                <a:off x="4075" y="2523"/>
                <a:ext cx="7" cy="144"/>
              </a:xfrm>
              <a:custGeom>
                <a:avLst/>
                <a:gdLst>
                  <a:gd name="T0" fmla="*/ 0 w 7"/>
                  <a:gd name="T1" fmla="*/ 0 h 144"/>
                  <a:gd name="T2" fmla="*/ 0 w 7"/>
                  <a:gd name="T3" fmla="*/ 34 h 144"/>
                  <a:gd name="T4" fmla="*/ 7 w 7"/>
                  <a:gd name="T5" fmla="*/ 69 h 144"/>
                  <a:gd name="T6" fmla="*/ 7 w 7"/>
                  <a:gd name="T7" fmla="*/ 109 h 144"/>
                  <a:gd name="T8" fmla="*/ 7 w 7"/>
                  <a:gd name="T9" fmla="*/ 144 h 144"/>
                  <a:gd name="T10" fmla="*/ 0 60000 65536"/>
                  <a:gd name="T11" fmla="*/ 0 60000 65536"/>
                  <a:gd name="T12" fmla="*/ 0 60000 65536"/>
                  <a:gd name="T13" fmla="*/ 0 60000 65536"/>
                  <a:gd name="T14" fmla="*/ 0 60000 65536"/>
                  <a:gd name="T15" fmla="*/ 0 w 7"/>
                  <a:gd name="T16" fmla="*/ 0 h 144"/>
                  <a:gd name="T17" fmla="*/ 7 w 7"/>
                  <a:gd name="T18" fmla="*/ 144 h 144"/>
                </a:gdLst>
                <a:ahLst/>
                <a:cxnLst>
                  <a:cxn ang="T10">
                    <a:pos x="T0" y="T1"/>
                  </a:cxn>
                  <a:cxn ang="T11">
                    <a:pos x="T2" y="T3"/>
                  </a:cxn>
                  <a:cxn ang="T12">
                    <a:pos x="T4" y="T5"/>
                  </a:cxn>
                  <a:cxn ang="T13">
                    <a:pos x="T6" y="T7"/>
                  </a:cxn>
                  <a:cxn ang="T14">
                    <a:pos x="T8" y="T9"/>
                  </a:cxn>
                </a:cxnLst>
                <a:rect l="T15" t="T16" r="T17" b="T18"/>
                <a:pathLst>
                  <a:path w="7" h="144">
                    <a:moveTo>
                      <a:pt x="0" y="0"/>
                    </a:moveTo>
                    <a:lnTo>
                      <a:pt x="0" y="34"/>
                    </a:lnTo>
                    <a:lnTo>
                      <a:pt x="7" y="69"/>
                    </a:lnTo>
                    <a:lnTo>
                      <a:pt x="7" y="109"/>
                    </a:lnTo>
                    <a:lnTo>
                      <a:pt x="7" y="144"/>
                    </a:lnTo>
                  </a:path>
                </a:pathLst>
              </a:custGeom>
              <a:noFill/>
              <a:ln w="33338">
                <a:solidFill>
                  <a:srgbClr val="CC0000"/>
                </a:solidFill>
                <a:prstDash val="solid"/>
                <a:round/>
                <a:headEnd/>
                <a:tailEnd/>
              </a:ln>
            </p:spPr>
            <p:txBody>
              <a:bodyPr/>
              <a:lstStyle/>
              <a:p>
                <a:endParaRPr lang="pt-BR"/>
              </a:p>
            </p:txBody>
          </p:sp>
          <p:sp>
            <p:nvSpPr>
              <p:cNvPr id="18447" name="Freeform 1767"/>
              <p:cNvSpPr>
                <a:spLocks/>
              </p:cNvSpPr>
              <p:nvPr/>
            </p:nvSpPr>
            <p:spPr bwMode="auto">
              <a:xfrm>
                <a:off x="4082" y="2667"/>
                <a:ext cx="1" cy="133"/>
              </a:xfrm>
              <a:custGeom>
                <a:avLst/>
                <a:gdLst>
                  <a:gd name="T0" fmla="*/ 0 w 1"/>
                  <a:gd name="T1" fmla="*/ 0 h 133"/>
                  <a:gd name="T2" fmla="*/ 0 w 1"/>
                  <a:gd name="T3" fmla="*/ 69 h 133"/>
                  <a:gd name="T4" fmla="*/ 0 w 1"/>
                  <a:gd name="T5" fmla="*/ 104 h 133"/>
                  <a:gd name="T6" fmla="*/ 0 w 1"/>
                  <a:gd name="T7" fmla="*/ 133 h 133"/>
                  <a:gd name="T8" fmla="*/ 0 60000 65536"/>
                  <a:gd name="T9" fmla="*/ 0 60000 65536"/>
                  <a:gd name="T10" fmla="*/ 0 60000 65536"/>
                  <a:gd name="T11" fmla="*/ 0 60000 65536"/>
                  <a:gd name="T12" fmla="*/ 0 w 1"/>
                  <a:gd name="T13" fmla="*/ 0 h 133"/>
                  <a:gd name="T14" fmla="*/ 1 w 1"/>
                  <a:gd name="T15" fmla="*/ 133 h 133"/>
                </a:gdLst>
                <a:ahLst/>
                <a:cxnLst>
                  <a:cxn ang="T8">
                    <a:pos x="T0" y="T1"/>
                  </a:cxn>
                  <a:cxn ang="T9">
                    <a:pos x="T2" y="T3"/>
                  </a:cxn>
                  <a:cxn ang="T10">
                    <a:pos x="T4" y="T5"/>
                  </a:cxn>
                  <a:cxn ang="T11">
                    <a:pos x="T6" y="T7"/>
                  </a:cxn>
                </a:cxnLst>
                <a:rect l="T12" t="T13" r="T14" b="T15"/>
                <a:pathLst>
                  <a:path w="1" h="133">
                    <a:moveTo>
                      <a:pt x="0" y="0"/>
                    </a:moveTo>
                    <a:lnTo>
                      <a:pt x="0" y="69"/>
                    </a:lnTo>
                    <a:lnTo>
                      <a:pt x="0" y="104"/>
                    </a:lnTo>
                    <a:lnTo>
                      <a:pt x="0" y="133"/>
                    </a:lnTo>
                  </a:path>
                </a:pathLst>
              </a:custGeom>
              <a:noFill/>
              <a:ln w="33338">
                <a:solidFill>
                  <a:srgbClr val="CC0000"/>
                </a:solidFill>
                <a:prstDash val="solid"/>
                <a:round/>
                <a:headEnd/>
                <a:tailEnd/>
              </a:ln>
            </p:spPr>
            <p:txBody>
              <a:bodyPr/>
              <a:lstStyle/>
              <a:p>
                <a:endParaRPr lang="pt-BR"/>
              </a:p>
            </p:txBody>
          </p:sp>
          <p:sp>
            <p:nvSpPr>
              <p:cNvPr id="18448" name="Freeform 1768"/>
              <p:cNvSpPr>
                <a:spLocks/>
              </p:cNvSpPr>
              <p:nvPr/>
            </p:nvSpPr>
            <p:spPr bwMode="auto">
              <a:xfrm>
                <a:off x="4082" y="2800"/>
                <a:ext cx="7" cy="75"/>
              </a:xfrm>
              <a:custGeom>
                <a:avLst/>
                <a:gdLst>
                  <a:gd name="T0" fmla="*/ 0 w 7"/>
                  <a:gd name="T1" fmla="*/ 0 h 75"/>
                  <a:gd name="T2" fmla="*/ 0 w 7"/>
                  <a:gd name="T3" fmla="*/ 46 h 75"/>
                  <a:gd name="T4" fmla="*/ 7 w 7"/>
                  <a:gd name="T5" fmla="*/ 64 h 75"/>
                  <a:gd name="T6" fmla="*/ 7 w 7"/>
                  <a:gd name="T7" fmla="*/ 75 h 75"/>
                  <a:gd name="T8" fmla="*/ 0 60000 65536"/>
                  <a:gd name="T9" fmla="*/ 0 60000 65536"/>
                  <a:gd name="T10" fmla="*/ 0 60000 65536"/>
                  <a:gd name="T11" fmla="*/ 0 60000 65536"/>
                  <a:gd name="T12" fmla="*/ 0 w 7"/>
                  <a:gd name="T13" fmla="*/ 0 h 75"/>
                  <a:gd name="T14" fmla="*/ 7 w 7"/>
                  <a:gd name="T15" fmla="*/ 75 h 75"/>
                </a:gdLst>
                <a:ahLst/>
                <a:cxnLst>
                  <a:cxn ang="T8">
                    <a:pos x="T0" y="T1"/>
                  </a:cxn>
                  <a:cxn ang="T9">
                    <a:pos x="T2" y="T3"/>
                  </a:cxn>
                  <a:cxn ang="T10">
                    <a:pos x="T4" y="T5"/>
                  </a:cxn>
                  <a:cxn ang="T11">
                    <a:pos x="T6" y="T7"/>
                  </a:cxn>
                </a:cxnLst>
                <a:rect l="T12" t="T13" r="T14" b="T15"/>
                <a:pathLst>
                  <a:path w="7" h="75">
                    <a:moveTo>
                      <a:pt x="0" y="0"/>
                    </a:moveTo>
                    <a:lnTo>
                      <a:pt x="0" y="46"/>
                    </a:lnTo>
                    <a:lnTo>
                      <a:pt x="7" y="64"/>
                    </a:lnTo>
                    <a:lnTo>
                      <a:pt x="7" y="75"/>
                    </a:lnTo>
                  </a:path>
                </a:pathLst>
              </a:custGeom>
              <a:noFill/>
              <a:ln w="33338">
                <a:solidFill>
                  <a:srgbClr val="CC0000"/>
                </a:solidFill>
                <a:prstDash val="solid"/>
                <a:round/>
                <a:headEnd/>
                <a:tailEnd/>
              </a:ln>
            </p:spPr>
            <p:txBody>
              <a:bodyPr/>
              <a:lstStyle/>
              <a:p>
                <a:endParaRPr lang="pt-BR"/>
              </a:p>
            </p:txBody>
          </p:sp>
          <p:sp>
            <p:nvSpPr>
              <p:cNvPr id="18449" name="Freeform 1769"/>
              <p:cNvSpPr>
                <a:spLocks/>
              </p:cNvSpPr>
              <p:nvPr/>
            </p:nvSpPr>
            <p:spPr bwMode="auto">
              <a:xfrm>
                <a:off x="4089" y="2869"/>
                <a:ext cx="7" cy="6"/>
              </a:xfrm>
              <a:custGeom>
                <a:avLst/>
                <a:gdLst>
                  <a:gd name="T0" fmla="*/ 0 w 7"/>
                  <a:gd name="T1" fmla="*/ 6 h 6"/>
                  <a:gd name="T2" fmla="*/ 7 w 7"/>
                  <a:gd name="T3" fmla="*/ 6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6"/>
                    </a:lnTo>
                    <a:lnTo>
                      <a:pt x="7" y="0"/>
                    </a:lnTo>
                  </a:path>
                </a:pathLst>
              </a:custGeom>
              <a:noFill/>
              <a:ln w="33338">
                <a:solidFill>
                  <a:srgbClr val="CC0000"/>
                </a:solidFill>
                <a:prstDash val="solid"/>
                <a:round/>
                <a:headEnd/>
                <a:tailEnd/>
              </a:ln>
            </p:spPr>
            <p:txBody>
              <a:bodyPr/>
              <a:lstStyle/>
              <a:p>
                <a:endParaRPr lang="pt-BR"/>
              </a:p>
            </p:txBody>
          </p:sp>
          <p:sp>
            <p:nvSpPr>
              <p:cNvPr id="18450" name="Freeform 1770"/>
              <p:cNvSpPr>
                <a:spLocks/>
              </p:cNvSpPr>
              <p:nvPr/>
            </p:nvSpPr>
            <p:spPr bwMode="auto">
              <a:xfrm>
                <a:off x="4096" y="2783"/>
                <a:ext cx="1" cy="86"/>
              </a:xfrm>
              <a:custGeom>
                <a:avLst/>
                <a:gdLst>
                  <a:gd name="T0" fmla="*/ 0 w 1"/>
                  <a:gd name="T1" fmla="*/ 86 h 86"/>
                  <a:gd name="T2" fmla="*/ 0 w 1"/>
                  <a:gd name="T3" fmla="*/ 69 h 86"/>
                  <a:gd name="T4" fmla="*/ 0 w 1"/>
                  <a:gd name="T5" fmla="*/ 52 h 86"/>
                  <a:gd name="T6" fmla="*/ 0 w 1"/>
                  <a:gd name="T7" fmla="*/ 0 h 86"/>
                  <a:gd name="T8" fmla="*/ 0 60000 65536"/>
                  <a:gd name="T9" fmla="*/ 0 60000 65536"/>
                  <a:gd name="T10" fmla="*/ 0 60000 65536"/>
                  <a:gd name="T11" fmla="*/ 0 60000 65536"/>
                  <a:gd name="T12" fmla="*/ 0 w 1"/>
                  <a:gd name="T13" fmla="*/ 0 h 86"/>
                  <a:gd name="T14" fmla="*/ 1 w 1"/>
                  <a:gd name="T15" fmla="*/ 86 h 86"/>
                </a:gdLst>
                <a:ahLst/>
                <a:cxnLst>
                  <a:cxn ang="T8">
                    <a:pos x="T0" y="T1"/>
                  </a:cxn>
                  <a:cxn ang="T9">
                    <a:pos x="T2" y="T3"/>
                  </a:cxn>
                  <a:cxn ang="T10">
                    <a:pos x="T4" y="T5"/>
                  </a:cxn>
                  <a:cxn ang="T11">
                    <a:pos x="T6" y="T7"/>
                  </a:cxn>
                </a:cxnLst>
                <a:rect l="T12" t="T13" r="T14" b="T15"/>
                <a:pathLst>
                  <a:path w="1" h="86">
                    <a:moveTo>
                      <a:pt x="0" y="86"/>
                    </a:moveTo>
                    <a:lnTo>
                      <a:pt x="0" y="69"/>
                    </a:lnTo>
                    <a:lnTo>
                      <a:pt x="0" y="52"/>
                    </a:lnTo>
                    <a:lnTo>
                      <a:pt x="0" y="0"/>
                    </a:lnTo>
                  </a:path>
                </a:pathLst>
              </a:custGeom>
              <a:noFill/>
              <a:ln w="33338">
                <a:solidFill>
                  <a:srgbClr val="CC0000"/>
                </a:solidFill>
                <a:prstDash val="solid"/>
                <a:round/>
                <a:headEnd/>
                <a:tailEnd/>
              </a:ln>
            </p:spPr>
            <p:txBody>
              <a:bodyPr/>
              <a:lstStyle/>
              <a:p>
                <a:endParaRPr lang="pt-BR"/>
              </a:p>
            </p:txBody>
          </p:sp>
          <p:sp>
            <p:nvSpPr>
              <p:cNvPr id="18451" name="Freeform 1771"/>
              <p:cNvSpPr>
                <a:spLocks/>
              </p:cNvSpPr>
              <p:nvPr/>
            </p:nvSpPr>
            <p:spPr bwMode="auto">
              <a:xfrm>
                <a:off x="4096" y="2650"/>
                <a:ext cx="7" cy="133"/>
              </a:xfrm>
              <a:custGeom>
                <a:avLst/>
                <a:gdLst>
                  <a:gd name="T0" fmla="*/ 0 w 7"/>
                  <a:gd name="T1" fmla="*/ 133 h 133"/>
                  <a:gd name="T2" fmla="*/ 0 w 7"/>
                  <a:gd name="T3" fmla="*/ 104 h 133"/>
                  <a:gd name="T4" fmla="*/ 0 w 7"/>
                  <a:gd name="T5" fmla="*/ 69 h 133"/>
                  <a:gd name="T6" fmla="*/ 7 w 7"/>
                  <a:gd name="T7" fmla="*/ 0 h 133"/>
                  <a:gd name="T8" fmla="*/ 0 60000 65536"/>
                  <a:gd name="T9" fmla="*/ 0 60000 65536"/>
                  <a:gd name="T10" fmla="*/ 0 60000 65536"/>
                  <a:gd name="T11" fmla="*/ 0 60000 65536"/>
                  <a:gd name="T12" fmla="*/ 0 w 7"/>
                  <a:gd name="T13" fmla="*/ 0 h 133"/>
                  <a:gd name="T14" fmla="*/ 7 w 7"/>
                  <a:gd name="T15" fmla="*/ 133 h 133"/>
                </a:gdLst>
                <a:ahLst/>
                <a:cxnLst>
                  <a:cxn ang="T8">
                    <a:pos x="T0" y="T1"/>
                  </a:cxn>
                  <a:cxn ang="T9">
                    <a:pos x="T2" y="T3"/>
                  </a:cxn>
                  <a:cxn ang="T10">
                    <a:pos x="T4" y="T5"/>
                  </a:cxn>
                  <a:cxn ang="T11">
                    <a:pos x="T6" y="T7"/>
                  </a:cxn>
                </a:cxnLst>
                <a:rect l="T12" t="T13" r="T14" b="T15"/>
                <a:pathLst>
                  <a:path w="7" h="133">
                    <a:moveTo>
                      <a:pt x="0" y="133"/>
                    </a:moveTo>
                    <a:lnTo>
                      <a:pt x="0" y="104"/>
                    </a:lnTo>
                    <a:lnTo>
                      <a:pt x="0" y="69"/>
                    </a:lnTo>
                    <a:lnTo>
                      <a:pt x="7" y="0"/>
                    </a:lnTo>
                  </a:path>
                </a:pathLst>
              </a:custGeom>
              <a:noFill/>
              <a:ln w="33338">
                <a:solidFill>
                  <a:srgbClr val="CC0000"/>
                </a:solidFill>
                <a:prstDash val="solid"/>
                <a:round/>
                <a:headEnd/>
                <a:tailEnd/>
              </a:ln>
            </p:spPr>
            <p:txBody>
              <a:bodyPr/>
              <a:lstStyle/>
              <a:p>
                <a:endParaRPr lang="pt-BR"/>
              </a:p>
            </p:txBody>
          </p:sp>
          <p:sp>
            <p:nvSpPr>
              <p:cNvPr id="18452" name="Freeform 1772"/>
              <p:cNvSpPr>
                <a:spLocks/>
              </p:cNvSpPr>
              <p:nvPr/>
            </p:nvSpPr>
            <p:spPr bwMode="auto">
              <a:xfrm>
                <a:off x="4103" y="2523"/>
                <a:ext cx="7" cy="127"/>
              </a:xfrm>
              <a:custGeom>
                <a:avLst/>
                <a:gdLst>
                  <a:gd name="T0" fmla="*/ 0 w 7"/>
                  <a:gd name="T1" fmla="*/ 127 h 127"/>
                  <a:gd name="T2" fmla="*/ 7 w 7"/>
                  <a:gd name="T3" fmla="*/ 57 h 127"/>
                  <a:gd name="T4" fmla="*/ 7 w 7"/>
                  <a:gd name="T5" fmla="*/ 28 h 127"/>
                  <a:gd name="T6" fmla="*/ 7 w 7"/>
                  <a:gd name="T7" fmla="*/ 0 h 127"/>
                  <a:gd name="T8" fmla="*/ 0 60000 65536"/>
                  <a:gd name="T9" fmla="*/ 0 60000 65536"/>
                  <a:gd name="T10" fmla="*/ 0 60000 65536"/>
                  <a:gd name="T11" fmla="*/ 0 60000 65536"/>
                  <a:gd name="T12" fmla="*/ 0 w 7"/>
                  <a:gd name="T13" fmla="*/ 0 h 127"/>
                  <a:gd name="T14" fmla="*/ 7 w 7"/>
                  <a:gd name="T15" fmla="*/ 127 h 127"/>
                </a:gdLst>
                <a:ahLst/>
                <a:cxnLst>
                  <a:cxn ang="T8">
                    <a:pos x="T0" y="T1"/>
                  </a:cxn>
                  <a:cxn ang="T9">
                    <a:pos x="T2" y="T3"/>
                  </a:cxn>
                  <a:cxn ang="T10">
                    <a:pos x="T4" y="T5"/>
                  </a:cxn>
                  <a:cxn ang="T11">
                    <a:pos x="T6" y="T7"/>
                  </a:cxn>
                </a:cxnLst>
                <a:rect l="T12" t="T13" r="T14" b="T15"/>
                <a:pathLst>
                  <a:path w="7" h="127">
                    <a:moveTo>
                      <a:pt x="0" y="127"/>
                    </a:moveTo>
                    <a:lnTo>
                      <a:pt x="7" y="57"/>
                    </a:lnTo>
                    <a:lnTo>
                      <a:pt x="7" y="28"/>
                    </a:lnTo>
                    <a:lnTo>
                      <a:pt x="7" y="0"/>
                    </a:lnTo>
                  </a:path>
                </a:pathLst>
              </a:custGeom>
              <a:noFill/>
              <a:ln w="33338">
                <a:solidFill>
                  <a:srgbClr val="CC0000"/>
                </a:solidFill>
                <a:prstDash val="solid"/>
                <a:round/>
                <a:headEnd/>
                <a:tailEnd/>
              </a:ln>
            </p:spPr>
            <p:txBody>
              <a:bodyPr/>
              <a:lstStyle/>
              <a:p>
                <a:endParaRPr lang="pt-BR"/>
              </a:p>
            </p:txBody>
          </p:sp>
          <p:sp>
            <p:nvSpPr>
              <p:cNvPr id="18453" name="Freeform 1773"/>
              <p:cNvSpPr>
                <a:spLocks/>
              </p:cNvSpPr>
              <p:nvPr/>
            </p:nvSpPr>
            <p:spPr bwMode="auto">
              <a:xfrm>
                <a:off x="4110" y="2447"/>
                <a:ext cx="1" cy="76"/>
              </a:xfrm>
              <a:custGeom>
                <a:avLst/>
                <a:gdLst>
                  <a:gd name="T0" fmla="*/ 0 w 1"/>
                  <a:gd name="T1" fmla="*/ 76 h 76"/>
                  <a:gd name="T2" fmla="*/ 0 w 1"/>
                  <a:gd name="T3" fmla="*/ 29 h 76"/>
                  <a:gd name="T4" fmla="*/ 0 w 1"/>
                  <a:gd name="T5" fmla="*/ 12 h 76"/>
                  <a:gd name="T6" fmla="*/ 0 w 1"/>
                  <a:gd name="T7" fmla="*/ 0 h 76"/>
                  <a:gd name="T8" fmla="*/ 0 60000 65536"/>
                  <a:gd name="T9" fmla="*/ 0 60000 65536"/>
                  <a:gd name="T10" fmla="*/ 0 60000 65536"/>
                  <a:gd name="T11" fmla="*/ 0 60000 65536"/>
                  <a:gd name="T12" fmla="*/ 0 w 1"/>
                  <a:gd name="T13" fmla="*/ 0 h 76"/>
                  <a:gd name="T14" fmla="*/ 1 w 1"/>
                  <a:gd name="T15" fmla="*/ 76 h 76"/>
                </a:gdLst>
                <a:ahLst/>
                <a:cxnLst>
                  <a:cxn ang="T8">
                    <a:pos x="T0" y="T1"/>
                  </a:cxn>
                  <a:cxn ang="T9">
                    <a:pos x="T2" y="T3"/>
                  </a:cxn>
                  <a:cxn ang="T10">
                    <a:pos x="T4" y="T5"/>
                  </a:cxn>
                  <a:cxn ang="T11">
                    <a:pos x="T6" y="T7"/>
                  </a:cxn>
                </a:cxnLst>
                <a:rect l="T12" t="T13" r="T14" b="T15"/>
                <a:pathLst>
                  <a:path w="1" h="76">
                    <a:moveTo>
                      <a:pt x="0" y="76"/>
                    </a:moveTo>
                    <a:lnTo>
                      <a:pt x="0" y="29"/>
                    </a:lnTo>
                    <a:lnTo>
                      <a:pt x="0" y="12"/>
                    </a:lnTo>
                    <a:lnTo>
                      <a:pt x="0" y="0"/>
                    </a:lnTo>
                  </a:path>
                </a:pathLst>
              </a:custGeom>
              <a:noFill/>
              <a:ln w="33338">
                <a:solidFill>
                  <a:srgbClr val="CC0000"/>
                </a:solidFill>
                <a:prstDash val="solid"/>
                <a:round/>
                <a:headEnd/>
                <a:tailEnd/>
              </a:ln>
            </p:spPr>
            <p:txBody>
              <a:bodyPr/>
              <a:lstStyle/>
              <a:p>
                <a:endParaRPr lang="pt-BR"/>
              </a:p>
            </p:txBody>
          </p:sp>
          <p:sp>
            <p:nvSpPr>
              <p:cNvPr id="18454" name="Freeform 1774"/>
              <p:cNvSpPr>
                <a:spLocks/>
              </p:cNvSpPr>
              <p:nvPr/>
            </p:nvSpPr>
            <p:spPr bwMode="auto">
              <a:xfrm>
                <a:off x="4110" y="2447"/>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CC0000"/>
                </a:solidFill>
                <a:prstDash val="solid"/>
                <a:round/>
                <a:headEnd/>
                <a:tailEnd/>
              </a:ln>
            </p:spPr>
            <p:txBody>
              <a:bodyPr/>
              <a:lstStyle/>
              <a:p>
                <a:endParaRPr lang="pt-BR"/>
              </a:p>
            </p:txBody>
          </p:sp>
          <p:sp>
            <p:nvSpPr>
              <p:cNvPr id="18455" name="Freeform 1775"/>
              <p:cNvSpPr>
                <a:spLocks/>
              </p:cNvSpPr>
              <p:nvPr/>
            </p:nvSpPr>
            <p:spPr bwMode="auto">
              <a:xfrm>
                <a:off x="4117" y="2453"/>
                <a:ext cx="7" cy="75"/>
              </a:xfrm>
              <a:custGeom>
                <a:avLst/>
                <a:gdLst>
                  <a:gd name="T0" fmla="*/ 0 w 7"/>
                  <a:gd name="T1" fmla="*/ 0 h 75"/>
                  <a:gd name="T2" fmla="*/ 0 w 7"/>
                  <a:gd name="T3" fmla="*/ 12 h 75"/>
                  <a:gd name="T4" fmla="*/ 7 w 7"/>
                  <a:gd name="T5" fmla="*/ 29 h 75"/>
                  <a:gd name="T6" fmla="*/ 7 w 7"/>
                  <a:gd name="T7" fmla="*/ 75 h 75"/>
                  <a:gd name="T8" fmla="*/ 0 60000 65536"/>
                  <a:gd name="T9" fmla="*/ 0 60000 65536"/>
                  <a:gd name="T10" fmla="*/ 0 60000 65536"/>
                  <a:gd name="T11" fmla="*/ 0 60000 65536"/>
                  <a:gd name="T12" fmla="*/ 0 w 7"/>
                  <a:gd name="T13" fmla="*/ 0 h 75"/>
                  <a:gd name="T14" fmla="*/ 7 w 7"/>
                  <a:gd name="T15" fmla="*/ 75 h 75"/>
                </a:gdLst>
                <a:ahLst/>
                <a:cxnLst>
                  <a:cxn ang="T8">
                    <a:pos x="T0" y="T1"/>
                  </a:cxn>
                  <a:cxn ang="T9">
                    <a:pos x="T2" y="T3"/>
                  </a:cxn>
                  <a:cxn ang="T10">
                    <a:pos x="T4" y="T5"/>
                  </a:cxn>
                  <a:cxn ang="T11">
                    <a:pos x="T6" y="T7"/>
                  </a:cxn>
                </a:cxnLst>
                <a:rect l="T12" t="T13" r="T14" b="T15"/>
                <a:pathLst>
                  <a:path w="7" h="75">
                    <a:moveTo>
                      <a:pt x="0" y="0"/>
                    </a:moveTo>
                    <a:lnTo>
                      <a:pt x="0" y="12"/>
                    </a:lnTo>
                    <a:lnTo>
                      <a:pt x="7" y="29"/>
                    </a:lnTo>
                    <a:lnTo>
                      <a:pt x="7" y="75"/>
                    </a:lnTo>
                  </a:path>
                </a:pathLst>
              </a:custGeom>
              <a:noFill/>
              <a:ln w="33338">
                <a:solidFill>
                  <a:srgbClr val="CC0000"/>
                </a:solidFill>
                <a:prstDash val="solid"/>
                <a:round/>
                <a:headEnd/>
                <a:tailEnd/>
              </a:ln>
            </p:spPr>
            <p:txBody>
              <a:bodyPr/>
              <a:lstStyle/>
              <a:p>
                <a:endParaRPr lang="pt-BR"/>
              </a:p>
            </p:txBody>
          </p:sp>
          <p:sp>
            <p:nvSpPr>
              <p:cNvPr id="18456" name="Freeform 1776"/>
              <p:cNvSpPr>
                <a:spLocks/>
              </p:cNvSpPr>
              <p:nvPr/>
            </p:nvSpPr>
            <p:spPr bwMode="auto">
              <a:xfrm>
                <a:off x="4124" y="2528"/>
                <a:ext cx="1" cy="122"/>
              </a:xfrm>
              <a:custGeom>
                <a:avLst/>
                <a:gdLst>
                  <a:gd name="T0" fmla="*/ 0 w 1"/>
                  <a:gd name="T1" fmla="*/ 0 h 122"/>
                  <a:gd name="T2" fmla="*/ 0 w 1"/>
                  <a:gd name="T3" fmla="*/ 29 h 122"/>
                  <a:gd name="T4" fmla="*/ 0 w 1"/>
                  <a:gd name="T5" fmla="*/ 58 h 122"/>
                  <a:gd name="T6" fmla="*/ 0 w 1"/>
                  <a:gd name="T7" fmla="*/ 122 h 122"/>
                  <a:gd name="T8" fmla="*/ 0 60000 65536"/>
                  <a:gd name="T9" fmla="*/ 0 60000 65536"/>
                  <a:gd name="T10" fmla="*/ 0 60000 65536"/>
                  <a:gd name="T11" fmla="*/ 0 60000 65536"/>
                  <a:gd name="T12" fmla="*/ 0 w 1"/>
                  <a:gd name="T13" fmla="*/ 0 h 122"/>
                  <a:gd name="T14" fmla="*/ 1 w 1"/>
                  <a:gd name="T15" fmla="*/ 122 h 122"/>
                </a:gdLst>
                <a:ahLst/>
                <a:cxnLst>
                  <a:cxn ang="T8">
                    <a:pos x="T0" y="T1"/>
                  </a:cxn>
                  <a:cxn ang="T9">
                    <a:pos x="T2" y="T3"/>
                  </a:cxn>
                  <a:cxn ang="T10">
                    <a:pos x="T4" y="T5"/>
                  </a:cxn>
                  <a:cxn ang="T11">
                    <a:pos x="T6" y="T7"/>
                  </a:cxn>
                </a:cxnLst>
                <a:rect l="T12" t="T13" r="T14" b="T15"/>
                <a:pathLst>
                  <a:path w="1" h="122">
                    <a:moveTo>
                      <a:pt x="0" y="0"/>
                    </a:moveTo>
                    <a:lnTo>
                      <a:pt x="0" y="29"/>
                    </a:lnTo>
                    <a:lnTo>
                      <a:pt x="0" y="58"/>
                    </a:lnTo>
                    <a:lnTo>
                      <a:pt x="0" y="122"/>
                    </a:lnTo>
                  </a:path>
                </a:pathLst>
              </a:custGeom>
              <a:noFill/>
              <a:ln w="33338">
                <a:solidFill>
                  <a:srgbClr val="CC0000"/>
                </a:solidFill>
                <a:prstDash val="solid"/>
                <a:round/>
                <a:headEnd/>
                <a:tailEnd/>
              </a:ln>
            </p:spPr>
            <p:txBody>
              <a:bodyPr/>
              <a:lstStyle/>
              <a:p>
                <a:endParaRPr lang="pt-BR"/>
              </a:p>
            </p:txBody>
          </p:sp>
          <p:sp>
            <p:nvSpPr>
              <p:cNvPr id="18457" name="Freeform 1777"/>
              <p:cNvSpPr>
                <a:spLocks/>
              </p:cNvSpPr>
              <p:nvPr/>
            </p:nvSpPr>
            <p:spPr bwMode="auto">
              <a:xfrm>
                <a:off x="4124" y="2650"/>
                <a:ext cx="7" cy="121"/>
              </a:xfrm>
              <a:custGeom>
                <a:avLst/>
                <a:gdLst>
                  <a:gd name="T0" fmla="*/ 0 w 7"/>
                  <a:gd name="T1" fmla="*/ 0 h 121"/>
                  <a:gd name="T2" fmla="*/ 0 w 7"/>
                  <a:gd name="T3" fmla="*/ 63 h 121"/>
                  <a:gd name="T4" fmla="*/ 7 w 7"/>
                  <a:gd name="T5" fmla="*/ 92 h 121"/>
                  <a:gd name="T6" fmla="*/ 7 w 7"/>
                  <a:gd name="T7" fmla="*/ 121 h 121"/>
                  <a:gd name="T8" fmla="*/ 0 60000 65536"/>
                  <a:gd name="T9" fmla="*/ 0 60000 65536"/>
                  <a:gd name="T10" fmla="*/ 0 60000 65536"/>
                  <a:gd name="T11" fmla="*/ 0 60000 65536"/>
                  <a:gd name="T12" fmla="*/ 0 w 7"/>
                  <a:gd name="T13" fmla="*/ 0 h 121"/>
                  <a:gd name="T14" fmla="*/ 7 w 7"/>
                  <a:gd name="T15" fmla="*/ 121 h 121"/>
                </a:gdLst>
                <a:ahLst/>
                <a:cxnLst>
                  <a:cxn ang="T8">
                    <a:pos x="T0" y="T1"/>
                  </a:cxn>
                  <a:cxn ang="T9">
                    <a:pos x="T2" y="T3"/>
                  </a:cxn>
                  <a:cxn ang="T10">
                    <a:pos x="T4" y="T5"/>
                  </a:cxn>
                  <a:cxn ang="T11">
                    <a:pos x="T6" y="T7"/>
                  </a:cxn>
                </a:cxnLst>
                <a:rect l="T12" t="T13" r="T14" b="T15"/>
                <a:pathLst>
                  <a:path w="7" h="121">
                    <a:moveTo>
                      <a:pt x="0" y="0"/>
                    </a:moveTo>
                    <a:lnTo>
                      <a:pt x="0" y="63"/>
                    </a:lnTo>
                    <a:lnTo>
                      <a:pt x="7" y="92"/>
                    </a:lnTo>
                    <a:lnTo>
                      <a:pt x="7" y="121"/>
                    </a:lnTo>
                  </a:path>
                </a:pathLst>
              </a:custGeom>
              <a:noFill/>
              <a:ln w="33338">
                <a:solidFill>
                  <a:srgbClr val="CC0000"/>
                </a:solidFill>
                <a:prstDash val="solid"/>
                <a:round/>
                <a:headEnd/>
                <a:tailEnd/>
              </a:ln>
            </p:spPr>
            <p:txBody>
              <a:bodyPr/>
              <a:lstStyle/>
              <a:p>
                <a:endParaRPr lang="pt-BR"/>
              </a:p>
            </p:txBody>
          </p:sp>
          <p:sp>
            <p:nvSpPr>
              <p:cNvPr id="18458" name="Freeform 1778"/>
              <p:cNvSpPr>
                <a:spLocks/>
              </p:cNvSpPr>
              <p:nvPr/>
            </p:nvSpPr>
            <p:spPr bwMode="auto">
              <a:xfrm>
                <a:off x="4131" y="2771"/>
                <a:ext cx="7" cy="70"/>
              </a:xfrm>
              <a:custGeom>
                <a:avLst/>
                <a:gdLst>
                  <a:gd name="T0" fmla="*/ 0 w 7"/>
                  <a:gd name="T1" fmla="*/ 0 h 70"/>
                  <a:gd name="T2" fmla="*/ 7 w 7"/>
                  <a:gd name="T3" fmla="*/ 41 h 70"/>
                  <a:gd name="T4" fmla="*/ 7 w 7"/>
                  <a:gd name="T5" fmla="*/ 58 h 70"/>
                  <a:gd name="T6" fmla="*/ 7 w 7"/>
                  <a:gd name="T7" fmla="*/ 70 h 70"/>
                  <a:gd name="T8" fmla="*/ 0 60000 65536"/>
                  <a:gd name="T9" fmla="*/ 0 60000 65536"/>
                  <a:gd name="T10" fmla="*/ 0 60000 65536"/>
                  <a:gd name="T11" fmla="*/ 0 60000 65536"/>
                  <a:gd name="T12" fmla="*/ 0 w 7"/>
                  <a:gd name="T13" fmla="*/ 0 h 70"/>
                  <a:gd name="T14" fmla="*/ 7 w 7"/>
                  <a:gd name="T15" fmla="*/ 70 h 70"/>
                </a:gdLst>
                <a:ahLst/>
                <a:cxnLst>
                  <a:cxn ang="T8">
                    <a:pos x="T0" y="T1"/>
                  </a:cxn>
                  <a:cxn ang="T9">
                    <a:pos x="T2" y="T3"/>
                  </a:cxn>
                  <a:cxn ang="T10">
                    <a:pos x="T4" y="T5"/>
                  </a:cxn>
                  <a:cxn ang="T11">
                    <a:pos x="T6" y="T7"/>
                  </a:cxn>
                </a:cxnLst>
                <a:rect l="T12" t="T13" r="T14" b="T15"/>
                <a:pathLst>
                  <a:path w="7" h="70">
                    <a:moveTo>
                      <a:pt x="0" y="0"/>
                    </a:moveTo>
                    <a:lnTo>
                      <a:pt x="7" y="41"/>
                    </a:lnTo>
                    <a:lnTo>
                      <a:pt x="7" y="58"/>
                    </a:lnTo>
                    <a:lnTo>
                      <a:pt x="7" y="70"/>
                    </a:lnTo>
                  </a:path>
                </a:pathLst>
              </a:custGeom>
              <a:noFill/>
              <a:ln w="33338">
                <a:solidFill>
                  <a:srgbClr val="CC0000"/>
                </a:solidFill>
                <a:prstDash val="solid"/>
                <a:round/>
                <a:headEnd/>
                <a:tailEnd/>
              </a:ln>
            </p:spPr>
            <p:txBody>
              <a:bodyPr/>
              <a:lstStyle/>
              <a:p>
                <a:endParaRPr lang="pt-BR"/>
              </a:p>
            </p:txBody>
          </p:sp>
          <p:sp>
            <p:nvSpPr>
              <p:cNvPr id="18459" name="Freeform 1779"/>
              <p:cNvSpPr>
                <a:spLocks/>
              </p:cNvSpPr>
              <p:nvPr/>
            </p:nvSpPr>
            <p:spPr bwMode="auto">
              <a:xfrm>
                <a:off x="4138" y="2835"/>
                <a:ext cx="1" cy="6"/>
              </a:xfrm>
              <a:custGeom>
                <a:avLst/>
                <a:gdLst>
                  <a:gd name="T0" fmla="*/ 0 w 1"/>
                  <a:gd name="T1" fmla="*/ 6 h 6"/>
                  <a:gd name="T2" fmla="*/ 0 w 1"/>
                  <a:gd name="T3" fmla="*/ 6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460" name="Freeform 1780"/>
              <p:cNvSpPr>
                <a:spLocks/>
              </p:cNvSpPr>
              <p:nvPr/>
            </p:nvSpPr>
            <p:spPr bwMode="auto">
              <a:xfrm>
                <a:off x="4138" y="2765"/>
                <a:ext cx="7" cy="70"/>
              </a:xfrm>
              <a:custGeom>
                <a:avLst/>
                <a:gdLst>
                  <a:gd name="T0" fmla="*/ 0 w 7"/>
                  <a:gd name="T1" fmla="*/ 70 h 70"/>
                  <a:gd name="T2" fmla="*/ 0 w 7"/>
                  <a:gd name="T3" fmla="*/ 58 h 70"/>
                  <a:gd name="T4" fmla="*/ 0 w 7"/>
                  <a:gd name="T5" fmla="*/ 41 h 70"/>
                  <a:gd name="T6" fmla="*/ 7 w 7"/>
                  <a:gd name="T7" fmla="*/ 0 h 70"/>
                  <a:gd name="T8" fmla="*/ 0 60000 65536"/>
                  <a:gd name="T9" fmla="*/ 0 60000 65536"/>
                  <a:gd name="T10" fmla="*/ 0 60000 65536"/>
                  <a:gd name="T11" fmla="*/ 0 60000 65536"/>
                  <a:gd name="T12" fmla="*/ 0 w 7"/>
                  <a:gd name="T13" fmla="*/ 0 h 70"/>
                  <a:gd name="T14" fmla="*/ 7 w 7"/>
                  <a:gd name="T15" fmla="*/ 70 h 70"/>
                </a:gdLst>
                <a:ahLst/>
                <a:cxnLst>
                  <a:cxn ang="T8">
                    <a:pos x="T0" y="T1"/>
                  </a:cxn>
                  <a:cxn ang="T9">
                    <a:pos x="T2" y="T3"/>
                  </a:cxn>
                  <a:cxn ang="T10">
                    <a:pos x="T4" y="T5"/>
                  </a:cxn>
                  <a:cxn ang="T11">
                    <a:pos x="T6" y="T7"/>
                  </a:cxn>
                </a:cxnLst>
                <a:rect l="T12" t="T13" r="T14" b="T15"/>
                <a:pathLst>
                  <a:path w="7" h="70">
                    <a:moveTo>
                      <a:pt x="0" y="70"/>
                    </a:moveTo>
                    <a:lnTo>
                      <a:pt x="0" y="58"/>
                    </a:lnTo>
                    <a:lnTo>
                      <a:pt x="0" y="41"/>
                    </a:lnTo>
                    <a:lnTo>
                      <a:pt x="7" y="0"/>
                    </a:lnTo>
                  </a:path>
                </a:pathLst>
              </a:custGeom>
              <a:noFill/>
              <a:ln w="33338">
                <a:solidFill>
                  <a:srgbClr val="CC0000"/>
                </a:solidFill>
                <a:prstDash val="solid"/>
                <a:round/>
                <a:headEnd/>
                <a:tailEnd/>
              </a:ln>
            </p:spPr>
            <p:txBody>
              <a:bodyPr/>
              <a:lstStyle/>
              <a:p>
                <a:endParaRPr lang="pt-BR"/>
              </a:p>
            </p:txBody>
          </p:sp>
          <p:sp>
            <p:nvSpPr>
              <p:cNvPr id="18461" name="Freeform 1781"/>
              <p:cNvSpPr>
                <a:spLocks/>
              </p:cNvSpPr>
              <p:nvPr/>
            </p:nvSpPr>
            <p:spPr bwMode="auto">
              <a:xfrm>
                <a:off x="4145" y="2650"/>
                <a:ext cx="7" cy="115"/>
              </a:xfrm>
              <a:custGeom>
                <a:avLst/>
                <a:gdLst>
                  <a:gd name="T0" fmla="*/ 0 w 7"/>
                  <a:gd name="T1" fmla="*/ 115 h 115"/>
                  <a:gd name="T2" fmla="*/ 0 w 7"/>
                  <a:gd name="T3" fmla="*/ 92 h 115"/>
                  <a:gd name="T4" fmla="*/ 7 w 7"/>
                  <a:gd name="T5" fmla="*/ 58 h 115"/>
                  <a:gd name="T6" fmla="*/ 7 w 7"/>
                  <a:gd name="T7" fmla="*/ 0 h 115"/>
                  <a:gd name="T8" fmla="*/ 0 60000 65536"/>
                  <a:gd name="T9" fmla="*/ 0 60000 65536"/>
                  <a:gd name="T10" fmla="*/ 0 60000 65536"/>
                  <a:gd name="T11" fmla="*/ 0 60000 65536"/>
                  <a:gd name="T12" fmla="*/ 0 w 7"/>
                  <a:gd name="T13" fmla="*/ 0 h 115"/>
                  <a:gd name="T14" fmla="*/ 7 w 7"/>
                  <a:gd name="T15" fmla="*/ 115 h 115"/>
                </a:gdLst>
                <a:ahLst/>
                <a:cxnLst>
                  <a:cxn ang="T8">
                    <a:pos x="T0" y="T1"/>
                  </a:cxn>
                  <a:cxn ang="T9">
                    <a:pos x="T2" y="T3"/>
                  </a:cxn>
                  <a:cxn ang="T10">
                    <a:pos x="T4" y="T5"/>
                  </a:cxn>
                  <a:cxn ang="T11">
                    <a:pos x="T6" y="T7"/>
                  </a:cxn>
                </a:cxnLst>
                <a:rect l="T12" t="T13" r="T14" b="T15"/>
                <a:pathLst>
                  <a:path w="7" h="115">
                    <a:moveTo>
                      <a:pt x="0" y="115"/>
                    </a:moveTo>
                    <a:lnTo>
                      <a:pt x="0" y="92"/>
                    </a:lnTo>
                    <a:lnTo>
                      <a:pt x="7" y="58"/>
                    </a:lnTo>
                    <a:lnTo>
                      <a:pt x="7" y="0"/>
                    </a:lnTo>
                  </a:path>
                </a:pathLst>
              </a:custGeom>
              <a:noFill/>
              <a:ln w="33338">
                <a:solidFill>
                  <a:srgbClr val="CC0000"/>
                </a:solidFill>
                <a:prstDash val="solid"/>
                <a:round/>
                <a:headEnd/>
                <a:tailEnd/>
              </a:ln>
            </p:spPr>
            <p:txBody>
              <a:bodyPr/>
              <a:lstStyle/>
              <a:p>
                <a:endParaRPr lang="pt-BR"/>
              </a:p>
            </p:txBody>
          </p:sp>
          <p:sp>
            <p:nvSpPr>
              <p:cNvPr id="18462" name="Freeform 1782"/>
              <p:cNvSpPr>
                <a:spLocks/>
              </p:cNvSpPr>
              <p:nvPr/>
            </p:nvSpPr>
            <p:spPr bwMode="auto">
              <a:xfrm>
                <a:off x="4152" y="2534"/>
                <a:ext cx="1" cy="116"/>
              </a:xfrm>
              <a:custGeom>
                <a:avLst/>
                <a:gdLst>
                  <a:gd name="T0" fmla="*/ 0 w 1"/>
                  <a:gd name="T1" fmla="*/ 116 h 116"/>
                  <a:gd name="T2" fmla="*/ 0 w 1"/>
                  <a:gd name="T3" fmla="*/ 52 h 116"/>
                  <a:gd name="T4" fmla="*/ 0 w 1"/>
                  <a:gd name="T5" fmla="*/ 23 h 116"/>
                  <a:gd name="T6" fmla="*/ 0 w 1"/>
                  <a:gd name="T7" fmla="*/ 0 h 116"/>
                  <a:gd name="T8" fmla="*/ 0 60000 65536"/>
                  <a:gd name="T9" fmla="*/ 0 60000 65536"/>
                  <a:gd name="T10" fmla="*/ 0 60000 65536"/>
                  <a:gd name="T11" fmla="*/ 0 60000 65536"/>
                  <a:gd name="T12" fmla="*/ 0 w 1"/>
                  <a:gd name="T13" fmla="*/ 0 h 116"/>
                  <a:gd name="T14" fmla="*/ 1 w 1"/>
                  <a:gd name="T15" fmla="*/ 116 h 116"/>
                </a:gdLst>
                <a:ahLst/>
                <a:cxnLst>
                  <a:cxn ang="T8">
                    <a:pos x="T0" y="T1"/>
                  </a:cxn>
                  <a:cxn ang="T9">
                    <a:pos x="T2" y="T3"/>
                  </a:cxn>
                  <a:cxn ang="T10">
                    <a:pos x="T4" y="T5"/>
                  </a:cxn>
                  <a:cxn ang="T11">
                    <a:pos x="T6" y="T7"/>
                  </a:cxn>
                </a:cxnLst>
                <a:rect l="T12" t="T13" r="T14" b="T15"/>
                <a:pathLst>
                  <a:path w="1" h="116">
                    <a:moveTo>
                      <a:pt x="0" y="116"/>
                    </a:moveTo>
                    <a:lnTo>
                      <a:pt x="0" y="52"/>
                    </a:lnTo>
                    <a:lnTo>
                      <a:pt x="0" y="23"/>
                    </a:lnTo>
                    <a:lnTo>
                      <a:pt x="0" y="0"/>
                    </a:lnTo>
                  </a:path>
                </a:pathLst>
              </a:custGeom>
              <a:noFill/>
              <a:ln w="33338">
                <a:solidFill>
                  <a:srgbClr val="CC0000"/>
                </a:solidFill>
                <a:prstDash val="solid"/>
                <a:round/>
                <a:headEnd/>
                <a:tailEnd/>
              </a:ln>
            </p:spPr>
            <p:txBody>
              <a:bodyPr/>
              <a:lstStyle/>
              <a:p>
                <a:endParaRPr lang="pt-BR"/>
              </a:p>
            </p:txBody>
          </p:sp>
          <p:sp>
            <p:nvSpPr>
              <p:cNvPr id="18463" name="Freeform 1783"/>
              <p:cNvSpPr>
                <a:spLocks/>
              </p:cNvSpPr>
              <p:nvPr/>
            </p:nvSpPr>
            <p:spPr bwMode="auto">
              <a:xfrm>
                <a:off x="4152" y="2470"/>
                <a:ext cx="7" cy="64"/>
              </a:xfrm>
              <a:custGeom>
                <a:avLst/>
                <a:gdLst>
                  <a:gd name="T0" fmla="*/ 0 w 7"/>
                  <a:gd name="T1" fmla="*/ 64 h 64"/>
                  <a:gd name="T2" fmla="*/ 0 w 7"/>
                  <a:gd name="T3" fmla="*/ 24 h 64"/>
                  <a:gd name="T4" fmla="*/ 7 w 7"/>
                  <a:gd name="T5" fmla="*/ 0 h 64"/>
                  <a:gd name="T6" fmla="*/ 0 60000 65536"/>
                  <a:gd name="T7" fmla="*/ 0 60000 65536"/>
                  <a:gd name="T8" fmla="*/ 0 60000 65536"/>
                  <a:gd name="T9" fmla="*/ 0 w 7"/>
                  <a:gd name="T10" fmla="*/ 0 h 64"/>
                  <a:gd name="T11" fmla="*/ 7 w 7"/>
                  <a:gd name="T12" fmla="*/ 64 h 64"/>
                </a:gdLst>
                <a:ahLst/>
                <a:cxnLst>
                  <a:cxn ang="T6">
                    <a:pos x="T0" y="T1"/>
                  </a:cxn>
                  <a:cxn ang="T7">
                    <a:pos x="T2" y="T3"/>
                  </a:cxn>
                  <a:cxn ang="T8">
                    <a:pos x="T4" y="T5"/>
                  </a:cxn>
                </a:cxnLst>
                <a:rect l="T9" t="T10" r="T11" b="T12"/>
                <a:pathLst>
                  <a:path w="7" h="64">
                    <a:moveTo>
                      <a:pt x="0" y="64"/>
                    </a:moveTo>
                    <a:lnTo>
                      <a:pt x="0" y="24"/>
                    </a:lnTo>
                    <a:lnTo>
                      <a:pt x="7" y="0"/>
                    </a:lnTo>
                  </a:path>
                </a:pathLst>
              </a:custGeom>
              <a:noFill/>
              <a:ln w="33338">
                <a:solidFill>
                  <a:srgbClr val="CC0000"/>
                </a:solidFill>
                <a:prstDash val="solid"/>
                <a:round/>
                <a:headEnd/>
                <a:tailEnd/>
              </a:ln>
            </p:spPr>
            <p:txBody>
              <a:bodyPr/>
              <a:lstStyle/>
              <a:p>
                <a:endParaRPr lang="pt-BR"/>
              </a:p>
            </p:txBody>
          </p:sp>
          <p:sp>
            <p:nvSpPr>
              <p:cNvPr id="18464" name="Freeform 1784"/>
              <p:cNvSpPr>
                <a:spLocks/>
              </p:cNvSpPr>
              <p:nvPr/>
            </p:nvSpPr>
            <p:spPr bwMode="auto">
              <a:xfrm>
                <a:off x="4159" y="2465"/>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CC0000"/>
                </a:solidFill>
                <a:prstDash val="solid"/>
                <a:round/>
                <a:headEnd/>
                <a:tailEnd/>
              </a:ln>
            </p:spPr>
            <p:txBody>
              <a:bodyPr/>
              <a:lstStyle/>
              <a:p>
                <a:endParaRPr lang="pt-BR"/>
              </a:p>
            </p:txBody>
          </p:sp>
          <p:sp>
            <p:nvSpPr>
              <p:cNvPr id="18465" name="Freeform 1785"/>
              <p:cNvSpPr>
                <a:spLocks/>
              </p:cNvSpPr>
              <p:nvPr/>
            </p:nvSpPr>
            <p:spPr bwMode="auto">
              <a:xfrm>
                <a:off x="4166" y="2465"/>
                <a:ext cx="1" cy="69"/>
              </a:xfrm>
              <a:custGeom>
                <a:avLst/>
                <a:gdLst>
                  <a:gd name="T0" fmla="*/ 0 w 1"/>
                  <a:gd name="T1" fmla="*/ 0 h 69"/>
                  <a:gd name="T2" fmla="*/ 0 w 1"/>
                  <a:gd name="T3" fmla="*/ 11 h 69"/>
                  <a:gd name="T4" fmla="*/ 0 w 1"/>
                  <a:gd name="T5" fmla="*/ 29 h 69"/>
                  <a:gd name="T6" fmla="*/ 0 w 1"/>
                  <a:gd name="T7" fmla="*/ 69 h 69"/>
                  <a:gd name="T8" fmla="*/ 0 60000 65536"/>
                  <a:gd name="T9" fmla="*/ 0 60000 65536"/>
                  <a:gd name="T10" fmla="*/ 0 60000 65536"/>
                  <a:gd name="T11" fmla="*/ 0 60000 65536"/>
                  <a:gd name="T12" fmla="*/ 0 w 1"/>
                  <a:gd name="T13" fmla="*/ 0 h 69"/>
                  <a:gd name="T14" fmla="*/ 1 w 1"/>
                  <a:gd name="T15" fmla="*/ 69 h 69"/>
                </a:gdLst>
                <a:ahLst/>
                <a:cxnLst>
                  <a:cxn ang="T8">
                    <a:pos x="T0" y="T1"/>
                  </a:cxn>
                  <a:cxn ang="T9">
                    <a:pos x="T2" y="T3"/>
                  </a:cxn>
                  <a:cxn ang="T10">
                    <a:pos x="T4" y="T5"/>
                  </a:cxn>
                  <a:cxn ang="T11">
                    <a:pos x="T6" y="T7"/>
                  </a:cxn>
                </a:cxnLst>
                <a:rect l="T12" t="T13" r="T14" b="T15"/>
                <a:pathLst>
                  <a:path w="1" h="69">
                    <a:moveTo>
                      <a:pt x="0" y="0"/>
                    </a:moveTo>
                    <a:lnTo>
                      <a:pt x="0" y="11"/>
                    </a:lnTo>
                    <a:lnTo>
                      <a:pt x="0" y="29"/>
                    </a:lnTo>
                    <a:lnTo>
                      <a:pt x="0" y="69"/>
                    </a:lnTo>
                  </a:path>
                </a:pathLst>
              </a:custGeom>
              <a:noFill/>
              <a:ln w="33338">
                <a:solidFill>
                  <a:srgbClr val="CC0000"/>
                </a:solidFill>
                <a:prstDash val="solid"/>
                <a:round/>
                <a:headEnd/>
                <a:tailEnd/>
              </a:ln>
            </p:spPr>
            <p:txBody>
              <a:bodyPr/>
              <a:lstStyle/>
              <a:p>
                <a:endParaRPr lang="pt-BR"/>
              </a:p>
            </p:txBody>
          </p:sp>
          <p:sp>
            <p:nvSpPr>
              <p:cNvPr id="18466" name="Freeform 1786"/>
              <p:cNvSpPr>
                <a:spLocks/>
              </p:cNvSpPr>
              <p:nvPr/>
            </p:nvSpPr>
            <p:spPr bwMode="auto">
              <a:xfrm>
                <a:off x="4166" y="2534"/>
                <a:ext cx="6" cy="104"/>
              </a:xfrm>
              <a:custGeom>
                <a:avLst/>
                <a:gdLst>
                  <a:gd name="T0" fmla="*/ 0 w 6"/>
                  <a:gd name="T1" fmla="*/ 0 h 104"/>
                  <a:gd name="T2" fmla="*/ 0 w 6"/>
                  <a:gd name="T3" fmla="*/ 23 h 104"/>
                  <a:gd name="T4" fmla="*/ 0 w 6"/>
                  <a:gd name="T5" fmla="*/ 52 h 104"/>
                  <a:gd name="T6" fmla="*/ 6 w 6"/>
                  <a:gd name="T7" fmla="*/ 104 h 104"/>
                  <a:gd name="T8" fmla="*/ 0 60000 65536"/>
                  <a:gd name="T9" fmla="*/ 0 60000 65536"/>
                  <a:gd name="T10" fmla="*/ 0 60000 65536"/>
                  <a:gd name="T11" fmla="*/ 0 60000 65536"/>
                  <a:gd name="T12" fmla="*/ 0 w 6"/>
                  <a:gd name="T13" fmla="*/ 0 h 104"/>
                  <a:gd name="T14" fmla="*/ 6 w 6"/>
                  <a:gd name="T15" fmla="*/ 104 h 104"/>
                </a:gdLst>
                <a:ahLst/>
                <a:cxnLst>
                  <a:cxn ang="T8">
                    <a:pos x="T0" y="T1"/>
                  </a:cxn>
                  <a:cxn ang="T9">
                    <a:pos x="T2" y="T3"/>
                  </a:cxn>
                  <a:cxn ang="T10">
                    <a:pos x="T4" y="T5"/>
                  </a:cxn>
                  <a:cxn ang="T11">
                    <a:pos x="T6" y="T7"/>
                  </a:cxn>
                </a:cxnLst>
                <a:rect l="T12" t="T13" r="T14" b="T15"/>
                <a:pathLst>
                  <a:path w="6" h="104">
                    <a:moveTo>
                      <a:pt x="0" y="0"/>
                    </a:moveTo>
                    <a:lnTo>
                      <a:pt x="0" y="23"/>
                    </a:lnTo>
                    <a:lnTo>
                      <a:pt x="0" y="52"/>
                    </a:lnTo>
                    <a:lnTo>
                      <a:pt x="6" y="104"/>
                    </a:lnTo>
                  </a:path>
                </a:pathLst>
              </a:custGeom>
              <a:noFill/>
              <a:ln w="33338">
                <a:solidFill>
                  <a:srgbClr val="CC0000"/>
                </a:solidFill>
                <a:prstDash val="solid"/>
                <a:round/>
                <a:headEnd/>
                <a:tailEnd/>
              </a:ln>
            </p:spPr>
            <p:txBody>
              <a:bodyPr/>
              <a:lstStyle/>
              <a:p>
                <a:endParaRPr lang="pt-BR"/>
              </a:p>
            </p:txBody>
          </p:sp>
          <p:sp>
            <p:nvSpPr>
              <p:cNvPr id="18467" name="Freeform 1787"/>
              <p:cNvSpPr>
                <a:spLocks/>
              </p:cNvSpPr>
              <p:nvPr/>
            </p:nvSpPr>
            <p:spPr bwMode="auto">
              <a:xfrm>
                <a:off x="4172" y="2638"/>
                <a:ext cx="7" cy="98"/>
              </a:xfrm>
              <a:custGeom>
                <a:avLst/>
                <a:gdLst>
                  <a:gd name="T0" fmla="*/ 0 w 7"/>
                  <a:gd name="T1" fmla="*/ 0 h 98"/>
                  <a:gd name="T2" fmla="*/ 7 w 7"/>
                  <a:gd name="T3" fmla="*/ 52 h 98"/>
                  <a:gd name="T4" fmla="*/ 7 w 7"/>
                  <a:gd name="T5" fmla="*/ 98 h 98"/>
                  <a:gd name="T6" fmla="*/ 0 60000 65536"/>
                  <a:gd name="T7" fmla="*/ 0 60000 65536"/>
                  <a:gd name="T8" fmla="*/ 0 60000 65536"/>
                  <a:gd name="T9" fmla="*/ 0 w 7"/>
                  <a:gd name="T10" fmla="*/ 0 h 98"/>
                  <a:gd name="T11" fmla="*/ 7 w 7"/>
                  <a:gd name="T12" fmla="*/ 98 h 98"/>
                </a:gdLst>
                <a:ahLst/>
                <a:cxnLst>
                  <a:cxn ang="T6">
                    <a:pos x="T0" y="T1"/>
                  </a:cxn>
                  <a:cxn ang="T7">
                    <a:pos x="T2" y="T3"/>
                  </a:cxn>
                  <a:cxn ang="T8">
                    <a:pos x="T4" y="T5"/>
                  </a:cxn>
                </a:cxnLst>
                <a:rect l="T9" t="T10" r="T11" b="T12"/>
                <a:pathLst>
                  <a:path w="7" h="98">
                    <a:moveTo>
                      <a:pt x="0" y="0"/>
                    </a:moveTo>
                    <a:lnTo>
                      <a:pt x="7" y="52"/>
                    </a:lnTo>
                    <a:lnTo>
                      <a:pt x="7" y="98"/>
                    </a:lnTo>
                  </a:path>
                </a:pathLst>
              </a:custGeom>
              <a:noFill/>
              <a:ln w="33338">
                <a:solidFill>
                  <a:srgbClr val="CC0000"/>
                </a:solidFill>
                <a:prstDash val="solid"/>
                <a:round/>
                <a:headEnd/>
                <a:tailEnd/>
              </a:ln>
            </p:spPr>
            <p:txBody>
              <a:bodyPr/>
              <a:lstStyle/>
              <a:p>
                <a:endParaRPr lang="pt-BR"/>
              </a:p>
            </p:txBody>
          </p:sp>
          <p:sp>
            <p:nvSpPr>
              <p:cNvPr id="18468" name="Freeform 1788"/>
              <p:cNvSpPr>
                <a:spLocks/>
              </p:cNvSpPr>
              <p:nvPr/>
            </p:nvSpPr>
            <p:spPr bwMode="auto">
              <a:xfrm>
                <a:off x="4179" y="2736"/>
                <a:ext cx="1" cy="70"/>
              </a:xfrm>
              <a:custGeom>
                <a:avLst/>
                <a:gdLst>
                  <a:gd name="T0" fmla="*/ 0 w 1"/>
                  <a:gd name="T1" fmla="*/ 0 h 70"/>
                  <a:gd name="T2" fmla="*/ 0 w 1"/>
                  <a:gd name="T3" fmla="*/ 41 h 70"/>
                  <a:gd name="T4" fmla="*/ 0 w 1"/>
                  <a:gd name="T5" fmla="*/ 58 h 70"/>
                  <a:gd name="T6" fmla="*/ 0 w 1"/>
                  <a:gd name="T7" fmla="*/ 70 h 70"/>
                  <a:gd name="T8" fmla="*/ 0 60000 65536"/>
                  <a:gd name="T9" fmla="*/ 0 60000 65536"/>
                  <a:gd name="T10" fmla="*/ 0 60000 65536"/>
                  <a:gd name="T11" fmla="*/ 0 60000 65536"/>
                  <a:gd name="T12" fmla="*/ 0 w 1"/>
                  <a:gd name="T13" fmla="*/ 0 h 70"/>
                  <a:gd name="T14" fmla="*/ 1 w 1"/>
                  <a:gd name="T15" fmla="*/ 70 h 70"/>
                </a:gdLst>
                <a:ahLst/>
                <a:cxnLst>
                  <a:cxn ang="T8">
                    <a:pos x="T0" y="T1"/>
                  </a:cxn>
                  <a:cxn ang="T9">
                    <a:pos x="T2" y="T3"/>
                  </a:cxn>
                  <a:cxn ang="T10">
                    <a:pos x="T4" y="T5"/>
                  </a:cxn>
                  <a:cxn ang="T11">
                    <a:pos x="T6" y="T7"/>
                  </a:cxn>
                </a:cxnLst>
                <a:rect l="T12" t="T13" r="T14" b="T15"/>
                <a:pathLst>
                  <a:path w="1" h="70">
                    <a:moveTo>
                      <a:pt x="0" y="0"/>
                    </a:moveTo>
                    <a:lnTo>
                      <a:pt x="0" y="41"/>
                    </a:lnTo>
                    <a:lnTo>
                      <a:pt x="0" y="58"/>
                    </a:lnTo>
                    <a:lnTo>
                      <a:pt x="0" y="70"/>
                    </a:lnTo>
                  </a:path>
                </a:pathLst>
              </a:custGeom>
              <a:noFill/>
              <a:ln w="33338">
                <a:solidFill>
                  <a:srgbClr val="CC0000"/>
                </a:solidFill>
                <a:prstDash val="solid"/>
                <a:round/>
                <a:headEnd/>
                <a:tailEnd/>
              </a:ln>
            </p:spPr>
            <p:txBody>
              <a:bodyPr/>
              <a:lstStyle/>
              <a:p>
                <a:endParaRPr lang="pt-BR"/>
              </a:p>
            </p:txBody>
          </p:sp>
          <p:sp>
            <p:nvSpPr>
              <p:cNvPr id="18469" name="Freeform 1789"/>
              <p:cNvSpPr>
                <a:spLocks/>
              </p:cNvSpPr>
              <p:nvPr/>
            </p:nvSpPr>
            <p:spPr bwMode="auto">
              <a:xfrm>
                <a:off x="4179" y="2806"/>
                <a:ext cx="7" cy="1"/>
              </a:xfrm>
              <a:custGeom>
                <a:avLst/>
                <a:gdLst>
                  <a:gd name="T0" fmla="*/ 0 w 7"/>
                  <a:gd name="T1" fmla="*/ 0 h 1"/>
                  <a:gd name="T2" fmla="*/ 0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0" y="0"/>
                    </a:lnTo>
                    <a:lnTo>
                      <a:pt x="7" y="0"/>
                    </a:lnTo>
                  </a:path>
                </a:pathLst>
              </a:custGeom>
              <a:noFill/>
              <a:ln w="33338">
                <a:solidFill>
                  <a:srgbClr val="CC0000"/>
                </a:solidFill>
                <a:prstDash val="solid"/>
                <a:round/>
                <a:headEnd/>
                <a:tailEnd/>
              </a:ln>
            </p:spPr>
            <p:txBody>
              <a:bodyPr/>
              <a:lstStyle/>
              <a:p>
                <a:endParaRPr lang="pt-BR"/>
              </a:p>
            </p:txBody>
          </p:sp>
          <p:sp>
            <p:nvSpPr>
              <p:cNvPr id="18470" name="Freeform 1790"/>
              <p:cNvSpPr>
                <a:spLocks/>
              </p:cNvSpPr>
              <p:nvPr/>
            </p:nvSpPr>
            <p:spPr bwMode="auto">
              <a:xfrm>
                <a:off x="4186" y="2742"/>
                <a:ext cx="7" cy="64"/>
              </a:xfrm>
              <a:custGeom>
                <a:avLst/>
                <a:gdLst>
                  <a:gd name="T0" fmla="*/ 0 w 7"/>
                  <a:gd name="T1" fmla="*/ 64 h 64"/>
                  <a:gd name="T2" fmla="*/ 0 w 7"/>
                  <a:gd name="T3" fmla="*/ 52 h 64"/>
                  <a:gd name="T4" fmla="*/ 7 w 7"/>
                  <a:gd name="T5" fmla="*/ 41 h 64"/>
                  <a:gd name="T6" fmla="*/ 7 w 7"/>
                  <a:gd name="T7" fmla="*/ 0 h 64"/>
                  <a:gd name="T8" fmla="*/ 0 60000 65536"/>
                  <a:gd name="T9" fmla="*/ 0 60000 65536"/>
                  <a:gd name="T10" fmla="*/ 0 60000 65536"/>
                  <a:gd name="T11" fmla="*/ 0 60000 65536"/>
                  <a:gd name="T12" fmla="*/ 0 w 7"/>
                  <a:gd name="T13" fmla="*/ 0 h 64"/>
                  <a:gd name="T14" fmla="*/ 7 w 7"/>
                  <a:gd name="T15" fmla="*/ 64 h 64"/>
                </a:gdLst>
                <a:ahLst/>
                <a:cxnLst>
                  <a:cxn ang="T8">
                    <a:pos x="T0" y="T1"/>
                  </a:cxn>
                  <a:cxn ang="T9">
                    <a:pos x="T2" y="T3"/>
                  </a:cxn>
                  <a:cxn ang="T10">
                    <a:pos x="T4" y="T5"/>
                  </a:cxn>
                  <a:cxn ang="T11">
                    <a:pos x="T6" y="T7"/>
                  </a:cxn>
                </a:cxnLst>
                <a:rect l="T12" t="T13" r="T14" b="T15"/>
                <a:pathLst>
                  <a:path w="7" h="64">
                    <a:moveTo>
                      <a:pt x="0" y="64"/>
                    </a:moveTo>
                    <a:lnTo>
                      <a:pt x="0" y="52"/>
                    </a:lnTo>
                    <a:lnTo>
                      <a:pt x="7" y="41"/>
                    </a:lnTo>
                    <a:lnTo>
                      <a:pt x="7" y="0"/>
                    </a:lnTo>
                  </a:path>
                </a:pathLst>
              </a:custGeom>
              <a:noFill/>
              <a:ln w="33338">
                <a:solidFill>
                  <a:srgbClr val="CC0000"/>
                </a:solidFill>
                <a:prstDash val="solid"/>
                <a:round/>
                <a:headEnd/>
                <a:tailEnd/>
              </a:ln>
            </p:spPr>
            <p:txBody>
              <a:bodyPr/>
              <a:lstStyle/>
              <a:p>
                <a:endParaRPr lang="pt-BR"/>
              </a:p>
            </p:txBody>
          </p:sp>
          <p:sp>
            <p:nvSpPr>
              <p:cNvPr id="18471" name="Freeform 1791"/>
              <p:cNvSpPr>
                <a:spLocks/>
              </p:cNvSpPr>
              <p:nvPr/>
            </p:nvSpPr>
            <p:spPr bwMode="auto">
              <a:xfrm>
                <a:off x="4193" y="2644"/>
                <a:ext cx="1" cy="98"/>
              </a:xfrm>
              <a:custGeom>
                <a:avLst/>
                <a:gdLst>
                  <a:gd name="T0" fmla="*/ 0 w 1"/>
                  <a:gd name="T1" fmla="*/ 98 h 98"/>
                  <a:gd name="T2" fmla="*/ 0 w 1"/>
                  <a:gd name="T3" fmla="*/ 75 h 98"/>
                  <a:gd name="T4" fmla="*/ 0 w 1"/>
                  <a:gd name="T5" fmla="*/ 52 h 98"/>
                  <a:gd name="T6" fmla="*/ 0 w 1"/>
                  <a:gd name="T7" fmla="*/ 0 h 98"/>
                  <a:gd name="T8" fmla="*/ 0 60000 65536"/>
                  <a:gd name="T9" fmla="*/ 0 60000 65536"/>
                  <a:gd name="T10" fmla="*/ 0 60000 65536"/>
                  <a:gd name="T11" fmla="*/ 0 60000 65536"/>
                  <a:gd name="T12" fmla="*/ 0 w 1"/>
                  <a:gd name="T13" fmla="*/ 0 h 98"/>
                  <a:gd name="T14" fmla="*/ 1 w 1"/>
                  <a:gd name="T15" fmla="*/ 98 h 98"/>
                </a:gdLst>
                <a:ahLst/>
                <a:cxnLst>
                  <a:cxn ang="T8">
                    <a:pos x="T0" y="T1"/>
                  </a:cxn>
                  <a:cxn ang="T9">
                    <a:pos x="T2" y="T3"/>
                  </a:cxn>
                  <a:cxn ang="T10">
                    <a:pos x="T4" y="T5"/>
                  </a:cxn>
                  <a:cxn ang="T11">
                    <a:pos x="T6" y="T7"/>
                  </a:cxn>
                </a:cxnLst>
                <a:rect l="T12" t="T13" r="T14" b="T15"/>
                <a:pathLst>
                  <a:path w="1" h="98">
                    <a:moveTo>
                      <a:pt x="0" y="98"/>
                    </a:moveTo>
                    <a:lnTo>
                      <a:pt x="0" y="75"/>
                    </a:lnTo>
                    <a:lnTo>
                      <a:pt x="0" y="52"/>
                    </a:lnTo>
                    <a:lnTo>
                      <a:pt x="0" y="0"/>
                    </a:lnTo>
                  </a:path>
                </a:pathLst>
              </a:custGeom>
              <a:noFill/>
              <a:ln w="33338">
                <a:solidFill>
                  <a:srgbClr val="CC0000"/>
                </a:solidFill>
                <a:prstDash val="solid"/>
                <a:round/>
                <a:headEnd/>
                <a:tailEnd/>
              </a:ln>
            </p:spPr>
            <p:txBody>
              <a:bodyPr/>
              <a:lstStyle/>
              <a:p>
                <a:endParaRPr lang="pt-BR"/>
              </a:p>
            </p:txBody>
          </p:sp>
          <p:sp>
            <p:nvSpPr>
              <p:cNvPr id="18472" name="Freeform 1792"/>
              <p:cNvSpPr>
                <a:spLocks/>
              </p:cNvSpPr>
              <p:nvPr/>
            </p:nvSpPr>
            <p:spPr bwMode="auto">
              <a:xfrm>
                <a:off x="4193" y="2546"/>
                <a:ext cx="7" cy="98"/>
              </a:xfrm>
              <a:custGeom>
                <a:avLst/>
                <a:gdLst>
                  <a:gd name="T0" fmla="*/ 0 w 7"/>
                  <a:gd name="T1" fmla="*/ 98 h 98"/>
                  <a:gd name="T2" fmla="*/ 0 w 7"/>
                  <a:gd name="T3" fmla="*/ 46 h 98"/>
                  <a:gd name="T4" fmla="*/ 7 w 7"/>
                  <a:gd name="T5" fmla="*/ 23 h 98"/>
                  <a:gd name="T6" fmla="*/ 7 w 7"/>
                  <a:gd name="T7" fmla="*/ 0 h 98"/>
                  <a:gd name="T8" fmla="*/ 0 60000 65536"/>
                  <a:gd name="T9" fmla="*/ 0 60000 65536"/>
                  <a:gd name="T10" fmla="*/ 0 60000 65536"/>
                  <a:gd name="T11" fmla="*/ 0 60000 65536"/>
                  <a:gd name="T12" fmla="*/ 0 w 7"/>
                  <a:gd name="T13" fmla="*/ 0 h 98"/>
                  <a:gd name="T14" fmla="*/ 7 w 7"/>
                  <a:gd name="T15" fmla="*/ 98 h 98"/>
                </a:gdLst>
                <a:ahLst/>
                <a:cxnLst>
                  <a:cxn ang="T8">
                    <a:pos x="T0" y="T1"/>
                  </a:cxn>
                  <a:cxn ang="T9">
                    <a:pos x="T2" y="T3"/>
                  </a:cxn>
                  <a:cxn ang="T10">
                    <a:pos x="T4" y="T5"/>
                  </a:cxn>
                  <a:cxn ang="T11">
                    <a:pos x="T6" y="T7"/>
                  </a:cxn>
                </a:cxnLst>
                <a:rect l="T12" t="T13" r="T14" b="T15"/>
                <a:pathLst>
                  <a:path w="7" h="98">
                    <a:moveTo>
                      <a:pt x="0" y="98"/>
                    </a:moveTo>
                    <a:lnTo>
                      <a:pt x="0" y="46"/>
                    </a:lnTo>
                    <a:lnTo>
                      <a:pt x="7" y="23"/>
                    </a:lnTo>
                    <a:lnTo>
                      <a:pt x="7" y="0"/>
                    </a:lnTo>
                  </a:path>
                </a:pathLst>
              </a:custGeom>
              <a:noFill/>
              <a:ln w="33338">
                <a:solidFill>
                  <a:srgbClr val="CC0000"/>
                </a:solidFill>
                <a:prstDash val="solid"/>
                <a:round/>
                <a:headEnd/>
                <a:tailEnd/>
              </a:ln>
            </p:spPr>
            <p:txBody>
              <a:bodyPr/>
              <a:lstStyle/>
              <a:p>
                <a:endParaRPr lang="pt-BR"/>
              </a:p>
            </p:txBody>
          </p:sp>
          <p:sp>
            <p:nvSpPr>
              <p:cNvPr id="18473" name="Freeform 1793"/>
              <p:cNvSpPr>
                <a:spLocks/>
              </p:cNvSpPr>
              <p:nvPr/>
            </p:nvSpPr>
            <p:spPr bwMode="auto">
              <a:xfrm>
                <a:off x="4200" y="2482"/>
                <a:ext cx="7" cy="64"/>
              </a:xfrm>
              <a:custGeom>
                <a:avLst/>
                <a:gdLst>
                  <a:gd name="T0" fmla="*/ 0 w 7"/>
                  <a:gd name="T1" fmla="*/ 64 h 64"/>
                  <a:gd name="T2" fmla="*/ 7 w 7"/>
                  <a:gd name="T3" fmla="*/ 23 h 64"/>
                  <a:gd name="T4" fmla="*/ 7 w 7"/>
                  <a:gd name="T5" fmla="*/ 12 h 64"/>
                  <a:gd name="T6" fmla="*/ 7 w 7"/>
                  <a:gd name="T7" fmla="*/ 0 h 64"/>
                  <a:gd name="T8" fmla="*/ 0 60000 65536"/>
                  <a:gd name="T9" fmla="*/ 0 60000 65536"/>
                  <a:gd name="T10" fmla="*/ 0 60000 65536"/>
                  <a:gd name="T11" fmla="*/ 0 60000 65536"/>
                  <a:gd name="T12" fmla="*/ 0 w 7"/>
                  <a:gd name="T13" fmla="*/ 0 h 64"/>
                  <a:gd name="T14" fmla="*/ 7 w 7"/>
                  <a:gd name="T15" fmla="*/ 64 h 64"/>
                </a:gdLst>
                <a:ahLst/>
                <a:cxnLst>
                  <a:cxn ang="T8">
                    <a:pos x="T0" y="T1"/>
                  </a:cxn>
                  <a:cxn ang="T9">
                    <a:pos x="T2" y="T3"/>
                  </a:cxn>
                  <a:cxn ang="T10">
                    <a:pos x="T4" y="T5"/>
                  </a:cxn>
                  <a:cxn ang="T11">
                    <a:pos x="T6" y="T7"/>
                  </a:cxn>
                </a:cxnLst>
                <a:rect l="T12" t="T13" r="T14" b="T15"/>
                <a:pathLst>
                  <a:path w="7" h="64">
                    <a:moveTo>
                      <a:pt x="0" y="64"/>
                    </a:moveTo>
                    <a:lnTo>
                      <a:pt x="7" y="23"/>
                    </a:lnTo>
                    <a:lnTo>
                      <a:pt x="7" y="12"/>
                    </a:lnTo>
                    <a:lnTo>
                      <a:pt x="7" y="0"/>
                    </a:lnTo>
                  </a:path>
                </a:pathLst>
              </a:custGeom>
              <a:noFill/>
              <a:ln w="33338">
                <a:solidFill>
                  <a:srgbClr val="CC0000"/>
                </a:solidFill>
                <a:prstDash val="solid"/>
                <a:round/>
                <a:headEnd/>
                <a:tailEnd/>
              </a:ln>
            </p:spPr>
            <p:txBody>
              <a:bodyPr/>
              <a:lstStyle/>
              <a:p>
                <a:endParaRPr lang="pt-BR"/>
              </a:p>
            </p:txBody>
          </p:sp>
          <p:sp>
            <p:nvSpPr>
              <p:cNvPr id="18474" name="Line 1794"/>
              <p:cNvSpPr>
                <a:spLocks noChangeShapeType="1"/>
              </p:cNvSpPr>
              <p:nvPr/>
            </p:nvSpPr>
            <p:spPr bwMode="auto">
              <a:xfrm>
                <a:off x="4207" y="2482"/>
                <a:ext cx="1" cy="1"/>
              </a:xfrm>
              <a:prstGeom prst="line">
                <a:avLst/>
              </a:prstGeom>
              <a:noFill/>
              <a:ln w="33338">
                <a:solidFill>
                  <a:srgbClr val="CC0000"/>
                </a:solidFill>
                <a:round/>
                <a:headEnd/>
                <a:tailEnd/>
              </a:ln>
            </p:spPr>
            <p:txBody>
              <a:bodyPr/>
              <a:lstStyle/>
              <a:p>
                <a:endParaRPr lang="pt-BR"/>
              </a:p>
            </p:txBody>
          </p:sp>
          <p:sp>
            <p:nvSpPr>
              <p:cNvPr id="18475" name="Freeform 1795"/>
              <p:cNvSpPr>
                <a:spLocks/>
              </p:cNvSpPr>
              <p:nvPr/>
            </p:nvSpPr>
            <p:spPr bwMode="auto">
              <a:xfrm>
                <a:off x="4207" y="2482"/>
                <a:ext cx="7" cy="52"/>
              </a:xfrm>
              <a:custGeom>
                <a:avLst/>
                <a:gdLst>
                  <a:gd name="T0" fmla="*/ 0 w 7"/>
                  <a:gd name="T1" fmla="*/ 0 h 52"/>
                  <a:gd name="T2" fmla="*/ 0 w 7"/>
                  <a:gd name="T3" fmla="*/ 23 h 52"/>
                  <a:gd name="T4" fmla="*/ 7 w 7"/>
                  <a:gd name="T5" fmla="*/ 52 h 52"/>
                  <a:gd name="T6" fmla="*/ 0 60000 65536"/>
                  <a:gd name="T7" fmla="*/ 0 60000 65536"/>
                  <a:gd name="T8" fmla="*/ 0 60000 65536"/>
                  <a:gd name="T9" fmla="*/ 0 w 7"/>
                  <a:gd name="T10" fmla="*/ 0 h 52"/>
                  <a:gd name="T11" fmla="*/ 7 w 7"/>
                  <a:gd name="T12" fmla="*/ 52 h 52"/>
                </a:gdLst>
                <a:ahLst/>
                <a:cxnLst>
                  <a:cxn ang="T6">
                    <a:pos x="T0" y="T1"/>
                  </a:cxn>
                  <a:cxn ang="T7">
                    <a:pos x="T2" y="T3"/>
                  </a:cxn>
                  <a:cxn ang="T8">
                    <a:pos x="T4" y="T5"/>
                  </a:cxn>
                </a:cxnLst>
                <a:rect l="T9" t="T10" r="T11" b="T12"/>
                <a:pathLst>
                  <a:path w="7" h="52">
                    <a:moveTo>
                      <a:pt x="0" y="0"/>
                    </a:moveTo>
                    <a:lnTo>
                      <a:pt x="0" y="23"/>
                    </a:lnTo>
                    <a:lnTo>
                      <a:pt x="7" y="52"/>
                    </a:lnTo>
                  </a:path>
                </a:pathLst>
              </a:custGeom>
              <a:noFill/>
              <a:ln w="33338">
                <a:solidFill>
                  <a:srgbClr val="CC0000"/>
                </a:solidFill>
                <a:prstDash val="solid"/>
                <a:round/>
                <a:headEnd/>
                <a:tailEnd/>
              </a:ln>
            </p:spPr>
            <p:txBody>
              <a:bodyPr/>
              <a:lstStyle/>
              <a:p>
                <a:endParaRPr lang="pt-BR"/>
              </a:p>
            </p:txBody>
          </p:sp>
          <p:sp>
            <p:nvSpPr>
              <p:cNvPr id="18476" name="Freeform 1796"/>
              <p:cNvSpPr>
                <a:spLocks/>
              </p:cNvSpPr>
              <p:nvPr/>
            </p:nvSpPr>
            <p:spPr bwMode="auto">
              <a:xfrm>
                <a:off x="4214" y="2534"/>
                <a:ext cx="7" cy="87"/>
              </a:xfrm>
              <a:custGeom>
                <a:avLst/>
                <a:gdLst>
                  <a:gd name="T0" fmla="*/ 0 w 7"/>
                  <a:gd name="T1" fmla="*/ 0 h 87"/>
                  <a:gd name="T2" fmla="*/ 7 w 7"/>
                  <a:gd name="T3" fmla="*/ 41 h 87"/>
                  <a:gd name="T4" fmla="*/ 7 w 7"/>
                  <a:gd name="T5" fmla="*/ 87 h 87"/>
                  <a:gd name="T6" fmla="*/ 0 60000 65536"/>
                  <a:gd name="T7" fmla="*/ 0 60000 65536"/>
                  <a:gd name="T8" fmla="*/ 0 60000 65536"/>
                  <a:gd name="T9" fmla="*/ 0 w 7"/>
                  <a:gd name="T10" fmla="*/ 0 h 87"/>
                  <a:gd name="T11" fmla="*/ 7 w 7"/>
                  <a:gd name="T12" fmla="*/ 87 h 87"/>
                </a:gdLst>
                <a:ahLst/>
                <a:cxnLst>
                  <a:cxn ang="T6">
                    <a:pos x="T0" y="T1"/>
                  </a:cxn>
                  <a:cxn ang="T7">
                    <a:pos x="T2" y="T3"/>
                  </a:cxn>
                  <a:cxn ang="T8">
                    <a:pos x="T4" y="T5"/>
                  </a:cxn>
                </a:cxnLst>
                <a:rect l="T9" t="T10" r="T11" b="T12"/>
                <a:pathLst>
                  <a:path w="7" h="87">
                    <a:moveTo>
                      <a:pt x="0" y="0"/>
                    </a:moveTo>
                    <a:lnTo>
                      <a:pt x="7" y="41"/>
                    </a:lnTo>
                    <a:lnTo>
                      <a:pt x="7" y="87"/>
                    </a:lnTo>
                  </a:path>
                </a:pathLst>
              </a:custGeom>
              <a:noFill/>
              <a:ln w="33338">
                <a:solidFill>
                  <a:srgbClr val="CC0000"/>
                </a:solidFill>
                <a:prstDash val="solid"/>
                <a:round/>
                <a:headEnd/>
                <a:tailEnd/>
              </a:ln>
            </p:spPr>
            <p:txBody>
              <a:bodyPr/>
              <a:lstStyle/>
              <a:p>
                <a:endParaRPr lang="pt-BR"/>
              </a:p>
            </p:txBody>
          </p:sp>
          <p:sp>
            <p:nvSpPr>
              <p:cNvPr id="18477" name="Freeform 1797"/>
              <p:cNvSpPr>
                <a:spLocks/>
              </p:cNvSpPr>
              <p:nvPr/>
            </p:nvSpPr>
            <p:spPr bwMode="auto">
              <a:xfrm>
                <a:off x="4221" y="2621"/>
                <a:ext cx="1" cy="92"/>
              </a:xfrm>
              <a:custGeom>
                <a:avLst/>
                <a:gdLst>
                  <a:gd name="T0" fmla="*/ 0 w 1"/>
                  <a:gd name="T1" fmla="*/ 0 h 92"/>
                  <a:gd name="T2" fmla="*/ 0 w 1"/>
                  <a:gd name="T3" fmla="*/ 46 h 92"/>
                  <a:gd name="T4" fmla="*/ 0 w 1"/>
                  <a:gd name="T5" fmla="*/ 69 h 92"/>
                  <a:gd name="T6" fmla="*/ 0 w 1"/>
                  <a:gd name="T7" fmla="*/ 92 h 92"/>
                  <a:gd name="T8" fmla="*/ 0 60000 65536"/>
                  <a:gd name="T9" fmla="*/ 0 60000 65536"/>
                  <a:gd name="T10" fmla="*/ 0 60000 65536"/>
                  <a:gd name="T11" fmla="*/ 0 60000 65536"/>
                  <a:gd name="T12" fmla="*/ 0 w 1"/>
                  <a:gd name="T13" fmla="*/ 0 h 92"/>
                  <a:gd name="T14" fmla="*/ 1 w 1"/>
                  <a:gd name="T15" fmla="*/ 92 h 92"/>
                </a:gdLst>
                <a:ahLst/>
                <a:cxnLst>
                  <a:cxn ang="T8">
                    <a:pos x="T0" y="T1"/>
                  </a:cxn>
                  <a:cxn ang="T9">
                    <a:pos x="T2" y="T3"/>
                  </a:cxn>
                  <a:cxn ang="T10">
                    <a:pos x="T4" y="T5"/>
                  </a:cxn>
                  <a:cxn ang="T11">
                    <a:pos x="T6" y="T7"/>
                  </a:cxn>
                </a:cxnLst>
                <a:rect l="T12" t="T13" r="T14" b="T15"/>
                <a:pathLst>
                  <a:path w="1" h="92">
                    <a:moveTo>
                      <a:pt x="0" y="0"/>
                    </a:moveTo>
                    <a:lnTo>
                      <a:pt x="0" y="46"/>
                    </a:lnTo>
                    <a:lnTo>
                      <a:pt x="0" y="69"/>
                    </a:lnTo>
                    <a:lnTo>
                      <a:pt x="0" y="92"/>
                    </a:lnTo>
                  </a:path>
                </a:pathLst>
              </a:custGeom>
              <a:noFill/>
              <a:ln w="33338">
                <a:solidFill>
                  <a:srgbClr val="CC0000"/>
                </a:solidFill>
                <a:prstDash val="solid"/>
                <a:round/>
                <a:headEnd/>
                <a:tailEnd/>
              </a:ln>
            </p:spPr>
            <p:txBody>
              <a:bodyPr/>
              <a:lstStyle/>
              <a:p>
                <a:endParaRPr lang="pt-BR"/>
              </a:p>
            </p:txBody>
          </p:sp>
          <p:sp>
            <p:nvSpPr>
              <p:cNvPr id="18478" name="Freeform 1798"/>
              <p:cNvSpPr>
                <a:spLocks/>
              </p:cNvSpPr>
              <p:nvPr/>
            </p:nvSpPr>
            <p:spPr bwMode="auto">
              <a:xfrm>
                <a:off x="4221" y="2713"/>
                <a:ext cx="7" cy="58"/>
              </a:xfrm>
              <a:custGeom>
                <a:avLst/>
                <a:gdLst>
                  <a:gd name="T0" fmla="*/ 0 w 7"/>
                  <a:gd name="T1" fmla="*/ 0 h 58"/>
                  <a:gd name="T2" fmla="*/ 0 w 7"/>
                  <a:gd name="T3" fmla="*/ 35 h 58"/>
                  <a:gd name="T4" fmla="*/ 7 w 7"/>
                  <a:gd name="T5" fmla="*/ 47 h 58"/>
                  <a:gd name="T6" fmla="*/ 7 w 7"/>
                  <a:gd name="T7" fmla="*/ 58 h 58"/>
                  <a:gd name="T8" fmla="*/ 0 60000 65536"/>
                  <a:gd name="T9" fmla="*/ 0 60000 65536"/>
                  <a:gd name="T10" fmla="*/ 0 60000 65536"/>
                  <a:gd name="T11" fmla="*/ 0 60000 65536"/>
                  <a:gd name="T12" fmla="*/ 0 w 7"/>
                  <a:gd name="T13" fmla="*/ 0 h 58"/>
                  <a:gd name="T14" fmla="*/ 7 w 7"/>
                  <a:gd name="T15" fmla="*/ 58 h 58"/>
                </a:gdLst>
                <a:ahLst/>
                <a:cxnLst>
                  <a:cxn ang="T8">
                    <a:pos x="T0" y="T1"/>
                  </a:cxn>
                  <a:cxn ang="T9">
                    <a:pos x="T2" y="T3"/>
                  </a:cxn>
                  <a:cxn ang="T10">
                    <a:pos x="T4" y="T5"/>
                  </a:cxn>
                  <a:cxn ang="T11">
                    <a:pos x="T6" y="T7"/>
                  </a:cxn>
                </a:cxnLst>
                <a:rect l="T12" t="T13" r="T14" b="T15"/>
                <a:pathLst>
                  <a:path w="7" h="58">
                    <a:moveTo>
                      <a:pt x="0" y="0"/>
                    </a:moveTo>
                    <a:lnTo>
                      <a:pt x="0" y="35"/>
                    </a:lnTo>
                    <a:lnTo>
                      <a:pt x="7" y="47"/>
                    </a:lnTo>
                    <a:lnTo>
                      <a:pt x="7" y="58"/>
                    </a:lnTo>
                  </a:path>
                </a:pathLst>
              </a:custGeom>
              <a:noFill/>
              <a:ln w="33338">
                <a:solidFill>
                  <a:srgbClr val="CC0000"/>
                </a:solidFill>
                <a:prstDash val="solid"/>
                <a:round/>
                <a:headEnd/>
                <a:tailEnd/>
              </a:ln>
            </p:spPr>
            <p:txBody>
              <a:bodyPr/>
              <a:lstStyle/>
              <a:p>
                <a:endParaRPr lang="pt-BR"/>
              </a:p>
            </p:txBody>
          </p:sp>
          <p:sp>
            <p:nvSpPr>
              <p:cNvPr id="18479" name="Freeform 1799"/>
              <p:cNvSpPr>
                <a:spLocks/>
              </p:cNvSpPr>
              <p:nvPr/>
            </p:nvSpPr>
            <p:spPr bwMode="auto">
              <a:xfrm>
                <a:off x="4228" y="2771"/>
                <a:ext cx="7" cy="6"/>
              </a:xfrm>
              <a:custGeom>
                <a:avLst/>
                <a:gdLst>
                  <a:gd name="T0" fmla="*/ 0 w 7"/>
                  <a:gd name="T1" fmla="*/ 0 h 6"/>
                  <a:gd name="T2" fmla="*/ 7 w 7"/>
                  <a:gd name="T3" fmla="*/ 6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6"/>
                    </a:lnTo>
                  </a:path>
                </a:pathLst>
              </a:custGeom>
              <a:noFill/>
              <a:ln w="33338">
                <a:solidFill>
                  <a:srgbClr val="CC0000"/>
                </a:solidFill>
                <a:prstDash val="solid"/>
                <a:round/>
                <a:headEnd/>
                <a:tailEnd/>
              </a:ln>
            </p:spPr>
            <p:txBody>
              <a:bodyPr/>
              <a:lstStyle/>
              <a:p>
                <a:endParaRPr lang="pt-BR"/>
              </a:p>
            </p:txBody>
          </p:sp>
          <p:sp>
            <p:nvSpPr>
              <p:cNvPr id="18480" name="Freeform 1800"/>
              <p:cNvSpPr>
                <a:spLocks/>
              </p:cNvSpPr>
              <p:nvPr/>
            </p:nvSpPr>
            <p:spPr bwMode="auto">
              <a:xfrm>
                <a:off x="4235" y="2725"/>
                <a:ext cx="1" cy="52"/>
              </a:xfrm>
              <a:custGeom>
                <a:avLst/>
                <a:gdLst>
                  <a:gd name="T0" fmla="*/ 0 w 1"/>
                  <a:gd name="T1" fmla="*/ 52 h 52"/>
                  <a:gd name="T2" fmla="*/ 0 w 1"/>
                  <a:gd name="T3" fmla="*/ 46 h 52"/>
                  <a:gd name="T4" fmla="*/ 0 w 1"/>
                  <a:gd name="T5" fmla="*/ 29 h 52"/>
                  <a:gd name="T6" fmla="*/ 0 w 1"/>
                  <a:gd name="T7" fmla="*/ 0 h 52"/>
                  <a:gd name="T8" fmla="*/ 0 60000 65536"/>
                  <a:gd name="T9" fmla="*/ 0 60000 65536"/>
                  <a:gd name="T10" fmla="*/ 0 60000 65536"/>
                  <a:gd name="T11" fmla="*/ 0 60000 65536"/>
                  <a:gd name="T12" fmla="*/ 0 w 1"/>
                  <a:gd name="T13" fmla="*/ 0 h 52"/>
                  <a:gd name="T14" fmla="*/ 1 w 1"/>
                  <a:gd name="T15" fmla="*/ 52 h 52"/>
                </a:gdLst>
                <a:ahLst/>
                <a:cxnLst>
                  <a:cxn ang="T8">
                    <a:pos x="T0" y="T1"/>
                  </a:cxn>
                  <a:cxn ang="T9">
                    <a:pos x="T2" y="T3"/>
                  </a:cxn>
                  <a:cxn ang="T10">
                    <a:pos x="T4" y="T5"/>
                  </a:cxn>
                  <a:cxn ang="T11">
                    <a:pos x="T6" y="T7"/>
                  </a:cxn>
                </a:cxnLst>
                <a:rect l="T12" t="T13" r="T14" b="T15"/>
                <a:pathLst>
                  <a:path w="1" h="52">
                    <a:moveTo>
                      <a:pt x="0" y="52"/>
                    </a:moveTo>
                    <a:lnTo>
                      <a:pt x="0" y="46"/>
                    </a:lnTo>
                    <a:lnTo>
                      <a:pt x="0" y="29"/>
                    </a:lnTo>
                    <a:lnTo>
                      <a:pt x="0" y="0"/>
                    </a:lnTo>
                  </a:path>
                </a:pathLst>
              </a:custGeom>
              <a:noFill/>
              <a:ln w="33338">
                <a:solidFill>
                  <a:srgbClr val="CC0000"/>
                </a:solidFill>
                <a:prstDash val="solid"/>
                <a:round/>
                <a:headEnd/>
                <a:tailEnd/>
              </a:ln>
            </p:spPr>
            <p:txBody>
              <a:bodyPr/>
              <a:lstStyle/>
              <a:p>
                <a:endParaRPr lang="pt-BR"/>
              </a:p>
            </p:txBody>
          </p:sp>
          <p:sp>
            <p:nvSpPr>
              <p:cNvPr id="18481" name="Freeform 1801"/>
              <p:cNvSpPr>
                <a:spLocks/>
              </p:cNvSpPr>
              <p:nvPr/>
            </p:nvSpPr>
            <p:spPr bwMode="auto">
              <a:xfrm>
                <a:off x="4235" y="2644"/>
                <a:ext cx="7" cy="81"/>
              </a:xfrm>
              <a:custGeom>
                <a:avLst/>
                <a:gdLst>
                  <a:gd name="T0" fmla="*/ 0 w 7"/>
                  <a:gd name="T1" fmla="*/ 81 h 81"/>
                  <a:gd name="T2" fmla="*/ 0 w 7"/>
                  <a:gd name="T3" fmla="*/ 40 h 81"/>
                  <a:gd name="T4" fmla="*/ 7 w 7"/>
                  <a:gd name="T5" fmla="*/ 0 h 81"/>
                  <a:gd name="T6" fmla="*/ 0 60000 65536"/>
                  <a:gd name="T7" fmla="*/ 0 60000 65536"/>
                  <a:gd name="T8" fmla="*/ 0 60000 65536"/>
                  <a:gd name="T9" fmla="*/ 0 w 7"/>
                  <a:gd name="T10" fmla="*/ 0 h 81"/>
                  <a:gd name="T11" fmla="*/ 7 w 7"/>
                  <a:gd name="T12" fmla="*/ 81 h 81"/>
                </a:gdLst>
                <a:ahLst/>
                <a:cxnLst>
                  <a:cxn ang="T6">
                    <a:pos x="T0" y="T1"/>
                  </a:cxn>
                  <a:cxn ang="T7">
                    <a:pos x="T2" y="T3"/>
                  </a:cxn>
                  <a:cxn ang="T8">
                    <a:pos x="T4" y="T5"/>
                  </a:cxn>
                </a:cxnLst>
                <a:rect l="T9" t="T10" r="T11" b="T12"/>
                <a:pathLst>
                  <a:path w="7" h="81">
                    <a:moveTo>
                      <a:pt x="0" y="81"/>
                    </a:moveTo>
                    <a:lnTo>
                      <a:pt x="0" y="40"/>
                    </a:lnTo>
                    <a:lnTo>
                      <a:pt x="7" y="0"/>
                    </a:lnTo>
                  </a:path>
                </a:pathLst>
              </a:custGeom>
              <a:noFill/>
              <a:ln w="33338">
                <a:solidFill>
                  <a:srgbClr val="CC0000"/>
                </a:solidFill>
                <a:prstDash val="solid"/>
                <a:round/>
                <a:headEnd/>
                <a:tailEnd/>
              </a:ln>
            </p:spPr>
            <p:txBody>
              <a:bodyPr/>
              <a:lstStyle/>
              <a:p>
                <a:endParaRPr lang="pt-BR"/>
              </a:p>
            </p:txBody>
          </p:sp>
          <p:sp>
            <p:nvSpPr>
              <p:cNvPr id="18482" name="Freeform 1802"/>
              <p:cNvSpPr>
                <a:spLocks/>
              </p:cNvSpPr>
              <p:nvPr/>
            </p:nvSpPr>
            <p:spPr bwMode="auto">
              <a:xfrm>
                <a:off x="4242" y="2557"/>
                <a:ext cx="7" cy="87"/>
              </a:xfrm>
              <a:custGeom>
                <a:avLst/>
                <a:gdLst>
                  <a:gd name="T0" fmla="*/ 0 w 7"/>
                  <a:gd name="T1" fmla="*/ 87 h 87"/>
                  <a:gd name="T2" fmla="*/ 7 w 7"/>
                  <a:gd name="T3" fmla="*/ 41 h 87"/>
                  <a:gd name="T4" fmla="*/ 7 w 7"/>
                  <a:gd name="T5" fmla="*/ 0 h 87"/>
                  <a:gd name="T6" fmla="*/ 0 60000 65536"/>
                  <a:gd name="T7" fmla="*/ 0 60000 65536"/>
                  <a:gd name="T8" fmla="*/ 0 60000 65536"/>
                  <a:gd name="T9" fmla="*/ 0 w 7"/>
                  <a:gd name="T10" fmla="*/ 0 h 87"/>
                  <a:gd name="T11" fmla="*/ 7 w 7"/>
                  <a:gd name="T12" fmla="*/ 87 h 87"/>
                </a:gdLst>
                <a:ahLst/>
                <a:cxnLst>
                  <a:cxn ang="T6">
                    <a:pos x="T0" y="T1"/>
                  </a:cxn>
                  <a:cxn ang="T7">
                    <a:pos x="T2" y="T3"/>
                  </a:cxn>
                  <a:cxn ang="T8">
                    <a:pos x="T4" y="T5"/>
                  </a:cxn>
                </a:cxnLst>
                <a:rect l="T9" t="T10" r="T11" b="T12"/>
                <a:pathLst>
                  <a:path w="7" h="87">
                    <a:moveTo>
                      <a:pt x="0" y="87"/>
                    </a:moveTo>
                    <a:lnTo>
                      <a:pt x="7" y="41"/>
                    </a:lnTo>
                    <a:lnTo>
                      <a:pt x="7" y="0"/>
                    </a:lnTo>
                  </a:path>
                </a:pathLst>
              </a:custGeom>
              <a:noFill/>
              <a:ln w="33338">
                <a:solidFill>
                  <a:srgbClr val="CC0000"/>
                </a:solidFill>
                <a:prstDash val="solid"/>
                <a:round/>
                <a:headEnd/>
                <a:tailEnd/>
              </a:ln>
            </p:spPr>
            <p:txBody>
              <a:bodyPr/>
              <a:lstStyle/>
              <a:p>
                <a:endParaRPr lang="pt-BR"/>
              </a:p>
            </p:txBody>
          </p:sp>
          <p:sp>
            <p:nvSpPr>
              <p:cNvPr id="18483" name="Freeform 1803"/>
              <p:cNvSpPr>
                <a:spLocks/>
              </p:cNvSpPr>
              <p:nvPr/>
            </p:nvSpPr>
            <p:spPr bwMode="auto">
              <a:xfrm>
                <a:off x="4249" y="2499"/>
                <a:ext cx="1" cy="58"/>
              </a:xfrm>
              <a:custGeom>
                <a:avLst/>
                <a:gdLst>
                  <a:gd name="T0" fmla="*/ 0 w 1"/>
                  <a:gd name="T1" fmla="*/ 58 h 58"/>
                  <a:gd name="T2" fmla="*/ 0 w 1"/>
                  <a:gd name="T3" fmla="*/ 24 h 58"/>
                  <a:gd name="T4" fmla="*/ 0 w 1"/>
                  <a:gd name="T5" fmla="*/ 0 h 58"/>
                  <a:gd name="T6" fmla="*/ 0 60000 65536"/>
                  <a:gd name="T7" fmla="*/ 0 60000 65536"/>
                  <a:gd name="T8" fmla="*/ 0 60000 65536"/>
                  <a:gd name="T9" fmla="*/ 0 w 1"/>
                  <a:gd name="T10" fmla="*/ 0 h 58"/>
                  <a:gd name="T11" fmla="*/ 1 w 1"/>
                  <a:gd name="T12" fmla="*/ 58 h 58"/>
                </a:gdLst>
                <a:ahLst/>
                <a:cxnLst>
                  <a:cxn ang="T6">
                    <a:pos x="T0" y="T1"/>
                  </a:cxn>
                  <a:cxn ang="T7">
                    <a:pos x="T2" y="T3"/>
                  </a:cxn>
                  <a:cxn ang="T8">
                    <a:pos x="T4" y="T5"/>
                  </a:cxn>
                </a:cxnLst>
                <a:rect l="T9" t="T10" r="T11" b="T12"/>
                <a:pathLst>
                  <a:path w="1" h="58">
                    <a:moveTo>
                      <a:pt x="0" y="58"/>
                    </a:moveTo>
                    <a:lnTo>
                      <a:pt x="0" y="24"/>
                    </a:lnTo>
                    <a:lnTo>
                      <a:pt x="0" y="0"/>
                    </a:lnTo>
                  </a:path>
                </a:pathLst>
              </a:custGeom>
              <a:noFill/>
              <a:ln w="33338">
                <a:solidFill>
                  <a:srgbClr val="CC0000"/>
                </a:solidFill>
                <a:prstDash val="solid"/>
                <a:round/>
                <a:headEnd/>
                <a:tailEnd/>
              </a:ln>
            </p:spPr>
            <p:txBody>
              <a:bodyPr/>
              <a:lstStyle/>
              <a:p>
                <a:endParaRPr lang="pt-BR"/>
              </a:p>
            </p:txBody>
          </p:sp>
          <p:sp>
            <p:nvSpPr>
              <p:cNvPr id="18484" name="Freeform 1804"/>
              <p:cNvSpPr>
                <a:spLocks/>
              </p:cNvSpPr>
              <p:nvPr/>
            </p:nvSpPr>
            <p:spPr bwMode="auto">
              <a:xfrm>
                <a:off x="4249" y="2488"/>
                <a:ext cx="7" cy="11"/>
              </a:xfrm>
              <a:custGeom>
                <a:avLst/>
                <a:gdLst>
                  <a:gd name="T0" fmla="*/ 0 w 7"/>
                  <a:gd name="T1" fmla="*/ 11 h 11"/>
                  <a:gd name="T2" fmla="*/ 0 w 7"/>
                  <a:gd name="T3" fmla="*/ 0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0"/>
                    </a:lnTo>
                    <a:lnTo>
                      <a:pt x="7" y="0"/>
                    </a:lnTo>
                  </a:path>
                </a:pathLst>
              </a:custGeom>
              <a:noFill/>
              <a:ln w="33338">
                <a:solidFill>
                  <a:srgbClr val="CC0000"/>
                </a:solidFill>
                <a:prstDash val="solid"/>
                <a:round/>
                <a:headEnd/>
                <a:tailEnd/>
              </a:ln>
            </p:spPr>
            <p:txBody>
              <a:bodyPr/>
              <a:lstStyle/>
              <a:p>
                <a:endParaRPr lang="pt-BR"/>
              </a:p>
            </p:txBody>
          </p:sp>
          <p:sp>
            <p:nvSpPr>
              <p:cNvPr id="18485" name="Freeform 1805"/>
              <p:cNvSpPr>
                <a:spLocks/>
              </p:cNvSpPr>
              <p:nvPr/>
            </p:nvSpPr>
            <p:spPr bwMode="auto">
              <a:xfrm>
                <a:off x="4256" y="2488"/>
                <a:ext cx="7" cy="46"/>
              </a:xfrm>
              <a:custGeom>
                <a:avLst/>
                <a:gdLst>
                  <a:gd name="T0" fmla="*/ 0 w 7"/>
                  <a:gd name="T1" fmla="*/ 0 h 46"/>
                  <a:gd name="T2" fmla="*/ 0 w 7"/>
                  <a:gd name="T3" fmla="*/ 6 h 46"/>
                  <a:gd name="T4" fmla="*/ 7 w 7"/>
                  <a:gd name="T5" fmla="*/ 17 h 46"/>
                  <a:gd name="T6" fmla="*/ 7 w 7"/>
                  <a:gd name="T7" fmla="*/ 46 h 46"/>
                  <a:gd name="T8" fmla="*/ 0 60000 65536"/>
                  <a:gd name="T9" fmla="*/ 0 60000 65536"/>
                  <a:gd name="T10" fmla="*/ 0 60000 65536"/>
                  <a:gd name="T11" fmla="*/ 0 60000 65536"/>
                  <a:gd name="T12" fmla="*/ 0 w 7"/>
                  <a:gd name="T13" fmla="*/ 0 h 46"/>
                  <a:gd name="T14" fmla="*/ 7 w 7"/>
                  <a:gd name="T15" fmla="*/ 46 h 46"/>
                </a:gdLst>
                <a:ahLst/>
                <a:cxnLst>
                  <a:cxn ang="T8">
                    <a:pos x="T0" y="T1"/>
                  </a:cxn>
                  <a:cxn ang="T9">
                    <a:pos x="T2" y="T3"/>
                  </a:cxn>
                  <a:cxn ang="T10">
                    <a:pos x="T4" y="T5"/>
                  </a:cxn>
                  <a:cxn ang="T11">
                    <a:pos x="T6" y="T7"/>
                  </a:cxn>
                </a:cxnLst>
                <a:rect l="T12" t="T13" r="T14" b="T15"/>
                <a:pathLst>
                  <a:path w="7" h="46">
                    <a:moveTo>
                      <a:pt x="0" y="0"/>
                    </a:moveTo>
                    <a:lnTo>
                      <a:pt x="0" y="6"/>
                    </a:lnTo>
                    <a:lnTo>
                      <a:pt x="7" y="17"/>
                    </a:lnTo>
                    <a:lnTo>
                      <a:pt x="7" y="46"/>
                    </a:lnTo>
                  </a:path>
                </a:pathLst>
              </a:custGeom>
              <a:noFill/>
              <a:ln w="33338">
                <a:solidFill>
                  <a:srgbClr val="CC0000"/>
                </a:solidFill>
                <a:prstDash val="solid"/>
                <a:round/>
                <a:headEnd/>
                <a:tailEnd/>
              </a:ln>
            </p:spPr>
            <p:txBody>
              <a:bodyPr/>
              <a:lstStyle/>
              <a:p>
                <a:endParaRPr lang="pt-BR"/>
              </a:p>
            </p:txBody>
          </p:sp>
          <p:sp>
            <p:nvSpPr>
              <p:cNvPr id="18486" name="Freeform 1806"/>
              <p:cNvSpPr>
                <a:spLocks/>
              </p:cNvSpPr>
              <p:nvPr/>
            </p:nvSpPr>
            <p:spPr bwMode="auto">
              <a:xfrm>
                <a:off x="4263" y="2534"/>
                <a:ext cx="1" cy="75"/>
              </a:xfrm>
              <a:custGeom>
                <a:avLst/>
                <a:gdLst>
                  <a:gd name="T0" fmla="*/ 0 w 1"/>
                  <a:gd name="T1" fmla="*/ 0 h 75"/>
                  <a:gd name="T2" fmla="*/ 0 w 1"/>
                  <a:gd name="T3" fmla="*/ 35 h 75"/>
                  <a:gd name="T4" fmla="*/ 0 w 1"/>
                  <a:gd name="T5" fmla="*/ 75 h 75"/>
                  <a:gd name="T6" fmla="*/ 0 60000 65536"/>
                  <a:gd name="T7" fmla="*/ 0 60000 65536"/>
                  <a:gd name="T8" fmla="*/ 0 60000 65536"/>
                  <a:gd name="T9" fmla="*/ 0 w 1"/>
                  <a:gd name="T10" fmla="*/ 0 h 75"/>
                  <a:gd name="T11" fmla="*/ 1 w 1"/>
                  <a:gd name="T12" fmla="*/ 75 h 75"/>
                </a:gdLst>
                <a:ahLst/>
                <a:cxnLst>
                  <a:cxn ang="T6">
                    <a:pos x="T0" y="T1"/>
                  </a:cxn>
                  <a:cxn ang="T7">
                    <a:pos x="T2" y="T3"/>
                  </a:cxn>
                  <a:cxn ang="T8">
                    <a:pos x="T4" y="T5"/>
                  </a:cxn>
                </a:cxnLst>
                <a:rect l="T9" t="T10" r="T11" b="T12"/>
                <a:pathLst>
                  <a:path w="1" h="75">
                    <a:moveTo>
                      <a:pt x="0" y="0"/>
                    </a:moveTo>
                    <a:lnTo>
                      <a:pt x="0" y="35"/>
                    </a:lnTo>
                    <a:lnTo>
                      <a:pt x="0" y="75"/>
                    </a:lnTo>
                  </a:path>
                </a:pathLst>
              </a:custGeom>
              <a:noFill/>
              <a:ln w="33338">
                <a:solidFill>
                  <a:srgbClr val="CC0000"/>
                </a:solidFill>
                <a:prstDash val="solid"/>
                <a:round/>
                <a:headEnd/>
                <a:tailEnd/>
              </a:ln>
            </p:spPr>
            <p:txBody>
              <a:bodyPr/>
              <a:lstStyle/>
              <a:p>
                <a:endParaRPr lang="pt-BR"/>
              </a:p>
            </p:txBody>
          </p:sp>
          <p:sp>
            <p:nvSpPr>
              <p:cNvPr id="18487" name="Freeform 1807"/>
              <p:cNvSpPr>
                <a:spLocks/>
              </p:cNvSpPr>
              <p:nvPr/>
            </p:nvSpPr>
            <p:spPr bwMode="auto">
              <a:xfrm>
                <a:off x="4263" y="2609"/>
                <a:ext cx="7" cy="75"/>
              </a:xfrm>
              <a:custGeom>
                <a:avLst/>
                <a:gdLst>
                  <a:gd name="T0" fmla="*/ 0 w 7"/>
                  <a:gd name="T1" fmla="*/ 0 h 75"/>
                  <a:gd name="T2" fmla="*/ 0 w 7"/>
                  <a:gd name="T3" fmla="*/ 41 h 75"/>
                  <a:gd name="T4" fmla="*/ 7 w 7"/>
                  <a:gd name="T5" fmla="*/ 75 h 75"/>
                  <a:gd name="T6" fmla="*/ 0 60000 65536"/>
                  <a:gd name="T7" fmla="*/ 0 60000 65536"/>
                  <a:gd name="T8" fmla="*/ 0 60000 65536"/>
                  <a:gd name="T9" fmla="*/ 0 w 7"/>
                  <a:gd name="T10" fmla="*/ 0 h 75"/>
                  <a:gd name="T11" fmla="*/ 7 w 7"/>
                  <a:gd name="T12" fmla="*/ 75 h 75"/>
                </a:gdLst>
                <a:ahLst/>
                <a:cxnLst>
                  <a:cxn ang="T6">
                    <a:pos x="T0" y="T1"/>
                  </a:cxn>
                  <a:cxn ang="T7">
                    <a:pos x="T2" y="T3"/>
                  </a:cxn>
                  <a:cxn ang="T8">
                    <a:pos x="T4" y="T5"/>
                  </a:cxn>
                </a:cxnLst>
                <a:rect l="T9" t="T10" r="T11" b="T12"/>
                <a:pathLst>
                  <a:path w="7" h="75">
                    <a:moveTo>
                      <a:pt x="0" y="0"/>
                    </a:moveTo>
                    <a:lnTo>
                      <a:pt x="0" y="41"/>
                    </a:lnTo>
                    <a:lnTo>
                      <a:pt x="7" y="75"/>
                    </a:lnTo>
                  </a:path>
                </a:pathLst>
              </a:custGeom>
              <a:noFill/>
              <a:ln w="33338">
                <a:solidFill>
                  <a:srgbClr val="CC0000"/>
                </a:solidFill>
                <a:prstDash val="solid"/>
                <a:round/>
                <a:headEnd/>
                <a:tailEnd/>
              </a:ln>
            </p:spPr>
            <p:txBody>
              <a:bodyPr/>
              <a:lstStyle/>
              <a:p>
                <a:endParaRPr lang="pt-BR"/>
              </a:p>
            </p:txBody>
          </p:sp>
          <p:sp>
            <p:nvSpPr>
              <p:cNvPr id="18488" name="Freeform 1808"/>
              <p:cNvSpPr>
                <a:spLocks/>
              </p:cNvSpPr>
              <p:nvPr/>
            </p:nvSpPr>
            <p:spPr bwMode="auto">
              <a:xfrm>
                <a:off x="4270" y="2684"/>
                <a:ext cx="7" cy="58"/>
              </a:xfrm>
              <a:custGeom>
                <a:avLst/>
                <a:gdLst>
                  <a:gd name="T0" fmla="*/ 0 w 7"/>
                  <a:gd name="T1" fmla="*/ 0 h 58"/>
                  <a:gd name="T2" fmla="*/ 7 w 7"/>
                  <a:gd name="T3" fmla="*/ 35 h 58"/>
                  <a:gd name="T4" fmla="*/ 7 w 7"/>
                  <a:gd name="T5" fmla="*/ 47 h 58"/>
                  <a:gd name="T6" fmla="*/ 7 w 7"/>
                  <a:gd name="T7" fmla="*/ 58 h 58"/>
                  <a:gd name="T8" fmla="*/ 0 60000 65536"/>
                  <a:gd name="T9" fmla="*/ 0 60000 65536"/>
                  <a:gd name="T10" fmla="*/ 0 60000 65536"/>
                  <a:gd name="T11" fmla="*/ 0 60000 65536"/>
                  <a:gd name="T12" fmla="*/ 0 w 7"/>
                  <a:gd name="T13" fmla="*/ 0 h 58"/>
                  <a:gd name="T14" fmla="*/ 7 w 7"/>
                  <a:gd name="T15" fmla="*/ 58 h 58"/>
                </a:gdLst>
                <a:ahLst/>
                <a:cxnLst>
                  <a:cxn ang="T8">
                    <a:pos x="T0" y="T1"/>
                  </a:cxn>
                  <a:cxn ang="T9">
                    <a:pos x="T2" y="T3"/>
                  </a:cxn>
                  <a:cxn ang="T10">
                    <a:pos x="T4" y="T5"/>
                  </a:cxn>
                  <a:cxn ang="T11">
                    <a:pos x="T6" y="T7"/>
                  </a:cxn>
                </a:cxnLst>
                <a:rect l="T12" t="T13" r="T14" b="T15"/>
                <a:pathLst>
                  <a:path w="7" h="58">
                    <a:moveTo>
                      <a:pt x="0" y="0"/>
                    </a:moveTo>
                    <a:lnTo>
                      <a:pt x="7" y="35"/>
                    </a:lnTo>
                    <a:lnTo>
                      <a:pt x="7" y="47"/>
                    </a:lnTo>
                    <a:lnTo>
                      <a:pt x="7" y="58"/>
                    </a:lnTo>
                  </a:path>
                </a:pathLst>
              </a:custGeom>
              <a:noFill/>
              <a:ln w="33338">
                <a:solidFill>
                  <a:srgbClr val="CC0000"/>
                </a:solidFill>
                <a:prstDash val="solid"/>
                <a:round/>
                <a:headEnd/>
                <a:tailEnd/>
              </a:ln>
            </p:spPr>
            <p:txBody>
              <a:bodyPr/>
              <a:lstStyle/>
              <a:p>
                <a:endParaRPr lang="pt-BR"/>
              </a:p>
            </p:txBody>
          </p:sp>
          <p:sp>
            <p:nvSpPr>
              <p:cNvPr id="18489" name="Freeform 1809"/>
              <p:cNvSpPr>
                <a:spLocks/>
              </p:cNvSpPr>
              <p:nvPr/>
            </p:nvSpPr>
            <p:spPr bwMode="auto">
              <a:xfrm>
                <a:off x="4277" y="2742"/>
                <a:ext cx="1" cy="6"/>
              </a:xfrm>
              <a:custGeom>
                <a:avLst/>
                <a:gdLst>
                  <a:gd name="T0" fmla="*/ 0 w 1"/>
                  <a:gd name="T1" fmla="*/ 0 h 6"/>
                  <a:gd name="T2" fmla="*/ 0 w 1"/>
                  <a:gd name="T3" fmla="*/ 6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6"/>
                    </a:lnTo>
                  </a:path>
                </a:pathLst>
              </a:custGeom>
              <a:noFill/>
              <a:ln w="33338">
                <a:solidFill>
                  <a:srgbClr val="CC0000"/>
                </a:solidFill>
                <a:prstDash val="solid"/>
                <a:round/>
                <a:headEnd/>
                <a:tailEnd/>
              </a:ln>
            </p:spPr>
            <p:txBody>
              <a:bodyPr/>
              <a:lstStyle/>
              <a:p>
                <a:endParaRPr lang="pt-BR"/>
              </a:p>
            </p:txBody>
          </p:sp>
          <p:sp>
            <p:nvSpPr>
              <p:cNvPr id="18490" name="Freeform 1810"/>
              <p:cNvSpPr>
                <a:spLocks/>
              </p:cNvSpPr>
              <p:nvPr/>
            </p:nvSpPr>
            <p:spPr bwMode="auto">
              <a:xfrm>
                <a:off x="4277" y="2708"/>
                <a:ext cx="7" cy="40"/>
              </a:xfrm>
              <a:custGeom>
                <a:avLst/>
                <a:gdLst>
                  <a:gd name="T0" fmla="*/ 0 w 7"/>
                  <a:gd name="T1" fmla="*/ 40 h 40"/>
                  <a:gd name="T2" fmla="*/ 0 w 7"/>
                  <a:gd name="T3" fmla="*/ 23 h 40"/>
                  <a:gd name="T4" fmla="*/ 7 w 7"/>
                  <a:gd name="T5" fmla="*/ 0 h 40"/>
                  <a:gd name="T6" fmla="*/ 0 60000 65536"/>
                  <a:gd name="T7" fmla="*/ 0 60000 65536"/>
                  <a:gd name="T8" fmla="*/ 0 60000 65536"/>
                  <a:gd name="T9" fmla="*/ 0 w 7"/>
                  <a:gd name="T10" fmla="*/ 0 h 40"/>
                  <a:gd name="T11" fmla="*/ 7 w 7"/>
                  <a:gd name="T12" fmla="*/ 40 h 40"/>
                </a:gdLst>
                <a:ahLst/>
                <a:cxnLst>
                  <a:cxn ang="T6">
                    <a:pos x="T0" y="T1"/>
                  </a:cxn>
                  <a:cxn ang="T7">
                    <a:pos x="T2" y="T3"/>
                  </a:cxn>
                  <a:cxn ang="T8">
                    <a:pos x="T4" y="T5"/>
                  </a:cxn>
                </a:cxnLst>
                <a:rect l="T9" t="T10" r="T11" b="T12"/>
                <a:pathLst>
                  <a:path w="7" h="40">
                    <a:moveTo>
                      <a:pt x="0" y="40"/>
                    </a:moveTo>
                    <a:lnTo>
                      <a:pt x="0" y="23"/>
                    </a:lnTo>
                    <a:lnTo>
                      <a:pt x="7" y="0"/>
                    </a:lnTo>
                  </a:path>
                </a:pathLst>
              </a:custGeom>
              <a:noFill/>
              <a:ln w="33338">
                <a:solidFill>
                  <a:srgbClr val="CC0000"/>
                </a:solidFill>
                <a:prstDash val="solid"/>
                <a:round/>
                <a:headEnd/>
                <a:tailEnd/>
              </a:ln>
            </p:spPr>
            <p:txBody>
              <a:bodyPr/>
              <a:lstStyle/>
              <a:p>
                <a:endParaRPr lang="pt-BR"/>
              </a:p>
            </p:txBody>
          </p:sp>
          <p:sp>
            <p:nvSpPr>
              <p:cNvPr id="18491" name="Freeform 1811"/>
              <p:cNvSpPr>
                <a:spLocks/>
              </p:cNvSpPr>
              <p:nvPr/>
            </p:nvSpPr>
            <p:spPr bwMode="auto">
              <a:xfrm>
                <a:off x="4284" y="2632"/>
                <a:ext cx="7" cy="76"/>
              </a:xfrm>
              <a:custGeom>
                <a:avLst/>
                <a:gdLst>
                  <a:gd name="T0" fmla="*/ 0 w 7"/>
                  <a:gd name="T1" fmla="*/ 76 h 76"/>
                  <a:gd name="T2" fmla="*/ 0 w 7"/>
                  <a:gd name="T3" fmla="*/ 58 h 76"/>
                  <a:gd name="T4" fmla="*/ 7 w 7"/>
                  <a:gd name="T5" fmla="*/ 41 h 76"/>
                  <a:gd name="T6" fmla="*/ 7 w 7"/>
                  <a:gd name="T7" fmla="*/ 0 h 76"/>
                  <a:gd name="T8" fmla="*/ 0 60000 65536"/>
                  <a:gd name="T9" fmla="*/ 0 60000 65536"/>
                  <a:gd name="T10" fmla="*/ 0 60000 65536"/>
                  <a:gd name="T11" fmla="*/ 0 60000 65536"/>
                  <a:gd name="T12" fmla="*/ 0 w 7"/>
                  <a:gd name="T13" fmla="*/ 0 h 76"/>
                  <a:gd name="T14" fmla="*/ 7 w 7"/>
                  <a:gd name="T15" fmla="*/ 76 h 76"/>
                </a:gdLst>
                <a:ahLst/>
                <a:cxnLst>
                  <a:cxn ang="T8">
                    <a:pos x="T0" y="T1"/>
                  </a:cxn>
                  <a:cxn ang="T9">
                    <a:pos x="T2" y="T3"/>
                  </a:cxn>
                  <a:cxn ang="T10">
                    <a:pos x="T4" y="T5"/>
                  </a:cxn>
                  <a:cxn ang="T11">
                    <a:pos x="T6" y="T7"/>
                  </a:cxn>
                </a:cxnLst>
                <a:rect l="T12" t="T13" r="T14" b="T15"/>
                <a:pathLst>
                  <a:path w="7" h="76">
                    <a:moveTo>
                      <a:pt x="0" y="76"/>
                    </a:moveTo>
                    <a:lnTo>
                      <a:pt x="0" y="58"/>
                    </a:lnTo>
                    <a:lnTo>
                      <a:pt x="7" y="41"/>
                    </a:lnTo>
                    <a:lnTo>
                      <a:pt x="7" y="0"/>
                    </a:lnTo>
                  </a:path>
                </a:pathLst>
              </a:custGeom>
              <a:noFill/>
              <a:ln w="33338">
                <a:solidFill>
                  <a:srgbClr val="CC0000"/>
                </a:solidFill>
                <a:prstDash val="solid"/>
                <a:round/>
                <a:headEnd/>
                <a:tailEnd/>
              </a:ln>
            </p:spPr>
            <p:txBody>
              <a:bodyPr/>
              <a:lstStyle/>
              <a:p>
                <a:endParaRPr lang="pt-BR"/>
              </a:p>
            </p:txBody>
          </p:sp>
          <p:sp>
            <p:nvSpPr>
              <p:cNvPr id="18492" name="Freeform 1812"/>
              <p:cNvSpPr>
                <a:spLocks/>
              </p:cNvSpPr>
              <p:nvPr/>
            </p:nvSpPr>
            <p:spPr bwMode="auto">
              <a:xfrm>
                <a:off x="4291" y="2557"/>
                <a:ext cx="1" cy="75"/>
              </a:xfrm>
              <a:custGeom>
                <a:avLst/>
                <a:gdLst>
                  <a:gd name="T0" fmla="*/ 0 w 1"/>
                  <a:gd name="T1" fmla="*/ 75 h 75"/>
                  <a:gd name="T2" fmla="*/ 0 w 1"/>
                  <a:gd name="T3" fmla="*/ 35 h 75"/>
                  <a:gd name="T4" fmla="*/ 0 w 1"/>
                  <a:gd name="T5" fmla="*/ 0 h 75"/>
                  <a:gd name="T6" fmla="*/ 0 60000 65536"/>
                  <a:gd name="T7" fmla="*/ 0 60000 65536"/>
                  <a:gd name="T8" fmla="*/ 0 60000 65536"/>
                  <a:gd name="T9" fmla="*/ 0 w 1"/>
                  <a:gd name="T10" fmla="*/ 0 h 75"/>
                  <a:gd name="T11" fmla="*/ 1 w 1"/>
                  <a:gd name="T12" fmla="*/ 75 h 75"/>
                </a:gdLst>
                <a:ahLst/>
                <a:cxnLst>
                  <a:cxn ang="T6">
                    <a:pos x="T0" y="T1"/>
                  </a:cxn>
                  <a:cxn ang="T7">
                    <a:pos x="T2" y="T3"/>
                  </a:cxn>
                  <a:cxn ang="T8">
                    <a:pos x="T4" y="T5"/>
                  </a:cxn>
                </a:cxnLst>
                <a:rect l="T9" t="T10" r="T11" b="T12"/>
                <a:pathLst>
                  <a:path w="1" h="75">
                    <a:moveTo>
                      <a:pt x="0" y="75"/>
                    </a:moveTo>
                    <a:lnTo>
                      <a:pt x="0" y="35"/>
                    </a:lnTo>
                    <a:lnTo>
                      <a:pt x="0" y="0"/>
                    </a:lnTo>
                  </a:path>
                </a:pathLst>
              </a:custGeom>
              <a:noFill/>
              <a:ln w="33338">
                <a:solidFill>
                  <a:srgbClr val="CC0000"/>
                </a:solidFill>
                <a:prstDash val="solid"/>
                <a:round/>
                <a:headEnd/>
                <a:tailEnd/>
              </a:ln>
            </p:spPr>
            <p:txBody>
              <a:bodyPr/>
              <a:lstStyle/>
              <a:p>
                <a:endParaRPr lang="pt-BR"/>
              </a:p>
            </p:txBody>
          </p:sp>
          <p:sp>
            <p:nvSpPr>
              <p:cNvPr id="18493" name="Freeform 1813"/>
              <p:cNvSpPr>
                <a:spLocks/>
              </p:cNvSpPr>
              <p:nvPr/>
            </p:nvSpPr>
            <p:spPr bwMode="auto">
              <a:xfrm>
                <a:off x="4291" y="2505"/>
                <a:ext cx="7" cy="52"/>
              </a:xfrm>
              <a:custGeom>
                <a:avLst/>
                <a:gdLst>
                  <a:gd name="T0" fmla="*/ 0 w 7"/>
                  <a:gd name="T1" fmla="*/ 52 h 52"/>
                  <a:gd name="T2" fmla="*/ 0 w 7"/>
                  <a:gd name="T3" fmla="*/ 23 h 52"/>
                  <a:gd name="T4" fmla="*/ 7 w 7"/>
                  <a:gd name="T5" fmla="*/ 12 h 52"/>
                  <a:gd name="T6" fmla="*/ 7 w 7"/>
                  <a:gd name="T7" fmla="*/ 0 h 52"/>
                  <a:gd name="T8" fmla="*/ 0 60000 65536"/>
                  <a:gd name="T9" fmla="*/ 0 60000 65536"/>
                  <a:gd name="T10" fmla="*/ 0 60000 65536"/>
                  <a:gd name="T11" fmla="*/ 0 60000 65536"/>
                  <a:gd name="T12" fmla="*/ 0 w 7"/>
                  <a:gd name="T13" fmla="*/ 0 h 52"/>
                  <a:gd name="T14" fmla="*/ 7 w 7"/>
                  <a:gd name="T15" fmla="*/ 52 h 52"/>
                </a:gdLst>
                <a:ahLst/>
                <a:cxnLst>
                  <a:cxn ang="T8">
                    <a:pos x="T0" y="T1"/>
                  </a:cxn>
                  <a:cxn ang="T9">
                    <a:pos x="T2" y="T3"/>
                  </a:cxn>
                  <a:cxn ang="T10">
                    <a:pos x="T4" y="T5"/>
                  </a:cxn>
                  <a:cxn ang="T11">
                    <a:pos x="T6" y="T7"/>
                  </a:cxn>
                </a:cxnLst>
                <a:rect l="T12" t="T13" r="T14" b="T15"/>
                <a:pathLst>
                  <a:path w="7" h="52">
                    <a:moveTo>
                      <a:pt x="0" y="52"/>
                    </a:moveTo>
                    <a:lnTo>
                      <a:pt x="0" y="23"/>
                    </a:lnTo>
                    <a:lnTo>
                      <a:pt x="7" y="12"/>
                    </a:lnTo>
                    <a:lnTo>
                      <a:pt x="7" y="0"/>
                    </a:lnTo>
                  </a:path>
                </a:pathLst>
              </a:custGeom>
              <a:noFill/>
              <a:ln w="33338">
                <a:solidFill>
                  <a:srgbClr val="CC0000"/>
                </a:solidFill>
                <a:prstDash val="solid"/>
                <a:round/>
                <a:headEnd/>
                <a:tailEnd/>
              </a:ln>
            </p:spPr>
            <p:txBody>
              <a:bodyPr/>
              <a:lstStyle/>
              <a:p>
                <a:endParaRPr lang="pt-BR"/>
              </a:p>
            </p:txBody>
          </p:sp>
          <p:sp>
            <p:nvSpPr>
              <p:cNvPr id="18494" name="Freeform 1814"/>
              <p:cNvSpPr>
                <a:spLocks/>
              </p:cNvSpPr>
              <p:nvPr/>
            </p:nvSpPr>
            <p:spPr bwMode="auto">
              <a:xfrm>
                <a:off x="4298" y="2499"/>
                <a:ext cx="7" cy="6"/>
              </a:xfrm>
              <a:custGeom>
                <a:avLst/>
                <a:gdLst>
                  <a:gd name="T0" fmla="*/ 0 w 7"/>
                  <a:gd name="T1" fmla="*/ 6 h 6"/>
                  <a:gd name="T2" fmla="*/ 7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0"/>
                    </a:lnTo>
                  </a:path>
                </a:pathLst>
              </a:custGeom>
              <a:noFill/>
              <a:ln w="33338">
                <a:solidFill>
                  <a:srgbClr val="CC0000"/>
                </a:solidFill>
                <a:prstDash val="solid"/>
                <a:round/>
                <a:headEnd/>
                <a:tailEnd/>
              </a:ln>
            </p:spPr>
            <p:txBody>
              <a:bodyPr/>
              <a:lstStyle/>
              <a:p>
                <a:endParaRPr lang="pt-BR"/>
              </a:p>
            </p:txBody>
          </p:sp>
          <p:sp>
            <p:nvSpPr>
              <p:cNvPr id="18495" name="Freeform 1815"/>
              <p:cNvSpPr>
                <a:spLocks/>
              </p:cNvSpPr>
              <p:nvPr/>
            </p:nvSpPr>
            <p:spPr bwMode="auto">
              <a:xfrm>
                <a:off x="4305" y="2499"/>
                <a:ext cx="1" cy="35"/>
              </a:xfrm>
              <a:custGeom>
                <a:avLst/>
                <a:gdLst>
                  <a:gd name="T0" fmla="*/ 0 w 1"/>
                  <a:gd name="T1" fmla="*/ 0 h 35"/>
                  <a:gd name="T2" fmla="*/ 0 w 1"/>
                  <a:gd name="T3" fmla="*/ 12 h 35"/>
                  <a:gd name="T4" fmla="*/ 0 w 1"/>
                  <a:gd name="T5" fmla="*/ 35 h 35"/>
                  <a:gd name="T6" fmla="*/ 0 60000 65536"/>
                  <a:gd name="T7" fmla="*/ 0 60000 65536"/>
                  <a:gd name="T8" fmla="*/ 0 60000 65536"/>
                  <a:gd name="T9" fmla="*/ 0 w 1"/>
                  <a:gd name="T10" fmla="*/ 0 h 35"/>
                  <a:gd name="T11" fmla="*/ 1 w 1"/>
                  <a:gd name="T12" fmla="*/ 35 h 35"/>
                </a:gdLst>
                <a:ahLst/>
                <a:cxnLst>
                  <a:cxn ang="T6">
                    <a:pos x="T0" y="T1"/>
                  </a:cxn>
                  <a:cxn ang="T7">
                    <a:pos x="T2" y="T3"/>
                  </a:cxn>
                  <a:cxn ang="T8">
                    <a:pos x="T4" y="T5"/>
                  </a:cxn>
                </a:cxnLst>
                <a:rect l="T9" t="T10" r="T11" b="T12"/>
                <a:pathLst>
                  <a:path w="1" h="35">
                    <a:moveTo>
                      <a:pt x="0" y="0"/>
                    </a:moveTo>
                    <a:lnTo>
                      <a:pt x="0" y="12"/>
                    </a:lnTo>
                    <a:lnTo>
                      <a:pt x="0" y="35"/>
                    </a:lnTo>
                  </a:path>
                </a:pathLst>
              </a:custGeom>
              <a:noFill/>
              <a:ln w="33338">
                <a:solidFill>
                  <a:srgbClr val="CC0000"/>
                </a:solidFill>
                <a:prstDash val="solid"/>
                <a:round/>
                <a:headEnd/>
                <a:tailEnd/>
              </a:ln>
            </p:spPr>
            <p:txBody>
              <a:bodyPr/>
              <a:lstStyle/>
              <a:p>
                <a:endParaRPr lang="pt-BR"/>
              </a:p>
            </p:txBody>
          </p:sp>
          <p:sp>
            <p:nvSpPr>
              <p:cNvPr id="18496" name="Freeform 1816"/>
              <p:cNvSpPr>
                <a:spLocks/>
              </p:cNvSpPr>
              <p:nvPr/>
            </p:nvSpPr>
            <p:spPr bwMode="auto">
              <a:xfrm>
                <a:off x="4305" y="2534"/>
                <a:ext cx="7" cy="64"/>
              </a:xfrm>
              <a:custGeom>
                <a:avLst/>
                <a:gdLst>
                  <a:gd name="T0" fmla="*/ 0 w 7"/>
                  <a:gd name="T1" fmla="*/ 0 h 64"/>
                  <a:gd name="T2" fmla="*/ 0 w 7"/>
                  <a:gd name="T3" fmla="*/ 29 h 64"/>
                  <a:gd name="T4" fmla="*/ 7 w 7"/>
                  <a:gd name="T5" fmla="*/ 64 h 64"/>
                  <a:gd name="T6" fmla="*/ 0 60000 65536"/>
                  <a:gd name="T7" fmla="*/ 0 60000 65536"/>
                  <a:gd name="T8" fmla="*/ 0 60000 65536"/>
                  <a:gd name="T9" fmla="*/ 0 w 7"/>
                  <a:gd name="T10" fmla="*/ 0 h 64"/>
                  <a:gd name="T11" fmla="*/ 7 w 7"/>
                  <a:gd name="T12" fmla="*/ 64 h 64"/>
                </a:gdLst>
                <a:ahLst/>
                <a:cxnLst>
                  <a:cxn ang="T6">
                    <a:pos x="T0" y="T1"/>
                  </a:cxn>
                  <a:cxn ang="T7">
                    <a:pos x="T2" y="T3"/>
                  </a:cxn>
                  <a:cxn ang="T8">
                    <a:pos x="T4" y="T5"/>
                  </a:cxn>
                </a:cxnLst>
                <a:rect l="T9" t="T10" r="T11" b="T12"/>
                <a:pathLst>
                  <a:path w="7" h="64">
                    <a:moveTo>
                      <a:pt x="0" y="0"/>
                    </a:moveTo>
                    <a:lnTo>
                      <a:pt x="0" y="29"/>
                    </a:lnTo>
                    <a:lnTo>
                      <a:pt x="7" y="64"/>
                    </a:lnTo>
                  </a:path>
                </a:pathLst>
              </a:custGeom>
              <a:noFill/>
              <a:ln w="33338">
                <a:solidFill>
                  <a:srgbClr val="CC0000"/>
                </a:solidFill>
                <a:prstDash val="solid"/>
                <a:round/>
                <a:headEnd/>
                <a:tailEnd/>
              </a:ln>
            </p:spPr>
            <p:txBody>
              <a:bodyPr/>
              <a:lstStyle/>
              <a:p>
                <a:endParaRPr lang="pt-BR"/>
              </a:p>
            </p:txBody>
          </p:sp>
          <p:sp>
            <p:nvSpPr>
              <p:cNvPr id="18497" name="Freeform 1817"/>
              <p:cNvSpPr>
                <a:spLocks/>
              </p:cNvSpPr>
              <p:nvPr/>
            </p:nvSpPr>
            <p:spPr bwMode="auto">
              <a:xfrm>
                <a:off x="4312" y="2598"/>
                <a:ext cx="7" cy="69"/>
              </a:xfrm>
              <a:custGeom>
                <a:avLst/>
                <a:gdLst>
                  <a:gd name="T0" fmla="*/ 0 w 7"/>
                  <a:gd name="T1" fmla="*/ 0 h 69"/>
                  <a:gd name="T2" fmla="*/ 7 w 7"/>
                  <a:gd name="T3" fmla="*/ 34 h 69"/>
                  <a:gd name="T4" fmla="*/ 7 w 7"/>
                  <a:gd name="T5" fmla="*/ 69 h 69"/>
                  <a:gd name="T6" fmla="*/ 0 60000 65536"/>
                  <a:gd name="T7" fmla="*/ 0 60000 65536"/>
                  <a:gd name="T8" fmla="*/ 0 60000 65536"/>
                  <a:gd name="T9" fmla="*/ 0 w 7"/>
                  <a:gd name="T10" fmla="*/ 0 h 69"/>
                  <a:gd name="T11" fmla="*/ 7 w 7"/>
                  <a:gd name="T12" fmla="*/ 69 h 69"/>
                </a:gdLst>
                <a:ahLst/>
                <a:cxnLst>
                  <a:cxn ang="T6">
                    <a:pos x="T0" y="T1"/>
                  </a:cxn>
                  <a:cxn ang="T7">
                    <a:pos x="T2" y="T3"/>
                  </a:cxn>
                  <a:cxn ang="T8">
                    <a:pos x="T4" y="T5"/>
                  </a:cxn>
                </a:cxnLst>
                <a:rect l="T9" t="T10" r="T11" b="T12"/>
                <a:pathLst>
                  <a:path w="7" h="69">
                    <a:moveTo>
                      <a:pt x="0" y="0"/>
                    </a:moveTo>
                    <a:lnTo>
                      <a:pt x="7" y="34"/>
                    </a:lnTo>
                    <a:lnTo>
                      <a:pt x="7" y="69"/>
                    </a:lnTo>
                  </a:path>
                </a:pathLst>
              </a:custGeom>
              <a:noFill/>
              <a:ln w="33338">
                <a:solidFill>
                  <a:srgbClr val="CC0000"/>
                </a:solidFill>
                <a:prstDash val="solid"/>
                <a:round/>
                <a:headEnd/>
                <a:tailEnd/>
              </a:ln>
            </p:spPr>
            <p:txBody>
              <a:bodyPr/>
              <a:lstStyle/>
              <a:p>
                <a:endParaRPr lang="pt-BR"/>
              </a:p>
            </p:txBody>
          </p:sp>
          <p:sp>
            <p:nvSpPr>
              <p:cNvPr id="18498" name="Freeform 1818"/>
              <p:cNvSpPr>
                <a:spLocks/>
              </p:cNvSpPr>
              <p:nvPr/>
            </p:nvSpPr>
            <p:spPr bwMode="auto">
              <a:xfrm>
                <a:off x="4319" y="2667"/>
                <a:ext cx="1" cy="46"/>
              </a:xfrm>
              <a:custGeom>
                <a:avLst/>
                <a:gdLst>
                  <a:gd name="T0" fmla="*/ 0 w 1"/>
                  <a:gd name="T1" fmla="*/ 0 h 46"/>
                  <a:gd name="T2" fmla="*/ 0 w 1"/>
                  <a:gd name="T3" fmla="*/ 29 h 46"/>
                  <a:gd name="T4" fmla="*/ 0 w 1"/>
                  <a:gd name="T5" fmla="*/ 46 h 46"/>
                  <a:gd name="T6" fmla="*/ 0 60000 65536"/>
                  <a:gd name="T7" fmla="*/ 0 60000 65536"/>
                  <a:gd name="T8" fmla="*/ 0 60000 65536"/>
                  <a:gd name="T9" fmla="*/ 0 w 1"/>
                  <a:gd name="T10" fmla="*/ 0 h 46"/>
                  <a:gd name="T11" fmla="*/ 1 w 1"/>
                  <a:gd name="T12" fmla="*/ 46 h 46"/>
                </a:gdLst>
                <a:ahLst/>
                <a:cxnLst>
                  <a:cxn ang="T6">
                    <a:pos x="T0" y="T1"/>
                  </a:cxn>
                  <a:cxn ang="T7">
                    <a:pos x="T2" y="T3"/>
                  </a:cxn>
                  <a:cxn ang="T8">
                    <a:pos x="T4" y="T5"/>
                  </a:cxn>
                </a:cxnLst>
                <a:rect l="T9" t="T10" r="T11" b="T12"/>
                <a:pathLst>
                  <a:path w="1" h="46">
                    <a:moveTo>
                      <a:pt x="0" y="0"/>
                    </a:moveTo>
                    <a:lnTo>
                      <a:pt x="0" y="29"/>
                    </a:lnTo>
                    <a:lnTo>
                      <a:pt x="0" y="46"/>
                    </a:lnTo>
                  </a:path>
                </a:pathLst>
              </a:custGeom>
              <a:noFill/>
              <a:ln w="33338">
                <a:solidFill>
                  <a:srgbClr val="CC0000"/>
                </a:solidFill>
                <a:prstDash val="solid"/>
                <a:round/>
                <a:headEnd/>
                <a:tailEnd/>
              </a:ln>
            </p:spPr>
            <p:txBody>
              <a:bodyPr/>
              <a:lstStyle/>
              <a:p>
                <a:endParaRPr lang="pt-BR"/>
              </a:p>
            </p:txBody>
          </p:sp>
          <p:sp>
            <p:nvSpPr>
              <p:cNvPr id="18499" name="Freeform 1819"/>
              <p:cNvSpPr>
                <a:spLocks/>
              </p:cNvSpPr>
              <p:nvPr/>
            </p:nvSpPr>
            <p:spPr bwMode="auto">
              <a:xfrm>
                <a:off x="4319" y="2713"/>
                <a:ext cx="7" cy="12"/>
              </a:xfrm>
              <a:custGeom>
                <a:avLst/>
                <a:gdLst>
                  <a:gd name="T0" fmla="*/ 0 w 7"/>
                  <a:gd name="T1" fmla="*/ 0 h 12"/>
                  <a:gd name="T2" fmla="*/ 0 w 7"/>
                  <a:gd name="T3" fmla="*/ 12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12"/>
                    </a:lnTo>
                    <a:lnTo>
                      <a:pt x="7" y="12"/>
                    </a:lnTo>
                  </a:path>
                </a:pathLst>
              </a:custGeom>
              <a:noFill/>
              <a:ln w="33338">
                <a:solidFill>
                  <a:srgbClr val="CC0000"/>
                </a:solidFill>
                <a:prstDash val="solid"/>
                <a:round/>
                <a:headEnd/>
                <a:tailEnd/>
              </a:ln>
            </p:spPr>
            <p:txBody>
              <a:bodyPr/>
              <a:lstStyle/>
              <a:p>
                <a:endParaRPr lang="pt-BR"/>
              </a:p>
            </p:txBody>
          </p:sp>
          <p:sp>
            <p:nvSpPr>
              <p:cNvPr id="18500" name="Freeform 1820"/>
              <p:cNvSpPr>
                <a:spLocks/>
              </p:cNvSpPr>
              <p:nvPr/>
            </p:nvSpPr>
            <p:spPr bwMode="auto">
              <a:xfrm>
                <a:off x="4326" y="2690"/>
                <a:ext cx="7" cy="35"/>
              </a:xfrm>
              <a:custGeom>
                <a:avLst/>
                <a:gdLst>
                  <a:gd name="T0" fmla="*/ 0 w 7"/>
                  <a:gd name="T1" fmla="*/ 35 h 35"/>
                  <a:gd name="T2" fmla="*/ 7 w 7"/>
                  <a:gd name="T3" fmla="*/ 23 h 35"/>
                  <a:gd name="T4" fmla="*/ 7 w 7"/>
                  <a:gd name="T5" fmla="*/ 0 h 35"/>
                  <a:gd name="T6" fmla="*/ 0 60000 65536"/>
                  <a:gd name="T7" fmla="*/ 0 60000 65536"/>
                  <a:gd name="T8" fmla="*/ 0 60000 65536"/>
                  <a:gd name="T9" fmla="*/ 0 w 7"/>
                  <a:gd name="T10" fmla="*/ 0 h 35"/>
                  <a:gd name="T11" fmla="*/ 7 w 7"/>
                  <a:gd name="T12" fmla="*/ 35 h 35"/>
                </a:gdLst>
                <a:ahLst/>
                <a:cxnLst>
                  <a:cxn ang="T6">
                    <a:pos x="T0" y="T1"/>
                  </a:cxn>
                  <a:cxn ang="T7">
                    <a:pos x="T2" y="T3"/>
                  </a:cxn>
                  <a:cxn ang="T8">
                    <a:pos x="T4" y="T5"/>
                  </a:cxn>
                </a:cxnLst>
                <a:rect l="T9" t="T10" r="T11" b="T12"/>
                <a:pathLst>
                  <a:path w="7" h="35">
                    <a:moveTo>
                      <a:pt x="0" y="35"/>
                    </a:moveTo>
                    <a:lnTo>
                      <a:pt x="7" y="23"/>
                    </a:lnTo>
                    <a:lnTo>
                      <a:pt x="7" y="0"/>
                    </a:lnTo>
                  </a:path>
                </a:pathLst>
              </a:custGeom>
              <a:noFill/>
              <a:ln w="33338">
                <a:solidFill>
                  <a:srgbClr val="CC0000"/>
                </a:solidFill>
                <a:prstDash val="solid"/>
                <a:round/>
                <a:headEnd/>
                <a:tailEnd/>
              </a:ln>
            </p:spPr>
            <p:txBody>
              <a:bodyPr/>
              <a:lstStyle/>
              <a:p>
                <a:endParaRPr lang="pt-BR"/>
              </a:p>
            </p:txBody>
          </p:sp>
          <p:sp>
            <p:nvSpPr>
              <p:cNvPr id="18501" name="Freeform 1821"/>
              <p:cNvSpPr>
                <a:spLocks/>
              </p:cNvSpPr>
              <p:nvPr/>
            </p:nvSpPr>
            <p:spPr bwMode="auto">
              <a:xfrm>
                <a:off x="4333" y="2627"/>
                <a:ext cx="1" cy="63"/>
              </a:xfrm>
              <a:custGeom>
                <a:avLst/>
                <a:gdLst>
                  <a:gd name="T0" fmla="*/ 0 w 1"/>
                  <a:gd name="T1" fmla="*/ 63 h 63"/>
                  <a:gd name="T2" fmla="*/ 0 w 1"/>
                  <a:gd name="T3" fmla="*/ 34 h 63"/>
                  <a:gd name="T4" fmla="*/ 0 w 1"/>
                  <a:gd name="T5" fmla="*/ 0 h 63"/>
                  <a:gd name="T6" fmla="*/ 0 60000 65536"/>
                  <a:gd name="T7" fmla="*/ 0 60000 65536"/>
                  <a:gd name="T8" fmla="*/ 0 60000 65536"/>
                  <a:gd name="T9" fmla="*/ 0 w 1"/>
                  <a:gd name="T10" fmla="*/ 0 h 63"/>
                  <a:gd name="T11" fmla="*/ 1 w 1"/>
                  <a:gd name="T12" fmla="*/ 63 h 63"/>
                </a:gdLst>
                <a:ahLst/>
                <a:cxnLst>
                  <a:cxn ang="T6">
                    <a:pos x="T0" y="T1"/>
                  </a:cxn>
                  <a:cxn ang="T7">
                    <a:pos x="T2" y="T3"/>
                  </a:cxn>
                  <a:cxn ang="T8">
                    <a:pos x="T4" y="T5"/>
                  </a:cxn>
                </a:cxnLst>
                <a:rect l="T9" t="T10" r="T11" b="T12"/>
                <a:pathLst>
                  <a:path w="1" h="63">
                    <a:moveTo>
                      <a:pt x="0" y="63"/>
                    </a:moveTo>
                    <a:lnTo>
                      <a:pt x="0" y="34"/>
                    </a:lnTo>
                    <a:lnTo>
                      <a:pt x="0" y="0"/>
                    </a:lnTo>
                  </a:path>
                </a:pathLst>
              </a:custGeom>
              <a:noFill/>
              <a:ln w="33338">
                <a:solidFill>
                  <a:srgbClr val="CC0000"/>
                </a:solidFill>
                <a:prstDash val="solid"/>
                <a:round/>
                <a:headEnd/>
                <a:tailEnd/>
              </a:ln>
            </p:spPr>
            <p:txBody>
              <a:bodyPr/>
              <a:lstStyle/>
              <a:p>
                <a:endParaRPr lang="pt-BR"/>
              </a:p>
            </p:txBody>
          </p:sp>
          <p:sp>
            <p:nvSpPr>
              <p:cNvPr id="18502" name="Freeform 1822"/>
              <p:cNvSpPr>
                <a:spLocks/>
              </p:cNvSpPr>
              <p:nvPr/>
            </p:nvSpPr>
            <p:spPr bwMode="auto">
              <a:xfrm>
                <a:off x="4333" y="2563"/>
                <a:ext cx="7" cy="64"/>
              </a:xfrm>
              <a:custGeom>
                <a:avLst/>
                <a:gdLst>
                  <a:gd name="T0" fmla="*/ 0 w 7"/>
                  <a:gd name="T1" fmla="*/ 64 h 64"/>
                  <a:gd name="T2" fmla="*/ 0 w 7"/>
                  <a:gd name="T3" fmla="*/ 29 h 64"/>
                  <a:gd name="T4" fmla="*/ 7 w 7"/>
                  <a:gd name="T5" fmla="*/ 0 h 64"/>
                  <a:gd name="T6" fmla="*/ 0 60000 65536"/>
                  <a:gd name="T7" fmla="*/ 0 60000 65536"/>
                  <a:gd name="T8" fmla="*/ 0 60000 65536"/>
                  <a:gd name="T9" fmla="*/ 0 w 7"/>
                  <a:gd name="T10" fmla="*/ 0 h 64"/>
                  <a:gd name="T11" fmla="*/ 7 w 7"/>
                  <a:gd name="T12" fmla="*/ 64 h 64"/>
                </a:gdLst>
                <a:ahLst/>
                <a:cxnLst>
                  <a:cxn ang="T6">
                    <a:pos x="T0" y="T1"/>
                  </a:cxn>
                  <a:cxn ang="T7">
                    <a:pos x="T2" y="T3"/>
                  </a:cxn>
                  <a:cxn ang="T8">
                    <a:pos x="T4" y="T5"/>
                  </a:cxn>
                </a:cxnLst>
                <a:rect l="T9" t="T10" r="T11" b="T12"/>
                <a:pathLst>
                  <a:path w="7" h="64">
                    <a:moveTo>
                      <a:pt x="0" y="64"/>
                    </a:moveTo>
                    <a:lnTo>
                      <a:pt x="0" y="29"/>
                    </a:lnTo>
                    <a:lnTo>
                      <a:pt x="7" y="0"/>
                    </a:lnTo>
                  </a:path>
                </a:pathLst>
              </a:custGeom>
              <a:noFill/>
              <a:ln w="33338">
                <a:solidFill>
                  <a:srgbClr val="CC0000"/>
                </a:solidFill>
                <a:prstDash val="solid"/>
                <a:round/>
                <a:headEnd/>
                <a:tailEnd/>
              </a:ln>
            </p:spPr>
            <p:txBody>
              <a:bodyPr/>
              <a:lstStyle/>
              <a:p>
                <a:endParaRPr lang="pt-BR"/>
              </a:p>
            </p:txBody>
          </p:sp>
          <p:sp>
            <p:nvSpPr>
              <p:cNvPr id="18503" name="Freeform 1823"/>
              <p:cNvSpPr>
                <a:spLocks/>
              </p:cNvSpPr>
              <p:nvPr/>
            </p:nvSpPr>
            <p:spPr bwMode="auto">
              <a:xfrm>
                <a:off x="4340" y="2517"/>
                <a:ext cx="6" cy="46"/>
              </a:xfrm>
              <a:custGeom>
                <a:avLst/>
                <a:gdLst>
                  <a:gd name="T0" fmla="*/ 0 w 6"/>
                  <a:gd name="T1" fmla="*/ 46 h 46"/>
                  <a:gd name="T2" fmla="*/ 6 w 6"/>
                  <a:gd name="T3" fmla="*/ 17 h 46"/>
                  <a:gd name="T4" fmla="*/ 6 w 6"/>
                  <a:gd name="T5" fmla="*/ 0 h 46"/>
                  <a:gd name="T6" fmla="*/ 0 60000 65536"/>
                  <a:gd name="T7" fmla="*/ 0 60000 65536"/>
                  <a:gd name="T8" fmla="*/ 0 60000 65536"/>
                  <a:gd name="T9" fmla="*/ 0 w 6"/>
                  <a:gd name="T10" fmla="*/ 0 h 46"/>
                  <a:gd name="T11" fmla="*/ 6 w 6"/>
                  <a:gd name="T12" fmla="*/ 46 h 46"/>
                </a:gdLst>
                <a:ahLst/>
                <a:cxnLst>
                  <a:cxn ang="T6">
                    <a:pos x="T0" y="T1"/>
                  </a:cxn>
                  <a:cxn ang="T7">
                    <a:pos x="T2" y="T3"/>
                  </a:cxn>
                  <a:cxn ang="T8">
                    <a:pos x="T4" y="T5"/>
                  </a:cxn>
                </a:cxnLst>
                <a:rect l="T9" t="T10" r="T11" b="T12"/>
                <a:pathLst>
                  <a:path w="6" h="46">
                    <a:moveTo>
                      <a:pt x="0" y="46"/>
                    </a:moveTo>
                    <a:lnTo>
                      <a:pt x="6" y="17"/>
                    </a:lnTo>
                    <a:lnTo>
                      <a:pt x="6" y="0"/>
                    </a:lnTo>
                  </a:path>
                </a:pathLst>
              </a:custGeom>
              <a:noFill/>
              <a:ln w="33338">
                <a:solidFill>
                  <a:srgbClr val="CC0000"/>
                </a:solidFill>
                <a:prstDash val="solid"/>
                <a:round/>
                <a:headEnd/>
                <a:tailEnd/>
              </a:ln>
            </p:spPr>
            <p:txBody>
              <a:bodyPr/>
              <a:lstStyle/>
              <a:p>
                <a:endParaRPr lang="pt-BR"/>
              </a:p>
            </p:txBody>
          </p:sp>
          <p:sp>
            <p:nvSpPr>
              <p:cNvPr id="18504" name="Freeform 1824"/>
              <p:cNvSpPr>
                <a:spLocks/>
              </p:cNvSpPr>
              <p:nvPr/>
            </p:nvSpPr>
            <p:spPr bwMode="auto">
              <a:xfrm>
                <a:off x="4346" y="2505"/>
                <a:ext cx="1" cy="12"/>
              </a:xfrm>
              <a:custGeom>
                <a:avLst/>
                <a:gdLst>
                  <a:gd name="T0" fmla="*/ 0 w 1"/>
                  <a:gd name="T1" fmla="*/ 12 h 12"/>
                  <a:gd name="T2" fmla="*/ 0 w 1"/>
                  <a:gd name="T3" fmla="*/ 6 h 12"/>
                  <a:gd name="T4" fmla="*/ 0 w 1"/>
                  <a:gd name="T5" fmla="*/ 0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12"/>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05" name="Freeform 1825"/>
              <p:cNvSpPr>
                <a:spLocks/>
              </p:cNvSpPr>
              <p:nvPr/>
            </p:nvSpPr>
            <p:spPr bwMode="auto">
              <a:xfrm>
                <a:off x="4346" y="2505"/>
                <a:ext cx="7" cy="29"/>
              </a:xfrm>
              <a:custGeom>
                <a:avLst/>
                <a:gdLst>
                  <a:gd name="T0" fmla="*/ 0 w 7"/>
                  <a:gd name="T1" fmla="*/ 0 h 29"/>
                  <a:gd name="T2" fmla="*/ 0 w 7"/>
                  <a:gd name="T3" fmla="*/ 12 h 29"/>
                  <a:gd name="T4" fmla="*/ 7 w 7"/>
                  <a:gd name="T5" fmla="*/ 29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0"/>
                    </a:moveTo>
                    <a:lnTo>
                      <a:pt x="0" y="12"/>
                    </a:lnTo>
                    <a:lnTo>
                      <a:pt x="7" y="29"/>
                    </a:lnTo>
                  </a:path>
                </a:pathLst>
              </a:custGeom>
              <a:noFill/>
              <a:ln w="33338">
                <a:solidFill>
                  <a:srgbClr val="CC0000"/>
                </a:solidFill>
                <a:prstDash val="solid"/>
                <a:round/>
                <a:headEnd/>
                <a:tailEnd/>
              </a:ln>
            </p:spPr>
            <p:txBody>
              <a:bodyPr/>
              <a:lstStyle/>
              <a:p>
                <a:endParaRPr lang="pt-BR"/>
              </a:p>
            </p:txBody>
          </p:sp>
          <p:sp>
            <p:nvSpPr>
              <p:cNvPr id="18506" name="Freeform 1826"/>
              <p:cNvSpPr>
                <a:spLocks/>
              </p:cNvSpPr>
              <p:nvPr/>
            </p:nvSpPr>
            <p:spPr bwMode="auto">
              <a:xfrm>
                <a:off x="4353" y="2534"/>
                <a:ext cx="7" cy="52"/>
              </a:xfrm>
              <a:custGeom>
                <a:avLst/>
                <a:gdLst>
                  <a:gd name="T0" fmla="*/ 0 w 7"/>
                  <a:gd name="T1" fmla="*/ 0 h 52"/>
                  <a:gd name="T2" fmla="*/ 7 w 7"/>
                  <a:gd name="T3" fmla="*/ 23 h 52"/>
                  <a:gd name="T4" fmla="*/ 7 w 7"/>
                  <a:gd name="T5" fmla="*/ 52 h 52"/>
                  <a:gd name="T6" fmla="*/ 0 60000 65536"/>
                  <a:gd name="T7" fmla="*/ 0 60000 65536"/>
                  <a:gd name="T8" fmla="*/ 0 60000 65536"/>
                  <a:gd name="T9" fmla="*/ 0 w 7"/>
                  <a:gd name="T10" fmla="*/ 0 h 52"/>
                  <a:gd name="T11" fmla="*/ 7 w 7"/>
                  <a:gd name="T12" fmla="*/ 52 h 52"/>
                </a:gdLst>
                <a:ahLst/>
                <a:cxnLst>
                  <a:cxn ang="T6">
                    <a:pos x="T0" y="T1"/>
                  </a:cxn>
                  <a:cxn ang="T7">
                    <a:pos x="T2" y="T3"/>
                  </a:cxn>
                  <a:cxn ang="T8">
                    <a:pos x="T4" y="T5"/>
                  </a:cxn>
                </a:cxnLst>
                <a:rect l="T9" t="T10" r="T11" b="T12"/>
                <a:pathLst>
                  <a:path w="7" h="52">
                    <a:moveTo>
                      <a:pt x="0" y="0"/>
                    </a:moveTo>
                    <a:lnTo>
                      <a:pt x="7" y="23"/>
                    </a:lnTo>
                    <a:lnTo>
                      <a:pt x="7" y="52"/>
                    </a:lnTo>
                  </a:path>
                </a:pathLst>
              </a:custGeom>
              <a:noFill/>
              <a:ln w="33338">
                <a:solidFill>
                  <a:srgbClr val="CC0000"/>
                </a:solidFill>
                <a:prstDash val="solid"/>
                <a:round/>
                <a:headEnd/>
                <a:tailEnd/>
              </a:ln>
            </p:spPr>
            <p:txBody>
              <a:bodyPr/>
              <a:lstStyle/>
              <a:p>
                <a:endParaRPr lang="pt-BR"/>
              </a:p>
            </p:txBody>
          </p:sp>
          <p:sp>
            <p:nvSpPr>
              <p:cNvPr id="18507" name="Freeform 1827"/>
              <p:cNvSpPr>
                <a:spLocks/>
              </p:cNvSpPr>
              <p:nvPr/>
            </p:nvSpPr>
            <p:spPr bwMode="auto">
              <a:xfrm>
                <a:off x="4360" y="2586"/>
                <a:ext cx="1" cy="64"/>
              </a:xfrm>
              <a:custGeom>
                <a:avLst/>
                <a:gdLst>
                  <a:gd name="T0" fmla="*/ 0 w 1"/>
                  <a:gd name="T1" fmla="*/ 0 h 64"/>
                  <a:gd name="T2" fmla="*/ 0 w 1"/>
                  <a:gd name="T3" fmla="*/ 35 h 64"/>
                  <a:gd name="T4" fmla="*/ 0 w 1"/>
                  <a:gd name="T5" fmla="*/ 64 h 64"/>
                  <a:gd name="T6" fmla="*/ 0 60000 65536"/>
                  <a:gd name="T7" fmla="*/ 0 60000 65536"/>
                  <a:gd name="T8" fmla="*/ 0 60000 65536"/>
                  <a:gd name="T9" fmla="*/ 0 w 1"/>
                  <a:gd name="T10" fmla="*/ 0 h 64"/>
                  <a:gd name="T11" fmla="*/ 1 w 1"/>
                  <a:gd name="T12" fmla="*/ 64 h 64"/>
                </a:gdLst>
                <a:ahLst/>
                <a:cxnLst>
                  <a:cxn ang="T6">
                    <a:pos x="T0" y="T1"/>
                  </a:cxn>
                  <a:cxn ang="T7">
                    <a:pos x="T2" y="T3"/>
                  </a:cxn>
                  <a:cxn ang="T8">
                    <a:pos x="T4" y="T5"/>
                  </a:cxn>
                </a:cxnLst>
                <a:rect l="T9" t="T10" r="T11" b="T12"/>
                <a:pathLst>
                  <a:path w="1" h="64">
                    <a:moveTo>
                      <a:pt x="0" y="0"/>
                    </a:moveTo>
                    <a:lnTo>
                      <a:pt x="0" y="35"/>
                    </a:lnTo>
                    <a:lnTo>
                      <a:pt x="0" y="64"/>
                    </a:lnTo>
                  </a:path>
                </a:pathLst>
              </a:custGeom>
              <a:noFill/>
              <a:ln w="33338">
                <a:solidFill>
                  <a:srgbClr val="CC0000"/>
                </a:solidFill>
                <a:prstDash val="solid"/>
                <a:round/>
                <a:headEnd/>
                <a:tailEnd/>
              </a:ln>
            </p:spPr>
            <p:txBody>
              <a:bodyPr/>
              <a:lstStyle/>
              <a:p>
                <a:endParaRPr lang="pt-BR"/>
              </a:p>
            </p:txBody>
          </p:sp>
          <p:sp>
            <p:nvSpPr>
              <p:cNvPr id="18508" name="Freeform 1828"/>
              <p:cNvSpPr>
                <a:spLocks/>
              </p:cNvSpPr>
              <p:nvPr/>
            </p:nvSpPr>
            <p:spPr bwMode="auto">
              <a:xfrm>
                <a:off x="4360" y="2650"/>
                <a:ext cx="7" cy="40"/>
              </a:xfrm>
              <a:custGeom>
                <a:avLst/>
                <a:gdLst>
                  <a:gd name="T0" fmla="*/ 0 w 7"/>
                  <a:gd name="T1" fmla="*/ 0 h 40"/>
                  <a:gd name="T2" fmla="*/ 0 w 7"/>
                  <a:gd name="T3" fmla="*/ 23 h 40"/>
                  <a:gd name="T4" fmla="*/ 7 w 7"/>
                  <a:gd name="T5" fmla="*/ 40 h 40"/>
                  <a:gd name="T6" fmla="*/ 0 60000 65536"/>
                  <a:gd name="T7" fmla="*/ 0 60000 65536"/>
                  <a:gd name="T8" fmla="*/ 0 60000 65536"/>
                  <a:gd name="T9" fmla="*/ 0 w 7"/>
                  <a:gd name="T10" fmla="*/ 0 h 40"/>
                  <a:gd name="T11" fmla="*/ 7 w 7"/>
                  <a:gd name="T12" fmla="*/ 40 h 40"/>
                </a:gdLst>
                <a:ahLst/>
                <a:cxnLst>
                  <a:cxn ang="T6">
                    <a:pos x="T0" y="T1"/>
                  </a:cxn>
                  <a:cxn ang="T7">
                    <a:pos x="T2" y="T3"/>
                  </a:cxn>
                  <a:cxn ang="T8">
                    <a:pos x="T4" y="T5"/>
                  </a:cxn>
                </a:cxnLst>
                <a:rect l="T9" t="T10" r="T11" b="T12"/>
                <a:pathLst>
                  <a:path w="7" h="40">
                    <a:moveTo>
                      <a:pt x="0" y="0"/>
                    </a:moveTo>
                    <a:lnTo>
                      <a:pt x="0" y="23"/>
                    </a:lnTo>
                    <a:lnTo>
                      <a:pt x="7" y="40"/>
                    </a:lnTo>
                  </a:path>
                </a:pathLst>
              </a:custGeom>
              <a:noFill/>
              <a:ln w="33338">
                <a:solidFill>
                  <a:srgbClr val="CC0000"/>
                </a:solidFill>
                <a:prstDash val="solid"/>
                <a:round/>
                <a:headEnd/>
                <a:tailEnd/>
              </a:ln>
            </p:spPr>
            <p:txBody>
              <a:bodyPr/>
              <a:lstStyle/>
              <a:p>
                <a:endParaRPr lang="pt-BR"/>
              </a:p>
            </p:txBody>
          </p:sp>
          <p:sp>
            <p:nvSpPr>
              <p:cNvPr id="18509" name="Freeform 1829"/>
              <p:cNvSpPr>
                <a:spLocks/>
              </p:cNvSpPr>
              <p:nvPr/>
            </p:nvSpPr>
            <p:spPr bwMode="auto">
              <a:xfrm>
                <a:off x="4367" y="2690"/>
                <a:ext cx="7" cy="12"/>
              </a:xfrm>
              <a:custGeom>
                <a:avLst/>
                <a:gdLst>
                  <a:gd name="T0" fmla="*/ 0 w 7"/>
                  <a:gd name="T1" fmla="*/ 0 h 12"/>
                  <a:gd name="T2" fmla="*/ 7 w 7"/>
                  <a:gd name="T3" fmla="*/ 12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12"/>
                    </a:lnTo>
                  </a:path>
                </a:pathLst>
              </a:custGeom>
              <a:noFill/>
              <a:ln w="33338">
                <a:solidFill>
                  <a:srgbClr val="CC0000"/>
                </a:solidFill>
                <a:prstDash val="solid"/>
                <a:round/>
                <a:headEnd/>
                <a:tailEnd/>
              </a:ln>
            </p:spPr>
            <p:txBody>
              <a:bodyPr/>
              <a:lstStyle/>
              <a:p>
                <a:endParaRPr lang="pt-BR"/>
              </a:p>
            </p:txBody>
          </p:sp>
          <p:sp>
            <p:nvSpPr>
              <p:cNvPr id="18510" name="Freeform 1830"/>
              <p:cNvSpPr>
                <a:spLocks/>
              </p:cNvSpPr>
              <p:nvPr/>
            </p:nvSpPr>
            <p:spPr bwMode="auto">
              <a:xfrm>
                <a:off x="4374" y="2673"/>
                <a:ext cx="1" cy="29"/>
              </a:xfrm>
              <a:custGeom>
                <a:avLst/>
                <a:gdLst>
                  <a:gd name="T0" fmla="*/ 0 w 1"/>
                  <a:gd name="T1" fmla="*/ 29 h 29"/>
                  <a:gd name="T2" fmla="*/ 0 w 1"/>
                  <a:gd name="T3" fmla="*/ 17 h 29"/>
                  <a:gd name="T4" fmla="*/ 0 w 1"/>
                  <a:gd name="T5" fmla="*/ 0 h 29"/>
                  <a:gd name="T6" fmla="*/ 0 60000 65536"/>
                  <a:gd name="T7" fmla="*/ 0 60000 65536"/>
                  <a:gd name="T8" fmla="*/ 0 60000 65536"/>
                  <a:gd name="T9" fmla="*/ 0 w 1"/>
                  <a:gd name="T10" fmla="*/ 0 h 29"/>
                  <a:gd name="T11" fmla="*/ 1 w 1"/>
                  <a:gd name="T12" fmla="*/ 29 h 29"/>
                </a:gdLst>
                <a:ahLst/>
                <a:cxnLst>
                  <a:cxn ang="T6">
                    <a:pos x="T0" y="T1"/>
                  </a:cxn>
                  <a:cxn ang="T7">
                    <a:pos x="T2" y="T3"/>
                  </a:cxn>
                  <a:cxn ang="T8">
                    <a:pos x="T4" y="T5"/>
                  </a:cxn>
                </a:cxnLst>
                <a:rect l="T9" t="T10" r="T11" b="T12"/>
                <a:pathLst>
                  <a:path w="1" h="29">
                    <a:moveTo>
                      <a:pt x="0" y="29"/>
                    </a:moveTo>
                    <a:lnTo>
                      <a:pt x="0" y="17"/>
                    </a:lnTo>
                    <a:lnTo>
                      <a:pt x="0" y="0"/>
                    </a:lnTo>
                  </a:path>
                </a:pathLst>
              </a:custGeom>
              <a:noFill/>
              <a:ln w="33338">
                <a:solidFill>
                  <a:srgbClr val="CC0000"/>
                </a:solidFill>
                <a:prstDash val="solid"/>
                <a:round/>
                <a:headEnd/>
                <a:tailEnd/>
              </a:ln>
            </p:spPr>
            <p:txBody>
              <a:bodyPr/>
              <a:lstStyle/>
              <a:p>
                <a:endParaRPr lang="pt-BR"/>
              </a:p>
            </p:txBody>
          </p:sp>
          <p:sp>
            <p:nvSpPr>
              <p:cNvPr id="18511" name="Freeform 1831"/>
              <p:cNvSpPr>
                <a:spLocks/>
              </p:cNvSpPr>
              <p:nvPr/>
            </p:nvSpPr>
            <p:spPr bwMode="auto">
              <a:xfrm>
                <a:off x="4374" y="2627"/>
                <a:ext cx="7" cy="46"/>
              </a:xfrm>
              <a:custGeom>
                <a:avLst/>
                <a:gdLst>
                  <a:gd name="T0" fmla="*/ 0 w 7"/>
                  <a:gd name="T1" fmla="*/ 46 h 46"/>
                  <a:gd name="T2" fmla="*/ 0 w 7"/>
                  <a:gd name="T3" fmla="*/ 23 h 46"/>
                  <a:gd name="T4" fmla="*/ 7 w 7"/>
                  <a:gd name="T5" fmla="*/ 0 h 46"/>
                  <a:gd name="T6" fmla="*/ 0 60000 65536"/>
                  <a:gd name="T7" fmla="*/ 0 60000 65536"/>
                  <a:gd name="T8" fmla="*/ 0 60000 65536"/>
                  <a:gd name="T9" fmla="*/ 0 w 7"/>
                  <a:gd name="T10" fmla="*/ 0 h 46"/>
                  <a:gd name="T11" fmla="*/ 7 w 7"/>
                  <a:gd name="T12" fmla="*/ 46 h 46"/>
                </a:gdLst>
                <a:ahLst/>
                <a:cxnLst>
                  <a:cxn ang="T6">
                    <a:pos x="T0" y="T1"/>
                  </a:cxn>
                  <a:cxn ang="T7">
                    <a:pos x="T2" y="T3"/>
                  </a:cxn>
                  <a:cxn ang="T8">
                    <a:pos x="T4" y="T5"/>
                  </a:cxn>
                </a:cxnLst>
                <a:rect l="T9" t="T10" r="T11" b="T12"/>
                <a:pathLst>
                  <a:path w="7" h="46">
                    <a:moveTo>
                      <a:pt x="0" y="46"/>
                    </a:moveTo>
                    <a:lnTo>
                      <a:pt x="0" y="23"/>
                    </a:lnTo>
                    <a:lnTo>
                      <a:pt x="7" y="0"/>
                    </a:lnTo>
                  </a:path>
                </a:pathLst>
              </a:custGeom>
              <a:noFill/>
              <a:ln w="33338">
                <a:solidFill>
                  <a:srgbClr val="CC0000"/>
                </a:solidFill>
                <a:prstDash val="solid"/>
                <a:round/>
                <a:headEnd/>
                <a:tailEnd/>
              </a:ln>
            </p:spPr>
            <p:txBody>
              <a:bodyPr/>
              <a:lstStyle/>
              <a:p>
                <a:endParaRPr lang="pt-BR"/>
              </a:p>
            </p:txBody>
          </p:sp>
          <p:sp>
            <p:nvSpPr>
              <p:cNvPr id="18512" name="Freeform 1832"/>
              <p:cNvSpPr>
                <a:spLocks/>
              </p:cNvSpPr>
              <p:nvPr/>
            </p:nvSpPr>
            <p:spPr bwMode="auto">
              <a:xfrm>
                <a:off x="4381" y="2569"/>
                <a:ext cx="7" cy="58"/>
              </a:xfrm>
              <a:custGeom>
                <a:avLst/>
                <a:gdLst>
                  <a:gd name="T0" fmla="*/ 0 w 7"/>
                  <a:gd name="T1" fmla="*/ 58 h 58"/>
                  <a:gd name="T2" fmla="*/ 7 w 7"/>
                  <a:gd name="T3" fmla="*/ 29 h 58"/>
                  <a:gd name="T4" fmla="*/ 7 w 7"/>
                  <a:gd name="T5" fmla="*/ 0 h 58"/>
                  <a:gd name="T6" fmla="*/ 0 60000 65536"/>
                  <a:gd name="T7" fmla="*/ 0 60000 65536"/>
                  <a:gd name="T8" fmla="*/ 0 60000 65536"/>
                  <a:gd name="T9" fmla="*/ 0 w 7"/>
                  <a:gd name="T10" fmla="*/ 0 h 58"/>
                  <a:gd name="T11" fmla="*/ 7 w 7"/>
                  <a:gd name="T12" fmla="*/ 58 h 58"/>
                </a:gdLst>
                <a:ahLst/>
                <a:cxnLst>
                  <a:cxn ang="T6">
                    <a:pos x="T0" y="T1"/>
                  </a:cxn>
                  <a:cxn ang="T7">
                    <a:pos x="T2" y="T3"/>
                  </a:cxn>
                  <a:cxn ang="T8">
                    <a:pos x="T4" y="T5"/>
                  </a:cxn>
                </a:cxnLst>
                <a:rect l="T9" t="T10" r="T11" b="T12"/>
                <a:pathLst>
                  <a:path w="7" h="58">
                    <a:moveTo>
                      <a:pt x="0" y="58"/>
                    </a:moveTo>
                    <a:lnTo>
                      <a:pt x="7" y="29"/>
                    </a:lnTo>
                    <a:lnTo>
                      <a:pt x="7" y="0"/>
                    </a:lnTo>
                  </a:path>
                </a:pathLst>
              </a:custGeom>
              <a:noFill/>
              <a:ln w="33338">
                <a:solidFill>
                  <a:srgbClr val="CC0000"/>
                </a:solidFill>
                <a:prstDash val="solid"/>
                <a:round/>
                <a:headEnd/>
                <a:tailEnd/>
              </a:ln>
            </p:spPr>
            <p:txBody>
              <a:bodyPr/>
              <a:lstStyle/>
              <a:p>
                <a:endParaRPr lang="pt-BR"/>
              </a:p>
            </p:txBody>
          </p:sp>
          <p:sp>
            <p:nvSpPr>
              <p:cNvPr id="18513" name="Freeform 1833"/>
              <p:cNvSpPr>
                <a:spLocks/>
              </p:cNvSpPr>
              <p:nvPr/>
            </p:nvSpPr>
            <p:spPr bwMode="auto">
              <a:xfrm>
                <a:off x="4388" y="2523"/>
                <a:ext cx="1" cy="46"/>
              </a:xfrm>
              <a:custGeom>
                <a:avLst/>
                <a:gdLst>
                  <a:gd name="T0" fmla="*/ 0 w 1"/>
                  <a:gd name="T1" fmla="*/ 46 h 46"/>
                  <a:gd name="T2" fmla="*/ 0 w 1"/>
                  <a:gd name="T3" fmla="*/ 17 h 46"/>
                  <a:gd name="T4" fmla="*/ 0 w 1"/>
                  <a:gd name="T5" fmla="*/ 0 h 46"/>
                  <a:gd name="T6" fmla="*/ 0 60000 65536"/>
                  <a:gd name="T7" fmla="*/ 0 60000 65536"/>
                  <a:gd name="T8" fmla="*/ 0 60000 65536"/>
                  <a:gd name="T9" fmla="*/ 0 w 1"/>
                  <a:gd name="T10" fmla="*/ 0 h 46"/>
                  <a:gd name="T11" fmla="*/ 1 w 1"/>
                  <a:gd name="T12" fmla="*/ 46 h 46"/>
                </a:gdLst>
                <a:ahLst/>
                <a:cxnLst>
                  <a:cxn ang="T6">
                    <a:pos x="T0" y="T1"/>
                  </a:cxn>
                  <a:cxn ang="T7">
                    <a:pos x="T2" y="T3"/>
                  </a:cxn>
                  <a:cxn ang="T8">
                    <a:pos x="T4" y="T5"/>
                  </a:cxn>
                </a:cxnLst>
                <a:rect l="T9" t="T10" r="T11" b="T12"/>
                <a:pathLst>
                  <a:path w="1" h="46">
                    <a:moveTo>
                      <a:pt x="0" y="46"/>
                    </a:moveTo>
                    <a:lnTo>
                      <a:pt x="0" y="17"/>
                    </a:lnTo>
                    <a:lnTo>
                      <a:pt x="0" y="0"/>
                    </a:lnTo>
                  </a:path>
                </a:pathLst>
              </a:custGeom>
              <a:noFill/>
              <a:ln w="33338">
                <a:solidFill>
                  <a:srgbClr val="CC0000"/>
                </a:solidFill>
                <a:prstDash val="solid"/>
                <a:round/>
                <a:headEnd/>
                <a:tailEnd/>
              </a:ln>
            </p:spPr>
            <p:txBody>
              <a:bodyPr/>
              <a:lstStyle/>
              <a:p>
                <a:endParaRPr lang="pt-BR"/>
              </a:p>
            </p:txBody>
          </p:sp>
          <p:sp>
            <p:nvSpPr>
              <p:cNvPr id="18514" name="Freeform 1834"/>
              <p:cNvSpPr>
                <a:spLocks/>
              </p:cNvSpPr>
              <p:nvPr/>
            </p:nvSpPr>
            <p:spPr bwMode="auto">
              <a:xfrm>
                <a:off x="4388" y="2511"/>
                <a:ext cx="7" cy="12"/>
              </a:xfrm>
              <a:custGeom>
                <a:avLst/>
                <a:gdLst>
                  <a:gd name="T0" fmla="*/ 0 w 7"/>
                  <a:gd name="T1" fmla="*/ 12 h 12"/>
                  <a:gd name="T2" fmla="*/ 0 w 7"/>
                  <a:gd name="T3" fmla="*/ 6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515" name="Freeform 1835"/>
              <p:cNvSpPr>
                <a:spLocks/>
              </p:cNvSpPr>
              <p:nvPr/>
            </p:nvSpPr>
            <p:spPr bwMode="auto">
              <a:xfrm>
                <a:off x="4395" y="2511"/>
                <a:ext cx="7" cy="23"/>
              </a:xfrm>
              <a:custGeom>
                <a:avLst/>
                <a:gdLst>
                  <a:gd name="T0" fmla="*/ 0 w 7"/>
                  <a:gd name="T1" fmla="*/ 0 h 23"/>
                  <a:gd name="T2" fmla="*/ 7 w 7"/>
                  <a:gd name="T3" fmla="*/ 6 h 23"/>
                  <a:gd name="T4" fmla="*/ 7 w 7"/>
                  <a:gd name="T5" fmla="*/ 23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0"/>
                    </a:moveTo>
                    <a:lnTo>
                      <a:pt x="7" y="6"/>
                    </a:lnTo>
                    <a:lnTo>
                      <a:pt x="7" y="23"/>
                    </a:lnTo>
                  </a:path>
                </a:pathLst>
              </a:custGeom>
              <a:noFill/>
              <a:ln w="33338">
                <a:solidFill>
                  <a:srgbClr val="CC0000"/>
                </a:solidFill>
                <a:prstDash val="solid"/>
                <a:round/>
                <a:headEnd/>
                <a:tailEnd/>
              </a:ln>
            </p:spPr>
            <p:txBody>
              <a:bodyPr/>
              <a:lstStyle/>
              <a:p>
                <a:endParaRPr lang="pt-BR"/>
              </a:p>
            </p:txBody>
          </p:sp>
          <p:sp>
            <p:nvSpPr>
              <p:cNvPr id="18516" name="Freeform 1836"/>
              <p:cNvSpPr>
                <a:spLocks/>
              </p:cNvSpPr>
              <p:nvPr/>
            </p:nvSpPr>
            <p:spPr bwMode="auto">
              <a:xfrm>
                <a:off x="4402" y="2534"/>
                <a:ext cx="1" cy="46"/>
              </a:xfrm>
              <a:custGeom>
                <a:avLst/>
                <a:gdLst>
                  <a:gd name="T0" fmla="*/ 0 w 1"/>
                  <a:gd name="T1" fmla="*/ 0 h 46"/>
                  <a:gd name="T2" fmla="*/ 0 w 1"/>
                  <a:gd name="T3" fmla="*/ 23 h 46"/>
                  <a:gd name="T4" fmla="*/ 0 w 1"/>
                  <a:gd name="T5" fmla="*/ 46 h 46"/>
                  <a:gd name="T6" fmla="*/ 0 60000 65536"/>
                  <a:gd name="T7" fmla="*/ 0 60000 65536"/>
                  <a:gd name="T8" fmla="*/ 0 60000 65536"/>
                  <a:gd name="T9" fmla="*/ 0 w 1"/>
                  <a:gd name="T10" fmla="*/ 0 h 46"/>
                  <a:gd name="T11" fmla="*/ 1 w 1"/>
                  <a:gd name="T12" fmla="*/ 46 h 46"/>
                </a:gdLst>
                <a:ahLst/>
                <a:cxnLst>
                  <a:cxn ang="T6">
                    <a:pos x="T0" y="T1"/>
                  </a:cxn>
                  <a:cxn ang="T7">
                    <a:pos x="T2" y="T3"/>
                  </a:cxn>
                  <a:cxn ang="T8">
                    <a:pos x="T4" y="T5"/>
                  </a:cxn>
                </a:cxnLst>
                <a:rect l="T9" t="T10" r="T11" b="T12"/>
                <a:pathLst>
                  <a:path w="1" h="46">
                    <a:moveTo>
                      <a:pt x="0" y="0"/>
                    </a:moveTo>
                    <a:lnTo>
                      <a:pt x="0" y="23"/>
                    </a:lnTo>
                    <a:lnTo>
                      <a:pt x="0" y="46"/>
                    </a:lnTo>
                  </a:path>
                </a:pathLst>
              </a:custGeom>
              <a:noFill/>
              <a:ln w="33338">
                <a:solidFill>
                  <a:srgbClr val="CC0000"/>
                </a:solidFill>
                <a:prstDash val="solid"/>
                <a:round/>
                <a:headEnd/>
                <a:tailEnd/>
              </a:ln>
            </p:spPr>
            <p:txBody>
              <a:bodyPr/>
              <a:lstStyle/>
              <a:p>
                <a:endParaRPr lang="pt-BR"/>
              </a:p>
            </p:txBody>
          </p:sp>
          <p:sp>
            <p:nvSpPr>
              <p:cNvPr id="18517" name="Freeform 1837"/>
              <p:cNvSpPr>
                <a:spLocks/>
              </p:cNvSpPr>
              <p:nvPr/>
            </p:nvSpPr>
            <p:spPr bwMode="auto">
              <a:xfrm>
                <a:off x="4402" y="2580"/>
                <a:ext cx="7" cy="52"/>
              </a:xfrm>
              <a:custGeom>
                <a:avLst/>
                <a:gdLst>
                  <a:gd name="T0" fmla="*/ 0 w 7"/>
                  <a:gd name="T1" fmla="*/ 0 h 52"/>
                  <a:gd name="T2" fmla="*/ 0 w 7"/>
                  <a:gd name="T3" fmla="*/ 29 h 52"/>
                  <a:gd name="T4" fmla="*/ 7 w 7"/>
                  <a:gd name="T5" fmla="*/ 52 h 52"/>
                  <a:gd name="T6" fmla="*/ 0 60000 65536"/>
                  <a:gd name="T7" fmla="*/ 0 60000 65536"/>
                  <a:gd name="T8" fmla="*/ 0 60000 65536"/>
                  <a:gd name="T9" fmla="*/ 0 w 7"/>
                  <a:gd name="T10" fmla="*/ 0 h 52"/>
                  <a:gd name="T11" fmla="*/ 7 w 7"/>
                  <a:gd name="T12" fmla="*/ 52 h 52"/>
                </a:gdLst>
                <a:ahLst/>
                <a:cxnLst>
                  <a:cxn ang="T6">
                    <a:pos x="T0" y="T1"/>
                  </a:cxn>
                  <a:cxn ang="T7">
                    <a:pos x="T2" y="T3"/>
                  </a:cxn>
                  <a:cxn ang="T8">
                    <a:pos x="T4" y="T5"/>
                  </a:cxn>
                </a:cxnLst>
                <a:rect l="T9" t="T10" r="T11" b="T12"/>
                <a:pathLst>
                  <a:path w="7" h="52">
                    <a:moveTo>
                      <a:pt x="0" y="0"/>
                    </a:moveTo>
                    <a:lnTo>
                      <a:pt x="0" y="29"/>
                    </a:lnTo>
                    <a:lnTo>
                      <a:pt x="7" y="52"/>
                    </a:lnTo>
                  </a:path>
                </a:pathLst>
              </a:custGeom>
              <a:noFill/>
              <a:ln w="33338">
                <a:solidFill>
                  <a:srgbClr val="CC0000"/>
                </a:solidFill>
                <a:prstDash val="solid"/>
                <a:round/>
                <a:headEnd/>
                <a:tailEnd/>
              </a:ln>
            </p:spPr>
            <p:txBody>
              <a:bodyPr/>
              <a:lstStyle/>
              <a:p>
                <a:endParaRPr lang="pt-BR"/>
              </a:p>
            </p:txBody>
          </p:sp>
          <p:sp>
            <p:nvSpPr>
              <p:cNvPr id="18518" name="Freeform 1838"/>
              <p:cNvSpPr>
                <a:spLocks/>
              </p:cNvSpPr>
              <p:nvPr/>
            </p:nvSpPr>
            <p:spPr bwMode="auto">
              <a:xfrm>
                <a:off x="4409" y="2632"/>
                <a:ext cx="7" cy="41"/>
              </a:xfrm>
              <a:custGeom>
                <a:avLst/>
                <a:gdLst>
                  <a:gd name="T0" fmla="*/ 0 w 7"/>
                  <a:gd name="T1" fmla="*/ 0 h 41"/>
                  <a:gd name="T2" fmla="*/ 7 w 7"/>
                  <a:gd name="T3" fmla="*/ 24 h 41"/>
                  <a:gd name="T4" fmla="*/ 7 w 7"/>
                  <a:gd name="T5" fmla="*/ 41 h 41"/>
                  <a:gd name="T6" fmla="*/ 0 60000 65536"/>
                  <a:gd name="T7" fmla="*/ 0 60000 65536"/>
                  <a:gd name="T8" fmla="*/ 0 60000 65536"/>
                  <a:gd name="T9" fmla="*/ 0 w 7"/>
                  <a:gd name="T10" fmla="*/ 0 h 41"/>
                  <a:gd name="T11" fmla="*/ 7 w 7"/>
                  <a:gd name="T12" fmla="*/ 41 h 41"/>
                </a:gdLst>
                <a:ahLst/>
                <a:cxnLst>
                  <a:cxn ang="T6">
                    <a:pos x="T0" y="T1"/>
                  </a:cxn>
                  <a:cxn ang="T7">
                    <a:pos x="T2" y="T3"/>
                  </a:cxn>
                  <a:cxn ang="T8">
                    <a:pos x="T4" y="T5"/>
                  </a:cxn>
                </a:cxnLst>
                <a:rect l="T9" t="T10" r="T11" b="T12"/>
                <a:pathLst>
                  <a:path w="7" h="41">
                    <a:moveTo>
                      <a:pt x="0" y="0"/>
                    </a:moveTo>
                    <a:lnTo>
                      <a:pt x="7" y="24"/>
                    </a:lnTo>
                    <a:lnTo>
                      <a:pt x="7" y="41"/>
                    </a:lnTo>
                  </a:path>
                </a:pathLst>
              </a:custGeom>
              <a:noFill/>
              <a:ln w="33338">
                <a:solidFill>
                  <a:srgbClr val="CC0000"/>
                </a:solidFill>
                <a:prstDash val="solid"/>
                <a:round/>
                <a:headEnd/>
                <a:tailEnd/>
              </a:ln>
            </p:spPr>
            <p:txBody>
              <a:bodyPr/>
              <a:lstStyle/>
              <a:p>
                <a:endParaRPr lang="pt-BR"/>
              </a:p>
            </p:txBody>
          </p:sp>
          <p:sp>
            <p:nvSpPr>
              <p:cNvPr id="18519" name="Freeform 1839"/>
              <p:cNvSpPr>
                <a:spLocks/>
              </p:cNvSpPr>
              <p:nvPr/>
            </p:nvSpPr>
            <p:spPr bwMode="auto">
              <a:xfrm>
                <a:off x="4416" y="2673"/>
                <a:ext cx="1" cy="11"/>
              </a:xfrm>
              <a:custGeom>
                <a:avLst/>
                <a:gdLst>
                  <a:gd name="T0" fmla="*/ 0 w 1"/>
                  <a:gd name="T1" fmla="*/ 0 h 11"/>
                  <a:gd name="T2" fmla="*/ 0 w 1"/>
                  <a:gd name="T3" fmla="*/ 6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6"/>
                    </a:lnTo>
                    <a:lnTo>
                      <a:pt x="0" y="11"/>
                    </a:lnTo>
                  </a:path>
                </a:pathLst>
              </a:custGeom>
              <a:noFill/>
              <a:ln w="33338">
                <a:solidFill>
                  <a:srgbClr val="CC0000"/>
                </a:solidFill>
                <a:prstDash val="solid"/>
                <a:round/>
                <a:headEnd/>
                <a:tailEnd/>
              </a:ln>
            </p:spPr>
            <p:txBody>
              <a:bodyPr/>
              <a:lstStyle/>
              <a:p>
                <a:endParaRPr lang="pt-BR"/>
              </a:p>
            </p:txBody>
          </p:sp>
          <p:sp>
            <p:nvSpPr>
              <p:cNvPr id="18520" name="Freeform 1840"/>
              <p:cNvSpPr>
                <a:spLocks/>
              </p:cNvSpPr>
              <p:nvPr/>
            </p:nvSpPr>
            <p:spPr bwMode="auto">
              <a:xfrm>
                <a:off x="4416" y="2667"/>
                <a:ext cx="7" cy="17"/>
              </a:xfrm>
              <a:custGeom>
                <a:avLst/>
                <a:gdLst>
                  <a:gd name="T0" fmla="*/ 0 w 7"/>
                  <a:gd name="T1" fmla="*/ 17 h 17"/>
                  <a:gd name="T2" fmla="*/ 0 w 7"/>
                  <a:gd name="T3" fmla="*/ 12 h 17"/>
                  <a:gd name="T4" fmla="*/ 7 w 7"/>
                  <a:gd name="T5" fmla="*/ 0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17"/>
                    </a:moveTo>
                    <a:lnTo>
                      <a:pt x="0" y="12"/>
                    </a:lnTo>
                    <a:lnTo>
                      <a:pt x="7" y="0"/>
                    </a:lnTo>
                  </a:path>
                </a:pathLst>
              </a:custGeom>
              <a:noFill/>
              <a:ln w="33338">
                <a:solidFill>
                  <a:srgbClr val="CC0000"/>
                </a:solidFill>
                <a:prstDash val="solid"/>
                <a:round/>
                <a:headEnd/>
                <a:tailEnd/>
              </a:ln>
            </p:spPr>
            <p:txBody>
              <a:bodyPr/>
              <a:lstStyle/>
              <a:p>
                <a:endParaRPr lang="pt-BR"/>
              </a:p>
            </p:txBody>
          </p:sp>
          <p:sp>
            <p:nvSpPr>
              <p:cNvPr id="18521" name="Freeform 1841"/>
              <p:cNvSpPr>
                <a:spLocks/>
              </p:cNvSpPr>
              <p:nvPr/>
            </p:nvSpPr>
            <p:spPr bwMode="auto">
              <a:xfrm>
                <a:off x="4423" y="2621"/>
                <a:ext cx="7" cy="46"/>
              </a:xfrm>
              <a:custGeom>
                <a:avLst/>
                <a:gdLst>
                  <a:gd name="T0" fmla="*/ 0 w 7"/>
                  <a:gd name="T1" fmla="*/ 46 h 46"/>
                  <a:gd name="T2" fmla="*/ 7 w 7"/>
                  <a:gd name="T3" fmla="*/ 23 h 46"/>
                  <a:gd name="T4" fmla="*/ 7 w 7"/>
                  <a:gd name="T5" fmla="*/ 0 h 46"/>
                  <a:gd name="T6" fmla="*/ 0 60000 65536"/>
                  <a:gd name="T7" fmla="*/ 0 60000 65536"/>
                  <a:gd name="T8" fmla="*/ 0 60000 65536"/>
                  <a:gd name="T9" fmla="*/ 0 w 7"/>
                  <a:gd name="T10" fmla="*/ 0 h 46"/>
                  <a:gd name="T11" fmla="*/ 7 w 7"/>
                  <a:gd name="T12" fmla="*/ 46 h 46"/>
                </a:gdLst>
                <a:ahLst/>
                <a:cxnLst>
                  <a:cxn ang="T6">
                    <a:pos x="T0" y="T1"/>
                  </a:cxn>
                  <a:cxn ang="T7">
                    <a:pos x="T2" y="T3"/>
                  </a:cxn>
                  <a:cxn ang="T8">
                    <a:pos x="T4" y="T5"/>
                  </a:cxn>
                </a:cxnLst>
                <a:rect l="T9" t="T10" r="T11" b="T12"/>
                <a:pathLst>
                  <a:path w="7" h="46">
                    <a:moveTo>
                      <a:pt x="0" y="46"/>
                    </a:moveTo>
                    <a:lnTo>
                      <a:pt x="7" y="23"/>
                    </a:lnTo>
                    <a:lnTo>
                      <a:pt x="7" y="0"/>
                    </a:lnTo>
                  </a:path>
                </a:pathLst>
              </a:custGeom>
              <a:noFill/>
              <a:ln w="33338">
                <a:solidFill>
                  <a:srgbClr val="CC0000"/>
                </a:solidFill>
                <a:prstDash val="solid"/>
                <a:round/>
                <a:headEnd/>
                <a:tailEnd/>
              </a:ln>
            </p:spPr>
            <p:txBody>
              <a:bodyPr/>
              <a:lstStyle/>
              <a:p>
                <a:endParaRPr lang="pt-BR"/>
              </a:p>
            </p:txBody>
          </p:sp>
          <p:sp>
            <p:nvSpPr>
              <p:cNvPr id="18522" name="Freeform 1842"/>
              <p:cNvSpPr>
                <a:spLocks/>
              </p:cNvSpPr>
              <p:nvPr/>
            </p:nvSpPr>
            <p:spPr bwMode="auto">
              <a:xfrm>
                <a:off x="4430" y="2569"/>
                <a:ext cx="1" cy="52"/>
              </a:xfrm>
              <a:custGeom>
                <a:avLst/>
                <a:gdLst>
                  <a:gd name="T0" fmla="*/ 0 w 1"/>
                  <a:gd name="T1" fmla="*/ 52 h 52"/>
                  <a:gd name="T2" fmla="*/ 0 w 1"/>
                  <a:gd name="T3" fmla="*/ 23 h 52"/>
                  <a:gd name="T4" fmla="*/ 0 w 1"/>
                  <a:gd name="T5" fmla="*/ 0 h 52"/>
                  <a:gd name="T6" fmla="*/ 0 60000 65536"/>
                  <a:gd name="T7" fmla="*/ 0 60000 65536"/>
                  <a:gd name="T8" fmla="*/ 0 60000 65536"/>
                  <a:gd name="T9" fmla="*/ 0 w 1"/>
                  <a:gd name="T10" fmla="*/ 0 h 52"/>
                  <a:gd name="T11" fmla="*/ 1 w 1"/>
                  <a:gd name="T12" fmla="*/ 52 h 52"/>
                </a:gdLst>
                <a:ahLst/>
                <a:cxnLst>
                  <a:cxn ang="T6">
                    <a:pos x="T0" y="T1"/>
                  </a:cxn>
                  <a:cxn ang="T7">
                    <a:pos x="T2" y="T3"/>
                  </a:cxn>
                  <a:cxn ang="T8">
                    <a:pos x="T4" y="T5"/>
                  </a:cxn>
                </a:cxnLst>
                <a:rect l="T9" t="T10" r="T11" b="T12"/>
                <a:pathLst>
                  <a:path w="1" h="52">
                    <a:moveTo>
                      <a:pt x="0" y="52"/>
                    </a:moveTo>
                    <a:lnTo>
                      <a:pt x="0" y="23"/>
                    </a:lnTo>
                    <a:lnTo>
                      <a:pt x="0" y="0"/>
                    </a:lnTo>
                  </a:path>
                </a:pathLst>
              </a:custGeom>
              <a:noFill/>
              <a:ln w="33338">
                <a:solidFill>
                  <a:srgbClr val="CC0000"/>
                </a:solidFill>
                <a:prstDash val="solid"/>
                <a:round/>
                <a:headEnd/>
                <a:tailEnd/>
              </a:ln>
            </p:spPr>
            <p:txBody>
              <a:bodyPr/>
              <a:lstStyle/>
              <a:p>
                <a:endParaRPr lang="pt-BR"/>
              </a:p>
            </p:txBody>
          </p:sp>
          <p:sp>
            <p:nvSpPr>
              <p:cNvPr id="18523" name="Freeform 1843"/>
              <p:cNvSpPr>
                <a:spLocks/>
              </p:cNvSpPr>
              <p:nvPr/>
            </p:nvSpPr>
            <p:spPr bwMode="auto">
              <a:xfrm>
                <a:off x="4430" y="2534"/>
                <a:ext cx="7" cy="35"/>
              </a:xfrm>
              <a:custGeom>
                <a:avLst/>
                <a:gdLst>
                  <a:gd name="T0" fmla="*/ 0 w 7"/>
                  <a:gd name="T1" fmla="*/ 35 h 35"/>
                  <a:gd name="T2" fmla="*/ 0 w 7"/>
                  <a:gd name="T3" fmla="*/ 17 h 35"/>
                  <a:gd name="T4" fmla="*/ 7 w 7"/>
                  <a:gd name="T5" fmla="*/ 0 h 35"/>
                  <a:gd name="T6" fmla="*/ 0 60000 65536"/>
                  <a:gd name="T7" fmla="*/ 0 60000 65536"/>
                  <a:gd name="T8" fmla="*/ 0 60000 65536"/>
                  <a:gd name="T9" fmla="*/ 0 w 7"/>
                  <a:gd name="T10" fmla="*/ 0 h 35"/>
                  <a:gd name="T11" fmla="*/ 7 w 7"/>
                  <a:gd name="T12" fmla="*/ 35 h 35"/>
                </a:gdLst>
                <a:ahLst/>
                <a:cxnLst>
                  <a:cxn ang="T6">
                    <a:pos x="T0" y="T1"/>
                  </a:cxn>
                  <a:cxn ang="T7">
                    <a:pos x="T2" y="T3"/>
                  </a:cxn>
                  <a:cxn ang="T8">
                    <a:pos x="T4" y="T5"/>
                  </a:cxn>
                </a:cxnLst>
                <a:rect l="T9" t="T10" r="T11" b="T12"/>
                <a:pathLst>
                  <a:path w="7" h="35">
                    <a:moveTo>
                      <a:pt x="0" y="35"/>
                    </a:moveTo>
                    <a:lnTo>
                      <a:pt x="0" y="17"/>
                    </a:lnTo>
                    <a:lnTo>
                      <a:pt x="7" y="0"/>
                    </a:lnTo>
                  </a:path>
                </a:pathLst>
              </a:custGeom>
              <a:noFill/>
              <a:ln w="33338">
                <a:solidFill>
                  <a:srgbClr val="CC0000"/>
                </a:solidFill>
                <a:prstDash val="solid"/>
                <a:round/>
                <a:headEnd/>
                <a:tailEnd/>
              </a:ln>
            </p:spPr>
            <p:txBody>
              <a:bodyPr/>
              <a:lstStyle/>
              <a:p>
                <a:endParaRPr lang="pt-BR"/>
              </a:p>
            </p:txBody>
          </p:sp>
          <p:sp>
            <p:nvSpPr>
              <p:cNvPr id="18524" name="Freeform 1844"/>
              <p:cNvSpPr>
                <a:spLocks/>
              </p:cNvSpPr>
              <p:nvPr/>
            </p:nvSpPr>
            <p:spPr bwMode="auto">
              <a:xfrm>
                <a:off x="4437" y="2523"/>
                <a:ext cx="7" cy="11"/>
              </a:xfrm>
              <a:custGeom>
                <a:avLst/>
                <a:gdLst>
                  <a:gd name="T0" fmla="*/ 0 w 7"/>
                  <a:gd name="T1" fmla="*/ 11 h 11"/>
                  <a:gd name="T2" fmla="*/ 7 w 7"/>
                  <a:gd name="T3" fmla="*/ 5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5"/>
                    </a:lnTo>
                    <a:lnTo>
                      <a:pt x="7" y="0"/>
                    </a:lnTo>
                  </a:path>
                </a:pathLst>
              </a:custGeom>
              <a:noFill/>
              <a:ln w="33338">
                <a:solidFill>
                  <a:srgbClr val="CC0000"/>
                </a:solidFill>
                <a:prstDash val="solid"/>
                <a:round/>
                <a:headEnd/>
                <a:tailEnd/>
              </a:ln>
            </p:spPr>
            <p:txBody>
              <a:bodyPr/>
              <a:lstStyle/>
              <a:p>
                <a:endParaRPr lang="pt-BR"/>
              </a:p>
            </p:txBody>
          </p:sp>
          <p:sp>
            <p:nvSpPr>
              <p:cNvPr id="18525" name="Freeform 1845"/>
              <p:cNvSpPr>
                <a:spLocks/>
              </p:cNvSpPr>
              <p:nvPr/>
            </p:nvSpPr>
            <p:spPr bwMode="auto">
              <a:xfrm>
                <a:off x="4444" y="2523"/>
                <a:ext cx="1" cy="17"/>
              </a:xfrm>
              <a:custGeom>
                <a:avLst/>
                <a:gdLst>
                  <a:gd name="T0" fmla="*/ 0 w 1"/>
                  <a:gd name="T1" fmla="*/ 0 h 17"/>
                  <a:gd name="T2" fmla="*/ 0 w 1"/>
                  <a:gd name="T3" fmla="*/ 5 h 17"/>
                  <a:gd name="T4" fmla="*/ 0 w 1"/>
                  <a:gd name="T5" fmla="*/ 17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0"/>
                    </a:moveTo>
                    <a:lnTo>
                      <a:pt x="0" y="5"/>
                    </a:lnTo>
                    <a:lnTo>
                      <a:pt x="0" y="17"/>
                    </a:lnTo>
                  </a:path>
                </a:pathLst>
              </a:custGeom>
              <a:noFill/>
              <a:ln w="33338">
                <a:solidFill>
                  <a:srgbClr val="CC0000"/>
                </a:solidFill>
                <a:prstDash val="solid"/>
                <a:round/>
                <a:headEnd/>
                <a:tailEnd/>
              </a:ln>
            </p:spPr>
            <p:txBody>
              <a:bodyPr/>
              <a:lstStyle/>
              <a:p>
                <a:endParaRPr lang="pt-BR"/>
              </a:p>
            </p:txBody>
          </p:sp>
          <p:sp>
            <p:nvSpPr>
              <p:cNvPr id="18526" name="Freeform 1846"/>
              <p:cNvSpPr>
                <a:spLocks/>
              </p:cNvSpPr>
              <p:nvPr/>
            </p:nvSpPr>
            <p:spPr bwMode="auto">
              <a:xfrm>
                <a:off x="4444" y="2540"/>
                <a:ext cx="7" cy="40"/>
              </a:xfrm>
              <a:custGeom>
                <a:avLst/>
                <a:gdLst>
                  <a:gd name="T0" fmla="*/ 0 w 7"/>
                  <a:gd name="T1" fmla="*/ 0 h 40"/>
                  <a:gd name="T2" fmla="*/ 0 w 7"/>
                  <a:gd name="T3" fmla="*/ 17 h 40"/>
                  <a:gd name="T4" fmla="*/ 7 w 7"/>
                  <a:gd name="T5" fmla="*/ 40 h 40"/>
                  <a:gd name="T6" fmla="*/ 0 60000 65536"/>
                  <a:gd name="T7" fmla="*/ 0 60000 65536"/>
                  <a:gd name="T8" fmla="*/ 0 60000 65536"/>
                  <a:gd name="T9" fmla="*/ 0 w 7"/>
                  <a:gd name="T10" fmla="*/ 0 h 40"/>
                  <a:gd name="T11" fmla="*/ 7 w 7"/>
                  <a:gd name="T12" fmla="*/ 40 h 40"/>
                </a:gdLst>
                <a:ahLst/>
                <a:cxnLst>
                  <a:cxn ang="T6">
                    <a:pos x="T0" y="T1"/>
                  </a:cxn>
                  <a:cxn ang="T7">
                    <a:pos x="T2" y="T3"/>
                  </a:cxn>
                  <a:cxn ang="T8">
                    <a:pos x="T4" y="T5"/>
                  </a:cxn>
                </a:cxnLst>
                <a:rect l="T9" t="T10" r="T11" b="T12"/>
                <a:pathLst>
                  <a:path w="7" h="40">
                    <a:moveTo>
                      <a:pt x="0" y="0"/>
                    </a:moveTo>
                    <a:lnTo>
                      <a:pt x="0" y="17"/>
                    </a:lnTo>
                    <a:lnTo>
                      <a:pt x="7" y="40"/>
                    </a:lnTo>
                  </a:path>
                </a:pathLst>
              </a:custGeom>
              <a:noFill/>
              <a:ln w="33338">
                <a:solidFill>
                  <a:srgbClr val="CC0000"/>
                </a:solidFill>
                <a:prstDash val="solid"/>
                <a:round/>
                <a:headEnd/>
                <a:tailEnd/>
              </a:ln>
            </p:spPr>
            <p:txBody>
              <a:bodyPr/>
              <a:lstStyle/>
              <a:p>
                <a:endParaRPr lang="pt-BR"/>
              </a:p>
            </p:txBody>
          </p:sp>
          <p:sp>
            <p:nvSpPr>
              <p:cNvPr id="18527" name="Freeform 1847"/>
              <p:cNvSpPr>
                <a:spLocks/>
              </p:cNvSpPr>
              <p:nvPr/>
            </p:nvSpPr>
            <p:spPr bwMode="auto">
              <a:xfrm>
                <a:off x="4451" y="2580"/>
                <a:ext cx="7" cy="47"/>
              </a:xfrm>
              <a:custGeom>
                <a:avLst/>
                <a:gdLst>
                  <a:gd name="T0" fmla="*/ 0 w 7"/>
                  <a:gd name="T1" fmla="*/ 0 h 47"/>
                  <a:gd name="T2" fmla="*/ 7 w 7"/>
                  <a:gd name="T3" fmla="*/ 23 h 47"/>
                  <a:gd name="T4" fmla="*/ 7 w 7"/>
                  <a:gd name="T5" fmla="*/ 47 h 47"/>
                  <a:gd name="T6" fmla="*/ 0 60000 65536"/>
                  <a:gd name="T7" fmla="*/ 0 60000 65536"/>
                  <a:gd name="T8" fmla="*/ 0 60000 65536"/>
                  <a:gd name="T9" fmla="*/ 0 w 7"/>
                  <a:gd name="T10" fmla="*/ 0 h 47"/>
                  <a:gd name="T11" fmla="*/ 7 w 7"/>
                  <a:gd name="T12" fmla="*/ 47 h 47"/>
                </a:gdLst>
                <a:ahLst/>
                <a:cxnLst>
                  <a:cxn ang="T6">
                    <a:pos x="T0" y="T1"/>
                  </a:cxn>
                  <a:cxn ang="T7">
                    <a:pos x="T2" y="T3"/>
                  </a:cxn>
                  <a:cxn ang="T8">
                    <a:pos x="T4" y="T5"/>
                  </a:cxn>
                </a:cxnLst>
                <a:rect l="T9" t="T10" r="T11" b="T12"/>
                <a:pathLst>
                  <a:path w="7" h="47">
                    <a:moveTo>
                      <a:pt x="0" y="0"/>
                    </a:moveTo>
                    <a:lnTo>
                      <a:pt x="7" y="23"/>
                    </a:lnTo>
                    <a:lnTo>
                      <a:pt x="7" y="47"/>
                    </a:lnTo>
                  </a:path>
                </a:pathLst>
              </a:custGeom>
              <a:noFill/>
              <a:ln w="33338">
                <a:solidFill>
                  <a:srgbClr val="CC0000"/>
                </a:solidFill>
                <a:prstDash val="solid"/>
                <a:round/>
                <a:headEnd/>
                <a:tailEnd/>
              </a:ln>
            </p:spPr>
            <p:txBody>
              <a:bodyPr/>
              <a:lstStyle/>
              <a:p>
                <a:endParaRPr lang="pt-BR"/>
              </a:p>
            </p:txBody>
          </p:sp>
          <p:sp>
            <p:nvSpPr>
              <p:cNvPr id="18528" name="Freeform 1848"/>
              <p:cNvSpPr>
                <a:spLocks/>
              </p:cNvSpPr>
              <p:nvPr/>
            </p:nvSpPr>
            <p:spPr bwMode="auto">
              <a:xfrm>
                <a:off x="4458" y="2627"/>
                <a:ext cx="1" cy="34"/>
              </a:xfrm>
              <a:custGeom>
                <a:avLst/>
                <a:gdLst>
                  <a:gd name="T0" fmla="*/ 0 w 1"/>
                  <a:gd name="T1" fmla="*/ 0 h 34"/>
                  <a:gd name="T2" fmla="*/ 0 w 1"/>
                  <a:gd name="T3" fmla="*/ 17 h 34"/>
                  <a:gd name="T4" fmla="*/ 0 w 1"/>
                  <a:gd name="T5" fmla="*/ 34 h 34"/>
                  <a:gd name="T6" fmla="*/ 0 60000 65536"/>
                  <a:gd name="T7" fmla="*/ 0 60000 65536"/>
                  <a:gd name="T8" fmla="*/ 0 60000 65536"/>
                  <a:gd name="T9" fmla="*/ 0 w 1"/>
                  <a:gd name="T10" fmla="*/ 0 h 34"/>
                  <a:gd name="T11" fmla="*/ 1 w 1"/>
                  <a:gd name="T12" fmla="*/ 34 h 34"/>
                </a:gdLst>
                <a:ahLst/>
                <a:cxnLst>
                  <a:cxn ang="T6">
                    <a:pos x="T0" y="T1"/>
                  </a:cxn>
                  <a:cxn ang="T7">
                    <a:pos x="T2" y="T3"/>
                  </a:cxn>
                  <a:cxn ang="T8">
                    <a:pos x="T4" y="T5"/>
                  </a:cxn>
                </a:cxnLst>
                <a:rect l="T9" t="T10" r="T11" b="T12"/>
                <a:pathLst>
                  <a:path w="1" h="34">
                    <a:moveTo>
                      <a:pt x="0" y="0"/>
                    </a:moveTo>
                    <a:lnTo>
                      <a:pt x="0" y="17"/>
                    </a:lnTo>
                    <a:lnTo>
                      <a:pt x="0" y="34"/>
                    </a:lnTo>
                  </a:path>
                </a:pathLst>
              </a:custGeom>
              <a:noFill/>
              <a:ln w="33338">
                <a:solidFill>
                  <a:srgbClr val="CC0000"/>
                </a:solidFill>
                <a:prstDash val="solid"/>
                <a:round/>
                <a:headEnd/>
                <a:tailEnd/>
              </a:ln>
            </p:spPr>
            <p:txBody>
              <a:bodyPr/>
              <a:lstStyle/>
              <a:p>
                <a:endParaRPr lang="pt-BR"/>
              </a:p>
            </p:txBody>
          </p:sp>
          <p:sp>
            <p:nvSpPr>
              <p:cNvPr id="18529" name="Freeform 1849"/>
              <p:cNvSpPr>
                <a:spLocks/>
              </p:cNvSpPr>
              <p:nvPr/>
            </p:nvSpPr>
            <p:spPr bwMode="auto">
              <a:xfrm>
                <a:off x="4458" y="2661"/>
                <a:ext cx="7" cy="12"/>
              </a:xfrm>
              <a:custGeom>
                <a:avLst/>
                <a:gdLst>
                  <a:gd name="T0" fmla="*/ 0 w 7"/>
                  <a:gd name="T1" fmla="*/ 0 h 12"/>
                  <a:gd name="T2" fmla="*/ 0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6"/>
                    </a:lnTo>
                    <a:lnTo>
                      <a:pt x="7" y="12"/>
                    </a:lnTo>
                  </a:path>
                </a:pathLst>
              </a:custGeom>
              <a:noFill/>
              <a:ln w="33338">
                <a:solidFill>
                  <a:srgbClr val="CC0000"/>
                </a:solidFill>
                <a:prstDash val="solid"/>
                <a:round/>
                <a:headEnd/>
                <a:tailEnd/>
              </a:ln>
            </p:spPr>
            <p:txBody>
              <a:bodyPr/>
              <a:lstStyle/>
              <a:p>
                <a:endParaRPr lang="pt-BR"/>
              </a:p>
            </p:txBody>
          </p:sp>
          <p:sp>
            <p:nvSpPr>
              <p:cNvPr id="18530" name="Freeform 1850"/>
              <p:cNvSpPr>
                <a:spLocks/>
              </p:cNvSpPr>
              <p:nvPr/>
            </p:nvSpPr>
            <p:spPr bwMode="auto">
              <a:xfrm>
                <a:off x="4465" y="2656"/>
                <a:ext cx="7" cy="17"/>
              </a:xfrm>
              <a:custGeom>
                <a:avLst/>
                <a:gdLst>
                  <a:gd name="T0" fmla="*/ 0 w 7"/>
                  <a:gd name="T1" fmla="*/ 17 h 17"/>
                  <a:gd name="T2" fmla="*/ 7 w 7"/>
                  <a:gd name="T3" fmla="*/ 11 h 17"/>
                  <a:gd name="T4" fmla="*/ 7 w 7"/>
                  <a:gd name="T5" fmla="*/ 0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17"/>
                    </a:moveTo>
                    <a:lnTo>
                      <a:pt x="7" y="11"/>
                    </a:lnTo>
                    <a:lnTo>
                      <a:pt x="7" y="0"/>
                    </a:lnTo>
                  </a:path>
                </a:pathLst>
              </a:custGeom>
              <a:noFill/>
              <a:ln w="33338">
                <a:solidFill>
                  <a:srgbClr val="CC0000"/>
                </a:solidFill>
                <a:prstDash val="solid"/>
                <a:round/>
                <a:headEnd/>
                <a:tailEnd/>
              </a:ln>
            </p:spPr>
            <p:txBody>
              <a:bodyPr/>
              <a:lstStyle/>
              <a:p>
                <a:endParaRPr lang="pt-BR"/>
              </a:p>
            </p:txBody>
          </p:sp>
          <p:sp>
            <p:nvSpPr>
              <p:cNvPr id="18531" name="Freeform 1851"/>
              <p:cNvSpPr>
                <a:spLocks/>
              </p:cNvSpPr>
              <p:nvPr/>
            </p:nvSpPr>
            <p:spPr bwMode="auto">
              <a:xfrm>
                <a:off x="4472" y="2621"/>
                <a:ext cx="1" cy="35"/>
              </a:xfrm>
              <a:custGeom>
                <a:avLst/>
                <a:gdLst>
                  <a:gd name="T0" fmla="*/ 0 w 1"/>
                  <a:gd name="T1" fmla="*/ 35 h 35"/>
                  <a:gd name="T2" fmla="*/ 0 w 1"/>
                  <a:gd name="T3" fmla="*/ 17 h 35"/>
                  <a:gd name="T4" fmla="*/ 0 w 1"/>
                  <a:gd name="T5" fmla="*/ 0 h 35"/>
                  <a:gd name="T6" fmla="*/ 0 60000 65536"/>
                  <a:gd name="T7" fmla="*/ 0 60000 65536"/>
                  <a:gd name="T8" fmla="*/ 0 60000 65536"/>
                  <a:gd name="T9" fmla="*/ 0 w 1"/>
                  <a:gd name="T10" fmla="*/ 0 h 35"/>
                  <a:gd name="T11" fmla="*/ 1 w 1"/>
                  <a:gd name="T12" fmla="*/ 35 h 35"/>
                </a:gdLst>
                <a:ahLst/>
                <a:cxnLst>
                  <a:cxn ang="T6">
                    <a:pos x="T0" y="T1"/>
                  </a:cxn>
                  <a:cxn ang="T7">
                    <a:pos x="T2" y="T3"/>
                  </a:cxn>
                  <a:cxn ang="T8">
                    <a:pos x="T4" y="T5"/>
                  </a:cxn>
                </a:cxnLst>
                <a:rect l="T9" t="T10" r="T11" b="T12"/>
                <a:pathLst>
                  <a:path w="1" h="35">
                    <a:moveTo>
                      <a:pt x="0" y="35"/>
                    </a:moveTo>
                    <a:lnTo>
                      <a:pt x="0" y="17"/>
                    </a:lnTo>
                    <a:lnTo>
                      <a:pt x="0" y="0"/>
                    </a:lnTo>
                  </a:path>
                </a:pathLst>
              </a:custGeom>
              <a:noFill/>
              <a:ln w="33338">
                <a:solidFill>
                  <a:srgbClr val="CC0000"/>
                </a:solidFill>
                <a:prstDash val="solid"/>
                <a:round/>
                <a:headEnd/>
                <a:tailEnd/>
              </a:ln>
            </p:spPr>
            <p:txBody>
              <a:bodyPr/>
              <a:lstStyle/>
              <a:p>
                <a:endParaRPr lang="pt-BR"/>
              </a:p>
            </p:txBody>
          </p:sp>
          <p:sp>
            <p:nvSpPr>
              <p:cNvPr id="18532" name="Freeform 1852"/>
              <p:cNvSpPr>
                <a:spLocks/>
              </p:cNvSpPr>
              <p:nvPr/>
            </p:nvSpPr>
            <p:spPr bwMode="auto">
              <a:xfrm>
                <a:off x="4472" y="2575"/>
                <a:ext cx="7" cy="46"/>
              </a:xfrm>
              <a:custGeom>
                <a:avLst/>
                <a:gdLst>
                  <a:gd name="T0" fmla="*/ 0 w 7"/>
                  <a:gd name="T1" fmla="*/ 46 h 46"/>
                  <a:gd name="T2" fmla="*/ 0 w 7"/>
                  <a:gd name="T3" fmla="*/ 23 h 46"/>
                  <a:gd name="T4" fmla="*/ 7 w 7"/>
                  <a:gd name="T5" fmla="*/ 0 h 46"/>
                  <a:gd name="T6" fmla="*/ 0 60000 65536"/>
                  <a:gd name="T7" fmla="*/ 0 60000 65536"/>
                  <a:gd name="T8" fmla="*/ 0 60000 65536"/>
                  <a:gd name="T9" fmla="*/ 0 w 7"/>
                  <a:gd name="T10" fmla="*/ 0 h 46"/>
                  <a:gd name="T11" fmla="*/ 7 w 7"/>
                  <a:gd name="T12" fmla="*/ 46 h 46"/>
                </a:gdLst>
                <a:ahLst/>
                <a:cxnLst>
                  <a:cxn ang="T6">
                    <a:pos x="T0" y="T1"/>
                  </a:cxn>
                  <a:cxn ang="T7">
                    <a:pos x="T2" y="T3"/>
                  </a:cxn>
                  <a:cxn ang="T8">
                    <a:pos x="T4" y="T5"/>
                  </a:cxn>
                </a:cxnLst>
                <a:rect l="T9" t="T10" r="T11" b="T12"/>
                <a:pathLst>
                  <a:path w="7" h="46">
                    <a:moveTo>
                      <a:pt x="0" y="46"/>
                    </a:moveTo>
                    <a:lnTo>
                      <a:pt x="0" y="23"/>
                    </a:lnTo>
                    <a:lnTo>
                      <a:pt x="7" y="0"/>
                    </a:lnTo>
                  </a:path>
                </a:pathLst>
              </a:custGeom>
              <a:noFill/>
              <a:ln w="33338">
                <a:solidFill>
                  <a:srgbClr val="CC0000"/>
                </a:solidFill>
                <a:prstDash val="solid"/>
                <a:round/>
                <a:headEnd/>
                <a:tailEnd/>
              </a:ln>
            </p:spPr>
            <p:txBody>
              <a:bodyPr/>
              <a:lstStyle/>
              <a:p>
                <a:endParaRPr lang="pt-BR"/>
              </a:p>
            </p:txBody>
          </p:sp>
          <p:sp>
            <p:nvSpPr>
              <p:cNvPr id="18533" name="Freeform 1853"/>
              <p:cNvSpPr>
                <a:spLocks/>
              </p:cNvSpPr>
              <p:nvPr/>
            </p:nvSpPr>
            <p:spPr bwMode="auto">
              <a:xfrm>
                <a:off x="4479" y="2540"/>
                <a:ext cx="7" cy="35"/>
              </a:xfrm>
              <a:custGeom>
                <a:avLst/>
                <a:gdLst>
                  <a:gd name="T0" fmla="*/ 0 w 7"/>
                  <a:gd name="T1" fmla="*/ 35 h 35"/>
                  <a:gd name="T2" fmla="*/ 7 w 7"/>
                  <a:gd name="T3" fmla="*/ 17 h 35"/>
                  <a:gd name="T4" fmla="*/ 7 w 7"/>
                  <a:gd name="T5" fmla="*/ 0 h 35"/>
                  <a:gd name="T6" fmla="*/ 0 60000 65536"/>
                  <a:gd name="T7" fmla="*/ 0 60000 65536"/>
                  <a:gd name="T8" fmla="*/ 0 60000 65536"/>
                  <a:gd name="T9" fmla="*/ 0 w 7"/>
                  <a:gd name="T10" fmla="*/ 0 h 35"/>
                  <a:gd name="T11" fmla="*/ 7 w 7"/>
                  <a:gd name="T12" fmla="*/ 35 h 35"/>
                </a:gdLst>
                <a:ahLst/>
                <a:cxnLst>
                  <a:cxn ang="T6">
                    <a:pos x="T0" y="T1"/>
                  </a:cxn>
                  <a:cxn ang="T7">
                    <a:pos x="T2" y="T3"/>
                  </a:cxn>
                  <a:cxn ang="T8">
                    <a:pos x="T4" y="T5"/>
                  </a:cxn>
                </a:cxnLst>
                <a:rect l="T9" t="T10" r="T11" b="T12"/>
                <a:pathLst>
                  <a:path w="7" h="35">
                    <a:moveTo>
                      <a:pt x="0" y="35"/>
                    </a:moveTo>
                    <a:lnTo>
                      <a:pt x="7" y="17"/>
                    </a:lnTo>
                    <a:lnTo>
                      <a:pt x="7" y="0"/>
                    </a:lnTo>
                  </a:path>
                </a:pathLst>
              </a:custGeom>
              <a:noFill/>
              <a:ln w="33338">
                <a:solidFill>
                  <a:srgbClr val="CC0000"/>
                </a:solidFill>
                <a:prstDash val="solid"/>
                <a:round/>
                <a:headEnd/>
                <a:tailEnd/>
              </a:ln>
            </p:spPr>
            <p:txBody>
              <a:bodyPr/>
              <a:lstStyle/>
              <a:p>
                <a:endParaRPr lang="pt-BR"/>
              </a:p>
            </p:txBody>
          </p:sp>
          <p:sp>
            <p:nvSpPr>
              <p:cNvPr id="18534" name="Freeform 1854"/>
              <p:cNvSpPr>
                <a:spLocks/>
              </p:cNvSpPr>
              <p:nvPr/>
            </p:nvSpPr>
            <p:spPr bwMode="auto">
              <a:xfrm>
                <a:off x="4486" y="2528"/>
                <a:ext cx="1" cy="12"/>
              </a:xfrm>
              <a:custGeom>
                <a:avLst/>
                <a:gdLst>
                  <a:gd name="T0" fmla="*/ 0 w 1"/>
                  <a:gd name="T1" fmla="*/ 12 h 12"/>
                  <a:gd name="T2" fmla="*/ 0 w 1"/>
                  <a:gd name="T3" fmla="*/ 6 h 12"/>
                  <a:gd name="T4" fmla="*/ 0 w 1"/>
                  <a:gd name="T5" fmla="*/ 0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12"/>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35" name="Freeform 1855"/>
              <p:cNvSpPr>
                <a:spLocks/>
              </p:cNvSpPr>
              <p:nvPr/>
            </p:nvSpPr>
            <p:spPr bwMode="auto">
              <a:xfrm>
                <a:off x="4486" y="2528"/>
                <a:ext cx="7" cy="18"/>
              </a:xfrm>
              <a:custGeom>
                <a:avLst/>
                <a:gdLst>
                  <a:gd name="T0" fmla="*/ 0 w 7"/>
                  <a:gd name="T1" fmla="*/ 0 h 18"/>
                  <a:gd name="T2" fmla="*/ 0 w 7"/>
                  <a:gd name="T3" fmla="*/ 6 h 18"/>
                  <a:gd name="T4" fmla="*/ 7 w 7"/>
                  <a:gd name="T5" fmla="*/ 18 h 18"/>
                  <a:gd name="T6" fmla="*/ 0 60000 65536"/>
                  <a:gd name="T7" fmla="*/ 0 60000 65536"/>
                  <a:gd name="T8" fmla="*/ 0 60000 65536"/>
                  <a:gd name="T9" fmla="*/ 0 w 7"/>
                  <a:gd name="T10" fmla="*/ 0 h 18"/>
                  <a:gd name="T11" fmla="*/ 7 w 7"/>
                  <a:gd name="T12" fmla="*/ 18 h 18"/>
                </a:gdLst>
                <a:ahLst/>
                <a:cxnLst>
                  <a:cxn ang="T6">
                    <a:pos x="T0" y="T1"/>
                  </a:cxn>
                  <a:cxn ang="T7">
                    <a:pos x="T2" y="T3"/>
                  </a:cxn>
                  <a:cxn ang="T8">
                    <a:pos x="T4" y="T5"/>
                  </a:cxn>
                </a:cxnLst>
                <a:rect l="T9" t="T10" r="T11" b="T12"/>
                <a:pathLst>
                  <a:path w="7" h="18">
                    <a:moveTo>
                      <a:pt x="0" y="0"/>
                    </a:moveTo>
                    <a:lnTo>
                      <a:pt x="0" y="6"/>
                    </a:lnTo>
                    <a:lnTo>
                      <a:pt x="7" y="18"/>
                    </a:lnTo>
                  </a:path>
                </a:pathLst>
              </a:custGeom>
              <a:noFill/>
              <a:ln w="33338">
                <a:solidFill>
                  <a:srgbClr val="CC0000"/>
                </a:solidFill>
                <a:prstDash val="solid"/>
                <a:round/>
                <a:headEnd/>
                <a:tailEnd/>
              </a:ln>
            </p:spPr>
            <p:txBody>
              <a:bodyPr/>
              <a:lstStyle/>
              <a:p>
                <a:endParaRPr lang="pt-BR"/>
              </a:p>
            </p:txBody>
          </p:sp>
          <p:sp>
            <p:nvSpPr>
              <p:cNvPr id="18536" name="Freeform 1856"/>
              <p:cNvSpPr>
                <a:spLocks/>
              </p:cNvSpPr>
              <p:nvPr/>
            </p:nvSpPr>
            <p:spPr bwMode="auto">
              <a:xfrm>
                <a:off x="4493" y="2546"/>
                <a:ext cx="7" cy="34"/>
              </a:xfrm>
              <a:custGeom>
                <a:avLst/>
                <a:gdLst>
                  <a:gd name="T0" fmla="*/ 0 w 7"/>
                  <a:gd name="T1" fmla="*/ 0 h 34"/>
                  <a:gd name="T2" fmla="*/ 7 w 7"/>
                  <a:gd name="T3" fmla="*/ 17 h 34"/>
                  <a:gd name="T4" fmla="*/ 7 w 7"/>
                  <a:gd name="T5" fmla="*/ 34 h 34"/>
                  <a:gd name="T6" fmla="*/ 0 60000 65536"/>
                  <a:gd name="T7" fmla="*/ 0 60000 65536"/>
                  <a:gd name="T8" fmla="*/ 0 60000 65536"/>
                  <a:gd name="T9" fmla="*/ 0 w 7"/>
                  <a:gd name="T10" fmla="*/ 0 h 34"/>
                  <a:gd name="T11" fmla="*/ 7 w 7"/>
                  <a:gd name="T12" fmla="*/ 34 h 34"/>
                </a:gdLst>
                <a:ahLst/>
                <a:cxnLst>
                  <a:cxn ang="T6">
                    <a:pos x="T0" y="T1"/>
                  </a:cxn>
                  <a:cxn ang="T7">
                    <a:pos x="T2" y="T3"/>
                  </a:cxn>
                  <a:cxn ang="T8">
                    <a:pos x="T4" y="T5"/>
                  </a:cxn>
                </a:cxnLst>
                <a:rect l="T9" t="T10" r="T11" b="T12"/>
                <a:pathLst>
                  <a:path w="7" h="34">
                    <a:moveTo>
                      <a:pt x="0" y="0"/>
                    </a:moveTo>
                    <a:lnTo>
                      <a:pt x="7" y="17"/>
                    </a:lnTo>
                    <a:lnTo>
                      <a:pt x="7" y="34"/>
                    </a:lnTo>
                  </a:path>
                </a:pathLst>
              </a:custGeom>
              <a:noFill/>
              <a:ln w="33338">
                <a:solidFill>
                  <a:srgbClr val="CC0000"/>
                </a:solidFill>
                <a:prstDash val="solid"/>
                <a:round/>
                <a:headEnd/>
                <a:tailEnd/>
              </a:ln>
            </p:spPr>
            <p:txBody>
              <a:bodyPr/>
              <a:lstStyle/>
              <a:p>
                <a:endParaRPr lang="pt-BR"/>
              </a:p>
            </p:txBody>
          </p:sp>
          <p:sp>
            <p:nvSpPr>
              <p:cNvPr id="18537" name="Freeform 1857"/>
              <p:cNvSpPr>
                <a:spLocks/>
              </p:cNvSpPr>
              <p:nvPr/>
            </p:nvSpPr>
            <p:spPr bwMode="auto">
              <a:xfrm>
                <a:off x="4500" y="2580"/>
                <a:ext cx="1" cy="41"/>
              </a:xfrm>
              <a:custGeom>
                <a:avLst/>
                <a:gdLst>
                  <a:gd name="T0" fmla="*/ 0 w 1"/>
                  <a:gd name="T1" fmla="*/ 0 h 41"/>
                  <a:gd name="T2" fmla="*/ 0 w 1"/>
                  <a:gd name="T3" fmla="*/ 23 h 41"/>
                  <a:gd name="T4" fmla="*/ 0 w 1"/>
                  <a:gd name="T5" fmla="*/ 41 h 41"/>
                  <a:gd name="T6" fmla="*/ 0 60000 65536"/>
                  <a:gd name="T7" fmla="*/ 0 60000 65536"/>
                  <a:gd name="T8" fmla="*/ 0 60000 65536"/>
                  <a:gd name="T9" fmla="*/ 0 w 1"/>
                  <a:gd name="T10" fmla="*/ 0 h 41"/>
                  <a:gd name="T11" fmla="*/ 1 w 1"/>
                  <a:gd name="T12" fmla="*/ 41 h 41"/>
                </a:gdLst>
                <a:ahLst/>
                <a:cxnLst>
                  <a:cxn ang="T6">
                    <a:pos x="T0" y="T1"/>
                  </a:cxn>
                  <a:cxn ang="T7">
                    <a:pos x="T2" y="T3"/>
                  </a:cxn>
                  <a:cxn ang="T8">
                    <a:pos x="T4" y="T5"/>
                  </a:cxn>
                </a:cxnLst>
                <a:rect l="T9" t="T10" r="T11" b="T12"/>
                <a:pathLst>
                  <a:path w="1" h="41">
                    <a:moveTo>
                      <a:pt x="0" y="0"/>
                    </a:moveTo>
                    <a:lnTo>
                      <a:pt x="0" y="23"/>
                    </a:lnTo>
                    <a:lnTo>
                      <a:pt x="0" y="41"/>
                    </a:lnTo>
                  </a:path>
                </a:pathLst>
              </a:custGeom>
              <a:noFill/>
              <a:ln w="33338">
                <a:solidFill>
                  <a:srgbClr val="CC0000"/>
                </a:solidFill>
                <a:prstDash val="solid"/>
                <a:round/>
                <a:headEnd/>
                <a:tailEnd/>
              </a:ln>
            </p:spPr>
            <p:txBody>
              <a:bodyPr/>
              <a:lstStyle/>
              <a:p>
                <a:endParaRPr lang="pt-BR"/>
              </a:p>
            </p:txBody>
          </p:sp>
          <p:sp>
            <p:nvSpPr>
              <p:cNvPr id="18538" name="Freeform 1858"/>
              <p:cNvSpPr>
                <a:spLocks/>
              </p:cNvSpPr>
              <p:nvPr/>
            </p:nvSpPr>
            <p:spPr bwMode="auto">
              <a:xfrm>
                <a:off x="4500" y="2621"/>
                <a:ext cx="7" cy="29"/>
              </a:xfrm>
              <a:custGeom>
                <a:avLst/>
                <a:gdLst>
                  <a:gd name="T0" fmla="*/ 0 w 7"/>
                  <a:gd name="T1" fmla="*/ 0 h 29"/>
                  <a:gd name="T2" fmla="*/ 0 w 7"/>
                  <a:gd name="T3" fmla="*/ 17 h 29"/>
                  <a:gd name="T4" fmla="*/ 7 w 7"/>
                  <a:gd name="T5" fmla="*/ 29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0"/>
                    </a:moveTo>
                    <a:lnTo>
                      <a:pt x="0" y="17"/>
                    </a:lnTo>
                    <a:lnTo>
                      <a:pt x="7" y="29"/>
                    </a:lnTo>
                  </a:path>
                </a:pathLst>
              </a:custGeom>
              <a:noFill/>
              <a:ln w="33338">
                <a:solidFill>
                  <a:srgbClr val="CC0000"/>
                </a:solidFill>
                <a:prstDash val="solid"/>
                <a:round/>
                <a:headEnd/>
                <a:tailEnd/>
              </a:ln>
            </p:spPr>
            <p:txBody>
              <a:bodyPr/>
              <a:lstStyle/>
              <a:p>
                <a:endParaRPr lang="pt-BR"/>
              </a:p>
            </p:txBody>
          </p:sp>
          <p:sp>
            <p:nvSpPr>
              <p:cNvPr id="18539" name="Freeform 1859"/>
              <p:cNvSpPr>
                <a:spLocks/>
              </p:cNvSpPr>
              <p:nvPr/>
            </p:nvSpPr>
            <p:spPr bwMode="auto">
              <a:xfrm>
                <a:off x="4507" y="2650"/>
                <a:ext cx="7" cy="11"/>
              </a:xfrm>
              <a:custGeom>
                <a:avLst/>
                <a:gdLst>
                  <a:gd name="T0" fmla="*/ 0 w 7"/>
                  <a:gd name="T1" fmla="*/ 0 h 11"/>
                  <a:gd name="T2" fmla="*/ 7 w 7"/>
                  <a:gd name="T3" fmla="*/ 6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6"/>
                    </a:lnTo>
                    <a:lnTo>
                      <a:pt x="7" y="11"/>
                    </a:lnTo>
                  </a:path>
                </a:pathLst>
              </a:custGeom>
              <a:noFill/>
              <a:ln w="33338">
                <a:solidFill>
                  <a:srgbClr val="CC0000"/>
                </a:solidFill>
                <a:prstDash val="solid"/>
                <a:round/>
                <a:headEnd/>
                <a:tailEnd/>
              </a:ln>
            </p:spPr>
            <p:txBody>
              <a:bodyPr/>
              <a:lstStyle/>
              <a:p>
                <a:endParaRPr lang="pt-BR"/>
              </a:p>
            </p:txBody>
          </p:sp>
          <p:sp>
            <p:nvSpPr>
              <p:cNvPr id="18540" name="Freeform 1860"/>
              <p:cNvSpPr>
                <a:spLocks/>
              </p:cNvSpPr>
              <p:nvPr/>
            </p:nvSpPr>
            <p:spPr bwMode="auto">
              <a:xfrm>
                <a:off x="4514" y="2650"/>
                <a:ext cx="1" cy="11"/>
              </a:xfrm>
              <a:custGeom>
                <a:avLst/>
                <a:gdLst>
                  <a:gd name="T0" fmla="*/ 0 w 1"/>
                  <a:gd name="T1" fmla="*/ 11 h 11"/>
                  <a:gd name="T2" fmla="*/ 0 w 1"/>
                  <a:gd name="T3" fmla="*/ 6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41" name="Freeform 1861"/>
              <p:cNvSpPr>
                <a:spLocks/>
              </p:cNvSpPr>
              <p:nvPr/>
            </p:nvSpPr>
            <p:spPr bwMode="auto">
              <a:xfrm>
                <a:off x="4514" y="2621"/>
                <a:ext cx="6" cy="29"/>
              </a:xfrm>
              <a:custGeom>
                <a:avLst/>
                <a:gdLst>
                  <a:gd name="T0" fmla="*/ 0 w 6"/>
                  <a:gd name="T1" fmla="*/ 29 h 29"/>
                  <a:gd name="T2" fmla="*/ 0 w 6"/>
                  <a:gd name="T3" fmla="*/ 17 h 29"/>
                  <a:gd name="T4" fmla="*/ 6 w 6"/>
                  <a:gd name="T5" fmla="*/ 0 h 29"/>
                  <a:gd name="T6" fmla="*/ 0 60000 65536"/>
                  <a:gd name="T7" fmla="*/ 0 60000 65536"/>
                  <a:gd name="T8" fmla="*/ 0 60000 65536"/>
                  <a:gd name="T9" fmla="*/ 0 w 6"/>
                  <a:gd name="T10" fmla="*/ 0 h 29"/>
                  <a:gd name="T11" fmla="*/ 6 w 6"/>
                  <a:gd name="T12" fmla="*/ 29 h 29"/>
                </a:gdLst>
                <a:ahLst/>
                <a:cxnLst>
                  <a:cxn ang="T6">
                    <a:pos x="T0" y="T1"/>
                  </a:cxn>
                  <a:cxn ang="T7">
                    <a:pos x="T2" y="T3"/>
                  </a:cxn>
                  <a:cxn ang="T8">
                    <a:pos x="T4" y="T5"/>
                  </a:cxn>
                </a:cxnLst>
                <a:rect l="T9" t="T10" r="T11" b="T12"/>
                <a:pathLst>
                  <a:path w="6" h="29">
                    <a:moveTo>
                      <a:pt x="0" y="29"/>
                    </a:moveTo>
                    <a:lnTo>
                      <a:pt x="0" y="17"/>
                    </a:lnTo>
                    <a:lnTo>
                      <a:pt x="6" y="0"/>
                    </a:lnTo>
                  </a:path>
                </a:pathLst>
              </a:custGeom>
              <a:noFill/>
              <a:ln w="33338">
                <a:solidFill>
                  <a:srgbClr val="CC0000"/>
                </a:solidFill>
                <a:prstDash val="solid"/>
                <a:round/>
                <a:headEnd/>
                <a:tailEnd/>
              </a:ln>
            </p:spPr>
            <p:txBody>
              <a:bodyPr/>
              <a:lstStyle/>
              <a:p>
                <a:endParaRPr lang="pt-BR"/>
              </a:p>
            </p:txBody>
          </p:sp>
          <p:sp>
            <p:nvSpPr>
              <p:cNvPr id="18542" name="Line 1862"/>
              <p:cNvSpPr>
                <a:spLocks noChangeShapeType="1"/>
              </p:cNvSpPr>
              <p:nvPr/>
            </p:nvSpPr>
            <p:spPr bwMode="auto">
              <a:xfrm flipV="1">
                <a:off x="4520" y="2586"/>
                <a:ext cx="7" cy="35"/>
              </a:xfrm>
              <a:prstGeom prst="line">
                <a:avLst/>
              </a:prstGeom>
              <a:noFill/>
              <a:ln w="33338">
                <a:solidFill>
                  <a:srgbClr val="CC0000"/>
                </a:solidFill>
                <a:round/>
                <a:headEnd/>
                <a:tailEnd/>
              </a:ln>
            </p:spPr>
            <p:txBody>
              <a:bodyPr/>
              <a:lstStyle/>
              <a:p>
                <a:endParaRPr lang="pt-BR"/>
              </a:p>
            </p:txBody>
          </p:sp>
          <p:sp>
            <p:nvSpPr>
              <p:cNvPr id="18543" name="Freeform 1863"/>
              <p:cNvSpPr>
                <a:spLocks/>
              </p:cNvSpPr>
              <p:nvPr/>
            </p:nvSpPr>
            <p:spPr bwMode="auto">
              <a:xfrm>
                <a:off x="4527" y="2551"/>
                <a:ext cx="1" cy="35"/>
              </a:xfrm>
              <a:custGeom>
                <a:avLst/>
                <a:gdLst>
                  <a:gd name="T0" fmla="*/ 0 w 1"/>
                  <a:gd name="T1" fmla="*/ 35 h 35"/>
                  <a:gd name="T2" fmla="*/ 0 w 1"/>
                  <a:gd name="T3" fmla="*/ 18 h 35"/>
                  <a:gd name="T4" fmla="*/ 0 w 1"/>
                  <a:gd name="T5" fmla="*/ 0 h 35"/>
                  <a:gd name="T6" fmla="*/ 0 60000 65536"/>
                  <a:gd name="T7" fmla="*/ 0 60000 65536"/>
                  <a:gd name="T8" fmla="*/ 0 60000 65536"/>
                  <a:gd name="T9" fmla="*/ 0 w 1"/>
                  <a:gd name="T10" fmla="*/ 0 h 35"/>
                  <a:gd name="T11" fmla="*/ 1 w 1"/>
                  <a:gd name="T12" fmla="*/ 35 h 35"/>
                </a:gdLst>
                <a:ahLst/>
                <a:cxnLst>
                  <a:cxn ang="T6">
                    <a:pos x="T0" y="T1"/>
                  </a:cxn>
                  <a:cxn ang="T7">
                    <a:pos x="T2" y="T3"/>
                  </a:cxn>
                  <a:cxn ang="T8">
                    <a:pos x="T4" y="T5"/>
                  </a:cxn>
                </a:cxnLst>
                <a:rect l="T9" t="T10" r="T11" b="T12"/>
                <a:pathLst>
                  <a:path w="1" h="35">
                    <a:moveTo>
                      <a:pt x="0" y="35"/>
                    </a:moveTo>
                    <a:lnTo>
                      <a:pt x="0" y="18"/>
                    </a:lnTo>
                    <a:lnTo>
                      <a:pt x="0" y="0"/>
                    </a:lnTo>
                  </a:path>
                </a:pathLst>
              </a:custGeom>
              <a:noFill/>
              <a:ln w="33338">
                <a:solidFill>
                  <a:srgbClr val="CC0000"/>
                </a:solidFill>
                <a:prstDash val="solid"/>
                <a:round/>
                <a:headEnd/>
                <a:tailEnd/>
              </a:ln>
            </p:spPr>
            <p:txBody>
              <a:bodyPr/>
              <a:lstStyle/>
              <a:p>
                <a:endParaRPr lang="pt-BR"/>
              </a:p>
            </p:txBody>
          </p:sp>
          <p:sp>
            <p:nvSpPr>
              <p:cNvPr id="18544" name="Freeform 1864"/>
              <p:cNvSpPr>
                <a:spLocks/>
              </p:cNvSpPr>
              <p:nvPr/>
            </p:nvSpPr>
            <p:spPr bwMode="auto">
              <a:xfrm>
                <a:off x="4527" y="2540"/>
                <a:ext cx="7" cy="11"/>
              </a:xfrm>
              <a:custGeom>
                <a:avLst/>
                <a:gdLst>
                  <a:gd name="T0" fmla="*/ 0 w 7"/>
                  <a:gd name="T1" fmla="*/ 11 h 11"/>
                  <a:gd name="T2" fmla="*/ 0 w 7"/>
                  <a:gd name="T3" fmla="*/ 6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545" name="Freeform 1865"/>
              <p:cNvSpPr>
                <a:spLocks/>
              </p:cNvSpPr>
              <p:nvPr/>
            </p:nvSpPr>
            <p:spPr bwMode="auto">
              <a:xfrm>
                <a:off x="4534" y="2540"/>
                <a:ext cx="7" cy="11"/>
              </a:xfrm>
              <a:custGeom>
                <a:avLst/>
                <a:gdLst>
                  <a:gd name="T0" fmla="*/ 0 w 7"/>
                  <a:gd name="T1" fmla="*/ 0 h 11"/>
                  <a:gd name="T2" fmla="*/ 7 w 7"/>
                  <a:gd name="T3" fmla="*/ 6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6"/>
                    </a:lnTo>
                    <a:lnTo>
                      <a:pt x="7" y="11"/>
                    </a:lnTo>
                  </a:path>
                </a:pathLst>
              </a:custGeom>
              <a:noFill/>
              <a:ln w="33338">
                <a:solidFill>
                  <a:srgbClr val="CC0000"/>
                </a:solidFill>
                <a:prstDash val="solid"/>
                <a:round/>
                <a:headEnd/>
                <a:tailEnd/>
              </a:ln>
            </p:spPr>
            <p:txBody>
              <a:bodyPr/>
              <a:lstStyle/>
              <a:p>
                <a:endParaRPr lang="pt-BR"/>
              </a:p>
            </p:txBody>
          </p:sp>
          <p:sp>
            <p:nvSpPr>
              <p:cNvPr id="18546" name="Freeform 1866"/>
              <p:cNvSpPr>
                <a:spLocks/>
              </p:cNvSpPr>
              <p:nvPr/>
            </p:nvSpPr>
            <p:spPr bwMode="auto">
              <a:xfrm>
                <a:off x="4541" y="2551"/>
                <a:ext cx="1" cy="29"/>
              </a:xfrm>
              <a:custGeom>
                <a:avLst/>
                <a:gdLst>
                  <a:gd name="T0" fmla="*/ 0 w 1"/>
                  <a:gd name="T1" fmla="*/ 0 h 29"/>
                  <a:gd name="T2" fmla="*/ 0 w 1"/>
                  <a:gd name="T3" fmla="*/ 12 h 29"/>
                  <a:gd name="T4" fmla="*/ 0 w 1"/>
                  <a:gd name="T5" fmla="*/ 29 h 29"/>
                  <a:gd name="T6" fmla="*/ 0 60000 65536"/>
                  <a:gd name="T7" fmla="*/ 0 60000 65536"/>
                  <a:gd name="T8" fmla="*/ 0 60000 65536"/>
                  <a:gd name="T9" fmla="*/ 0 w 1"/>
                  <a:gd name="T10" fmla="*/ 0 h 29"/>
                  <a:gd name="T11" fmla="*/ 1 w 1"/>
                  <a:gd name="T12" fmla="*/ 29 h 29"/>
                </a:gdLst>
                <a:ahLst/>
                <a:cxnLst>
                  <a:cxn ang="T6">
                    <a:pos x="T0" y="T1"/>
                  </a:cxn>
                  <a:cxn ang="T7">
                    <a:pos x="T2" y="T3"/>
                  </a:cxn>
                  <a:cxn ang="T8">
                    <a:pos x="T4" y="T5"/>
                  </a:cxn>
                </a:cxnLst>
                <a:rect l="T9" t="T10" r="T11" b="T12"/>
                <a:pathLst>
                  <a:path w="1" h="29">
                    <a:moveTo>
                      <a:pt x="0" y="0"/>
                    </a:moveTo>
                    <a:lnTo>
                      <a:pt x="0" y="12"/>
                    </a:lnTo>
                    <a:lnTo>
                      <a:pt x="0" y="29"/>
                    </a:lnTo>
                  </a:path>
                </a:pathLst>
              </a:custGeom>
              <a:noFill/>
              <a:ln w="33338">
                <a:solidFill>
                  <a:srgbClr val="CC0000"/>
                </a:solidFill>
                <a:prstDash val="solid"/>
                <a:round/>
                <a:headEnd/>
                <a:tailEnd/>
              </a:ln>
            </p:spPr>
            <p:txBody>
              <a:bodyPr/>
              <a:lstStyle/>
              <a:p>
                <a:endParaRPr lang="pt-BR"/>
              </a:p>
            </p:txBody>
          </p:sp>
          <p:sp>
            <p:nvSpPr>
              <p:cNvPr id="18547" name="Freeform 1867"/>
              <p:cNvSpPr>
                <a:spLocks/>
              </p:cNvSpPr>
              <p:nvPr/>
            </p:nvSpPr>
            <p:spPr bwMode="auto">
              <a:xfrm>
                <a:off x="4541" y="2580"/>
                <a:ext cx="7" cy="41"/>
              </a:xfrm>
              <a:custGeom>
                <a:avLst/>
                <a:gdLst>
                  <a:gd name="T0" fmla="*/ 0 w 7"/>
                  <a:gd name="T1" fmla="*/ 0 h 41"/>
                  <a:gd name="T2" fmla="*/ 0 w 7"/>
                  <a:gd name="T3" fmla="*/ 18 h 41"/>
                  <a:gd name="T4" fmla="*/ 7 w 7"/>
                  <a:gd name="T5" fmla="*/ 41 h 41"/>
                  <a:gd name="T6" fmla="*/ 0 60000 65536"/>
                  <a:gd name="T7" fmla="*/ 0 60000 65536"/>
                  <a:gd name="T8" fmla="*/ 0 60000 65536"/>
                  <a:gd name="T9" fmla="*/ 0 w 7"/>
                  <a:gd name="T10" fmla="*/ 0 h 41"/>
                  <a:gd name="T11" fmla="*/ 7 w 7"/>
                  <a:gd name="T12" fmla="*/ 41 h 41"/>
                </a:gdLst>
                <a:ahLst/>
                <a:cxnLst>
                  <a:cxn ang="T6">
                    <a:pos x="T0" y="T1"/>
                  </a:cxn>
                  <a:cxn ang="T7">
                    <a:pos x="T2" y="T3"/>
                  </a:cxn>
                  <a:cxn ang="T8">
                    <a:pos x="T4" y="T5"/>
                  </a:cxn>
                </a:cxnLst>
                <a:rect l="T9" t="T10" r="T11" b="T12"/>
                <a:pathLst>
                  <a:path w="7" h="41">
                    <a:moveTo>
                      <a:pt x="0" y="0"/>
                    </a:moveTo>
                    <a:lnTo>
                      <a:pt x="0" y="18"/>
                    </a:lnTo>
                    <a:lnTo>
                      <a:pt x="7" y="41"/>
                    </a:lnTo>
                  </a:path>
                </a:pathLst>
              </a:custGeom>
              <a:noFill/>
              <a:ln w="33338">
                <a:solidFill>
                  <a:srgbClr val="CC0000"/>
                </a:solidFill>
                <a:prstDash val="solid"/>
                <a:round/>
                <a:headEnd/>
                <a:tailEnd/>
              </a:ln>
            </p:spPr>
            <p:txBody>
              <a:bodyPr/>
              <a:lstStyle/>
              <a:p>
                <a:endParaRPr lang="pt-BR"/>
              </a:p>
            </p:txBody>
          </p:sp>
          <p:sp>
            <p:nvSpPr>
              <p:cNvPr id="18548" name="Freeform 1868"/>
              <p:cNvSpPr>
                <a:spLocks/>
              </p:cNvSpPr>
              <p:nvPr/>
            </p:nvSpPr>
            <p:spPr bwMode="auto">
              <a:xfrm>
                <a:off x="4548" y="2621"/>
                <a:ext cx="7" cy="29"/>
              </a:xfrm>
              <a:custGeom>
                <a:avLst/>
                <a:gdLst>
                  <a:gd name="T0" fmla="*/ 0 w 7"/>
                  <a:gd name="T1" fmla="*/ 0 h 29"/>
                  <a:gd name="T2" fmla="*/ 7 w 7"/>
                  <a:gd name="T3" fmla="*/ 17 h 29"/>
                  <a:gd name="T4" fmla="*/ 7 w 7"/>
                  <a:gd name="T5" fmla="*/ 29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0"/>
                    </a:moveTo>
                    <a:lnTo>
                      <a:pt x="7" y="17"/>
                    </a:lnTo>
                    <a:lnTo>
                      <a:pt x="7" y="29"/>
                    </a:lnTo>
                  </a:path>
                </a:pathLst>
              </a:custGeom>
              <a:noFill/>
              <a:ln w="33338">
                <a:solidFill>
                  <a:srgbClr val="CC0000"/>
                </a:solidFill>
                <a:prstDash val="solid"/>
                <a:round/>
                <a:headEnd/>
                <a:tailEnd/>
              </a:ln>
            </p:spPr>
            <p:txBody>
              <a:bodyPr/>
              <a:lstStyle/>
              <a:p>
                <a:endParaRPr lang="pt-BR"/>
              </a:p>
            </p:txBody>
          </p:sp>
          <p:sp>
            <p:nvSpPr>
              <p:cNvPr id="18549" name="Freeform 1869"/>
              <p:cNvSpPr>
                <a:spLocks/>
              </p:cNvSpPr>
              <p:nvPr/>
            </p:nvSpPr>
            <p:spPr bwMode="auto">
              <a:xfrm>
                <a:off x="4555" y="2650"/>
                <a:ext cx="1" cy="11"/>
              </a:xfrm>
              <a:custGeom>
                <a:avLst/>
                <a:gdLst>
                  <a:gd name="T0" fmla="*/ 0 w 1"/>
                  <a:gd name="T1" fmla="*/ 0 h 11"/>
                  <a:gd name="T2" fmla="*/ 0 w 1"/>
                  <a:gd name="T3" fmla="*/ 6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6"/>
                    </a:lnTo>
                    <a:lnTo>
                      <a:pt x="0" y="11"/>
                    </a:lnTo>
                  </a:path>
                </a:pathLst>
              </a:custGeom>
              <a:noFill/>
              <a:ln w="33338">
                <a:solidFill>
                  <a:srgbClr val="CC0000"/>
                </a:solidFill>
                <a:prstDash val="solid"/>
                <a:round/>
                <a:headEnd/>
                <a:tailEnd/>
              </a:ln>
            </p:spPr>
            <p:txBody>
              <a:bodyPr/>
              <a:lstStyle/>
              <a:p>
                <a:endParaRPr lang="pt-BR"/>
              </a:p>
            </p:txBody>
          </p:sp>
          <p:sp>
            <p:nvSpPr>
              <p:cNvPr id="18550" name="Freeform 1870"/>
              <p:cNvSpPr>
                <a:spLocks/>
              </p:cNvSpPr>
              <p:nvPr/>
            </p:nvSpPr>
            <p:spPr bwMode="auto">
              <a:xfrm>
                <a:off x="4555" y="2650"/>
                <a:ext cx="7" cy="11"/>
              </a:xfrm>
              <a:custGeom>
                <a:avLst/>
                <a:gdLst>
                  <a:gd name="T0" fmla="*/ 0 w 7"/>
                  <a:gd name="T1" fmla="*/ 11 h 11"/>
                  <a:gd name="T2" fmla="*/ 0 w 7"/>
                  <a:gd name="T3" fmla="*/ 6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551" name="Line 1871"/>
              <p:cNvSpPr>
                <a:spLocks noChangeShapeType="1"/>
              </p:cNvSpPr>
              <p:nvPr/>
            </p:nvSpPr>
            <p:spPr bwMode="auto">
              <a:xfrm flipV="1">
                <a:off x="4562" y="2627"/>
                <a:ext cx="7" cy="23"/>
              </a:xfrm>
              <a:prstGeom prst="line">
                <a:avLst/>
              </a:prstGeom>
              <a:noFill/>
              <a:ln w="33338">
                <a:solidFill>
                  <a:srgbClr val="CC0000"/>
                </a:solidFill>
                <a:round/>
                <a:headEnd/>
                <a:tailEnd/>
              </a:ln>
            </p:spPr>
            <p:txBody>
              <a:bodyPr/>
              <a:lstStyle/>
              <a:p>
                <a:endParaRPr lang="pt-BR"/>
              </a:p>
            </p:txBody>
          </p:sp>
          <p:sp>
            <p:nvSpPr>
              <p:cNvPr id="18552" name="Freeform 1872"/>
              <p:cNvSpPr>
                <a:spLocks/>
              </p:cNvSpPr>
              <p:nvPr/>
            </p:nvSpPr>
            <p:spPr bwMode="auto">
              <a:xfrm>
                <a:off x="4569" y="2592"/>
                <a:ext cx="1" cy="35"/>
              </a:xfrm>
              <a:custGeom>
                <a:avLst/>
                <a:gdLst>
                  <a:gd name="T0" fmla="*/ 0 w 1"/>
                  <a:gd name="T1" fmla="*/ 35 h 35"/>
                  <a:gd name="T2" fmla="*/ 0 w 1"/>
                  <a:gd name="T3" fmla="*/ 17 h 35"/>
                  <a:gd name="T4" fmla="*/ 0 w 1"/>
                  <a:gd name="T5" fmla="*/ 0 h 35"/>
                  <a:gd name="T6" fmla="*/ 0 60000 65536"/>
                  <a:gd name="T7" fmla="*/ 0 60000 65536"/>
                  <a:gd name="T8" fmla="*/ 0 60000 65536"/>
                  <a:gd name="T9" fmla="*/ 0 w 1"/>
                  <a:gd name="T10" fmla="*/ 0 h 35"/>
                  <a:gd name="T11" fmla="*/ 1 w 1"/>
                  <a:gd name="T12" fmla="*/ 35 h 35"/>
                </a:gdLst>
                <a:ahLst/>
                <a:cxnLst>
                  <a:cxn ang="T6">
                    <a:pos x="T0" y="T1"/>
                  </a:cxn>
                  <a:cxn ang="T7">
                    <a:pos x="T2" y="T3"/>
                  </a:cxn>
                  <a:cxn ang="T8">
                    <a:pos x="T4" y="T5"/>
                  </a:cxn>
                </a:cxnLst>
                <a:rect l="T9" t="T10" r="T11" b="T12"/>
                <a:pathLst>
                  <a:path w="1" h="35">
                    <a:moveTo>
                      <a:pt x="0" y="35"/>
                    </a:moveTo>
                    <a:lnTo>
                      <a:pt x="0" y="17"/>
                    </a:lnTo>
                    <a:lnTo>
                      <a:pt x="0" y="0"/>
                    </a:lnTo>
                  </a:path>
                </a:pathLst>
              </a:custGeom>
              <a:noFill/>
              <a:ln w="33338">
                <a:solidFill>
                  <a:srgbClr val="CC0000"/>
                </a:solidFill>
                <a:prstDash val="solid"/>
                <a:round/>
                <a:headEnd/>
                <a:tailEnd/>
              </a:ln>
            </p:spPr>
            <p:txBody>
              <a:bodyPr/>
              <a:lstStyle/>
              <a:p>
                <a:endParaRPr lang="pt-BR"/>
              </a:p>
            </p:txBody>
          </p:sp>
          <p:sp>
            <p:nvSpPr>
              <p:cNvPr id="18553" name="Line 1873"/>
              <p:cNvSpPr>
                <a:spLocks noChangeShapeType="1"/>
              </p:cNvSpPr>
              <p:nvPr/>
            </p:nvSpPr>
            <p:spPr bwMode="auto">
              <a:xfrm flipV="1">
                <a:off x="4569" y="2569"/>
                <a:ext cx="7" cy="23"/>
              </a:xfrm>
              <a:prstGeom prst="line">
                <a:avLst/>
              </a:prstGeom>
              <a:noFill/>
              <a:ln w="33338">
                <a:solidFill>
                  <a:srgbClr val="CC0000"/>
                </a:solidFill>
                <a:round/>
                <a:headEnd/>
                <a:tailEnd/>
              </a:ln>
            </p:spPr>
            <p:txBody>
              <a:bodyPr/>
              <a:lstStyle/>
              <a:p>
                <a:endParaRPr lang="pt-BR"/>
              </a:p>
            </p:txBody>
          </p:sp>
          <p:sp>
            <p:nvSpPr>
              <p:cNvPr id="18554" name="Freeform 1874"/>
              <p:cNvSpPr>
                <a:spLocks/>
              </p:cNvSpPr>
              <p:nvPr/>
            </p:nvSpPr>
            <p:spPr bwMode="auto">
              <a:xfrm>
                <a:off x="4576" y="2557"/>
                <a:ext cx="7" cy="12"/>
              </a:xfrm>
              <a:custGeom>
                <a:avLst/>
                <a:gdLst>
                  <a:gd name="T0" fmla="*/ 0 w 7"/>
                  <a:gd name="T1" fmla="*/ 12 h 12"/>
                  <a:gd name="T2" fmla="*/ 7 w 7"/>
                  <a:gd name="T3" fmla="*/ 6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7" y="6"/>
                    </a:lnTo>
                    <a:lnTo>
                      <a:pt x="7" y="0"/>
                    </a:lnTo>
                  </a:path>
                </a:pathLst>
              </a:custGeom>
              <a:noFill/>
              <a:ln w="33338">
                <a:solidFill>
                  <a:srgbClr val="CC0000"/>
                </a:solidFill>
                <a:prstDash val="solid"/>
                <a:round/>
                <a:headEnd/>
                <a:tailEnd/>
              </a:ln>
            </p:spPr>
            <p:txBody>
              <a:bodyPr/>
              <a:lstStyle/>
              <a:p>
                <a:endParaRPr lang="pt-BR"/>
              </a:p>
            </p:txBody>
          </p:sp>
          <p:sp>
            <p:nvSpPr>
              <p:cNvPr id="18555" name="Freeform 1875"/>
              <p:cNvSpPr>
                <a:spLocks/>
              </p:cNvSpPr>
              <p:nvPr/>
            </p:nvSpPr>
            <p:spPr bwMode="auto">
              <a:xfrm>
                <a:off x="4583" y="2557"/>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556" name="Freeform 1876"/>
              <p:cNvSpPr>
                <a:spLocks/>
              </p:cNvSpPr>
              <p:nvPr/>
            </p:nvSpPr>
            <p:spPr bwMode="auto">
              <a:xfrm>
                <a:off x="4583" y="2563"/>
                <a:ext cx="7" cy="29"/>
              </a:xfrm>
              <a:custGeom>
                <a:avLst/>
                <a:gdLst>
                  <a:gd name="T0" fmla="*/ 0 w 7"/>
                  <a:gd name="T1" fmla="*/ 0 h 29"/>
                  <a:gd name="T2" fmla="*/ 0 w 7"/>
                  <a:gd name="T3" fmla="*/ 12 h 29"/>
                  <a:gd name="T4" fmla="*/ 7 w 7"/>
                  <a:gd name="T5" fmla="*/ 29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0"/>
                    </a:moveTo>
                    <a:lnTo>
                      <a:pt x="0" y="12"/>
                    </a:lnTo>
                    <a:lnTo>
                      <a:pt x="7" y="29"/>
                    </a:lnTo>
                  </a:path>
                </a:pathLst>
              </a:custGeom>
              <a:noFill/>
              <a:ln w="33338">
                <a:solidFill>
                  <a:srgbClr val="CC0000"/>
                </a:solidFill>
                <a:prstDash val="solid"/>
                <a:round/>
                <a:headEnd/>
                <a:tailEnd/>
              </a:ln>
            </p:spPr>
            <p:txBody>
              <a:bodyPr/>
              <a:lstStyle/>
              <a:p>
                <a:endParaRPr lang="pt-BR"/>
              </a:p>
            </p:txBody>
          </p:sp>
          <p:sp>
            <p:nvSpPr>
              <p:cNvPr id="18557" name="Line 1877"/>
              <p:cNvSpPr>
                <a:spLocks noChangeShapeType="1"/>
              </p:cNvSpPr>
              <p:nvPr/>
            </p:nvSpPr>
            <p:spPr bwMode="auto">
              <a:xfrm>
                <a:off x="4590" y="2592"/>
                <a:ext cx="7" cy="29"/>
              </a:xfrm>
              <a:prstGeom prst="line">
                <a:avLst/>
              </a:prstGeom>
              <a:noFill/>
              <a:ln w="33338">
                <a:solidFill>
                  <a:srgbClr val="CC0000"/>
                </a:solidFill>
                <a:round/>
                <a:headEnd/>
                <a:tailEnd/>
              </a:ln>
            </p:spPr>
            <p:txBody>
              <a:bodyPr/>
              <a:lstStyle/>
              <a:p>
                <a:endParaRPr lang="pt-BR"/>
              </a:p>
            </p:txBody>
          </p:sp>
          <p:sp>
            <p:nvSpPr>
              <p:cNvPr id="18558" name="Freeform 1878"/>
              <p:cNvSpPr>
                <a:spLocks/>
              </p:cNvSpPr>
              <p:nvPr/>
            </p:nvSpPr>
            <p:spPr bwMode="auto">
              <a:xfrm>
                <a:off x="4597" y="2621"/>
                <a:ext cx="1" cy="29"/>
              </a:xfrm>
              <a:custGeom>
                <a:avLst/>
                <a:gdLst>
                  <a:gd name="T0" fmla="*/ 0 w 1"/>
                  <a:gd name="T1" fmla="*/ 0 h 29"/>
                  <a:gd name="T2" fmla="*/ 0 w 1"/>
                  <a:gd name="T3" fmla="*/ 17 h 29"/>
                  <a:gd name="T4" fmla="*/ 0 w 1"/>
                  <a:gd name="T5" fmla="*/ 29 h 29"/>
                  <a:gd name="T6" fmla="*/ 0 60000 65536"/>
                  <a:gd name="T7" fmla="*/ 0 60000 65536"/>
                  <a:gd name="T8" fmla="*/ 0 60000 65536"/>
                  <a:gd name="T9" fmla="*/ 0 w 1"/>
                  <a:gd name="T10" fmla="*/ 0 h 29"/>
                  <a:gd name="T11" fmla="*/ 1 w 1"/>
                  <a:gd name="T12" fmla="*/ 29 h 29"/>
                </a:gdLst>
                <a:ahLst/>
                <a:cxnLst>
                  <a:cxn ang="T6">
                    <a:pos x="T0" y="T1"/>
                  </a:cxn>
                  <a:cxn ang="T7">
                    <a:pos x="T2" y="T3"/>
                  </a:cxn>
                  <a:cxn ang="T8">
                    <a:pos x="T4" y="T5"/>
                  </a:cxn>
                </a:cxnLst>
                <a:rect l="T9" t="T10" r="T11" b="T12"/>
                <a:pathLst>
                  <a:path w="1" h="29">
                    <a:moveTo>
                      <a:pt x="0" y="0"/>
                    </a:moveTo>
                    <a:lnTo>
                      <a:pt x="0" y="17"/>
                    </a:lnTo>
                    <a:lnTo>
                      <a:pt x="0" y="29"/>
                    </a:lnTo>
                  </a:path>
                </a:pathLst>
              </a:custGeom>
              <a:noFill/>
              <a:ln w="33338">
                <a:solidFill>
                  <a:srgbClr val="CC0000"/>
                </a:solidFill>
                <a:prstDash val="solid"/>
                <a:round/>
                <a:headEnd/>
                <a:tailEnd/>
              </a:ln>
            </p:spPr>
            <p:txBody>
              <a:bodyPr/>
              <a:lstStyle/>
              <a:p>
                <a:endParaRPr lang="pt-BR"/>
              </a:p>
            </p:txBody>
          </p:sp>
          <p:sp>
            <p:nvSpPr>
              <p:cNvPr id="18559" name="Freeform 1879"/>
              <p:cNvSpPr>
                <a:spLocks/>
              </p:cNvSpPr>
              <p:nvPr/>
            </p:nvSpPr>
            <p:spPr bwMode="auto">
              <a:xfrm>
                <a:off x="4597" y="2650"/>
                <a:ext cx="7" cy="11"/>
              </a:xfrm>
              <a:custGeom>
                <a:avLst/>
                <a:gdLst>
                  <a:gd name="T0" fmla="*/ 0 w 7"/>
                  <a:gd name="T1" fmla="*/ 0 h 11"/>
                  <a:gd name="T2" fmla="*/ 0 w 7"/>
                  <a:gd name="T3" fmla="*/ 6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6"/>
                    </a:lnTo>
                    <a:lnTo>
                      <a:pt x="7" y="11"/>
                    </a:lnTo>
                  </a:path>
                </a:pathLst>
              </a:custGeom>
              <a:noFill/>
              <a:ln w="33338">
                <a:solidFill>
                  <a:srgbClr val="CC0000"/>
                </a:solidFill>
                <a:prstDash val="solid"/>
                <a:round/>
                <a:headEnd/>
                <a:tailEnd/>
              </a:ln>
            </p:spPr>
            <p:txBody>
              <a:bodyPr/>
              <a:lstStyle/>
              <a:p>
                <a:endParaRPr lang="pt-BR"/>
              </a:p>
            </p:txBody>
          </p:sp>
          <p:sp>
            <p:nvSpPr>
              <p:cNvPr id="18560" name="Freeform 1880"/>
              <p:cNvSpPr>
                <a:spLocks/>
              </p:cNvSpPr>
              <p:nvPr/>
            </p:nvSpPr>
            <p:spPr bwMode="auto">
              <a:xfrm>
                <a:off x="4604" y="2656"/>
                <a:ext cx="7" cy="5"/>
              </a:xfrm>
              <a:custGeom>
                <a:avLst/>
                <a:gdLst>
                  <a:gd name="T0" fmla="*/ 0 w 7"/>
                  <a:gd name="T1" fmla="*/ 5 h 5"/>
                  <a:gd name="T2" fmla="*/ 7 w 7"/>
                  <a:gd name="T3" fmla="*/ 5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5"/>
                    </a:lnTo>
                    <a:lnTo>
                      <a:pt x="7" y="0"/>
                    </a:lnTo>
                  </a:path>
                </a:pathLst>
              </a:custGeom>
              <a:noFill/>
              <a:ln w="33338">
                <a:solidFill>
                  <a:srgbClr val="CC0000"/>
                </a:solidFill>
                <a:prstDash val="solid"/>
                <a:round/>
                <a:headEnd/>
                <a:tailEnd/>
              </a:ln>
            </p:spPr>
            <p:txBody>
              <a:bodyPr/>
              <a:lstStyle/>
              <a:p>
                <a:endParaRPr lang="pt-BR"/>
              </a:p>
            </p:txBody>
          </p:sp>
          <p:sp>
            <p:nvSpPr>
              <p:cNvPr id="18561" name="Freeform 1881"/>
              <p:cNvSpPr>
                <a:spLocks/>
              </p:cNvSpPr>
              <p:nvPr/>
            </p:nvSpPr>
            <p:spPr bwMode="auto">
              <a:xfrm>
                <a:off x="4611" y="2632"/>
                <a:ext cx="1" cy="24"/>
              </a:xfrm>
              <a:custGeom>
                <a:avLst/>
                <a:gdLst>
                  <a:gd name="T0" fmla="*/ 0 w 1"/>
                  <a:gd name="T1" fmla="*/ 24 h 24"/>
                  <a:gd name="T2" fmla="*/ 0 w 1"/>
                  <a:gd name="T3" fmla="*/ 12 h 24"/>
                  <a:gd name="T4" fmla="*/ 0 w 1"/>
                  <a:gd name="T5" fmla="*/ 0 h 24"/>
                  <a:gd name="T6" fmla="*/ 0 60000 65536"/>
                  <a:gd name="T7" fmla="*/ 0 60000 65536"/>
                  <a:gd name="T8" fmla="*/ 0 60000 65536"/>
                  <a:gd name="T9" fmla="*/ 0 w 1"/>
                  <a:gd name="T10" fmla="*/ 0 h 24"/>
                  <a:gd name="T11" fmla="*/ 1 w 1"/>
                  <a:gd name="T12" fmla="*/ 24 h 24"/>
                </a:gdLst>
                <a:ahLst/>
                <a:cxnLst>
                  <a:cxn ang="T6">
                    <a:pos x="T0" y="T1"/>
                  </a:cxn>
                  <a:cxn ang="T7">
                    <a:pos x="T2" y="T3"/>
                  </a:cxn>
                  <a:cxn ang="T8">
                    <a:pos x="T4" y="T5"/>
                  </a:cxn>
                </a:cxnLst>
                <a:rect l="T9" t="T10" r="T11" b="T12"/>
                <a:pathLst>
                  <a:path w="1" h="24">
                    <a:moveTo>
                      <a:pt x="0" y="24"/>
                    </a:moveTo>
                    <a:lnTo>
                      <a:pt x="0" y="12"/>
                    </a:lnTo>
                    <a:lnTo>
                      <a:pt x="0" y="0"/>
                    </a:lnTo>
                  </a:path>
                </a:pathLst>
              </a:custGeom>
              <a:noFill/>
              <a:ln w="33338">
                <a:solidFill>
                  <a:srgbClr val="CC0000"/>
                </a:solidFill>
                <a:prstDash val="solid"/>
                <a:round/>
                <a:headEnd/>
                <a:tailEnd/>
              </a:ln>
            </p:spPr>
            <p:txBody>
              <a:bodyPr/>
              <a:lstStyle/>
              <a:p>
                <a:endParaRPr lang="pt-BR"/>
              </a:p>
            </p:txBody>
          </p:sp>
          <p:sp>
            <p:nvSpPr>
              <p:cNvPr id="18562" name="Line 1882"/>
              <p:cNvSpPr>
                <a:spLocks noChangeShapeType="1"/>
              </p:cNvSpPr>
              <p:nvPr/>
            </p:nvSpPr>
            <p:spPr bwMode="auto">
              <a:xfrm flipV="1">
                <a:off x="4611" y="2603"/>
                <a:ext cx="7" cy="29"/>
              </a:xfrm>
              <a:prstGeom prst="line">
                <a:avLst/>
              </a:prstGeom>
              <a:noFill/>
              <a:ln w="33338">
                <a:solidFill>
                  <a:srgbClr val="CC0000"/>
                </a:solidFill>
                <a:round/>
                <a:headEnd/>
                <a:tailEnd/>
              </a:ln>
            </p:spPr>
            <p:txBody>
              <a:bodyPr/>
              <a:lstStyle/>
              <a:p>
                <a:endParaRPr lang="pt-BR"/>
              </a:p>
            </p:txBody>
          </p:sp>
          <p:sp>
            <p:nvSpPr>
              <p:cNvPr id="18563" name="Line 1883"/>
              <p:cNvSpPr>
                <a:spLocks noChangeShapeType="1"/>
              </p:cNvSpPr>
              <p:nvPr/>
            </p:nvSpPr>
            <p:spPr bwMode="auto">
              <a:xfrm flipV="1">
                <a:off x="4618" y="2580"/>
                <a:ext cx="7" cy="23"/>
              </a:xfrm>
              <a:prstGeom prst="line">
                <a:avLst/>
              </a:prstGeom>
              <a:noFill/>
              <a:ln w="33338">
                <a:solidFill>
                  <a:srgbClr val="CC0000"/>
                </a:solidFill>
                <a:round/>
                <a:headEnd/>
                <a:tailEnd/>
              </a:ln>
            </p:spPr>
            <p:txBody>
              <a:bodyPr/>
              <a:lstStyle/>
              <a:p>
                <a:endParaRPr lang="pt-BR"/>
              </a:p>
            </p:txBody>
          </p:sp>
          <p:sp>
            <p:nvSpPr>
              <p:cNvPr id="18564" name="Freeform 1884"/>
              <p:cNvSpPr>
                <a:spLocks/>
              </p:cNvSpPr>
              <p:nvPr/>
            </p:nvSpPr>
            <p:spPr bwMode="auto">
              <a:xfrm>
                <a:off x="4625" y="2569"/>
                <a:ext cx="1" cy="11"/>
              </a:xfrm>
              <a:custGeom>
                <a:avLst/>
                <a:gdLst>
                  <a:gd name="T0" fmla="*/ 0 w 1"/>
                  <a:gd name="T1" fmla="*/ 11 h 11"/>
                  <a:gd name="T2" fmla="*/ 0 w 1"/>
                  <a:gd name="T3" fmla="*/ 6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65" name="Freeform 1885"/>
              <p:cNvSpPr>
                <a:spLocks/>
              </p:cNvSpPr>
              <p:nvPr/>
            </p:nvSpPr>
            <p:spPr bwMode="auto">
              <a:xfrm>
                <a:off x="4625" y="2569"/>
                <a:ext cx="7" cy="11"/>
              </a:xfrm>
              <a:custGeom>
                <a:avLst/>
                <a:gdLst>
                  <a:gd name="T0" fmla="*/ 0 w 7"/>
                  <a:gd name="T1" fmla="*/ 0 h 11"/>
                  <a:gd name="T2" fmla="*/ 0 w 7"/>
                  <a:gd name="T3" fmla="*/ 6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0" y="6"/>
                    </a:lnTo>
                    <a:lnTo>
                      <a:pt x="7" y="11"/>
                    </a:lnTo>
                  </a:path>
                </a:pathLst>
              </a:custGeom>
              <a:noFill/>
              <a:ln w="33338">
                <a:solidFill>
                  <a:srgbClr val="CC0000"/>
                </a:solidFill>
                <a:prstDash val="solid"/>
                <a:round/>
                <a:headEnd/>
                <a:tailEnd/>
              </a:ln>
            </p:spPr>
            <p:txBody>
              <a:bodyPr/>
              <a:lstStyle/>
              <a:p>
                <a:endParaRPr lang="pt-BR"/>
              </a:p>
            </p:txBody>
          </p:sp>
          <p:sp>
            <p:nvSpPr>
              <p:cNvPr id="18566" name="Line 1886"/>
              <p:cNvSpPr>
                <a:spLocks noChangeShapeType="1"/>
              </p:cNvSpPr>
              <p:nvPr/>
            </p:nvSpPr>
            <p:spPr bwMode="auto">
              <a:xfrm>
                <a:off x="4632" y="2580"/>
                <a:ext cx="7" cy="18"/>
              </a:xfrm>
              <a:prstGeom prst="line">
                <a:avLst/>
              </a:prstGeom>
              <a:noFill/>
              <a:ln w="33338">
                <a:solidFill>
                  <a:srgbClr val="CC0000"/>
                </a:solidFill>
                <a:round/>
                <a:headEnd/>
                <a:tailEnd/>
              </a:ln>
            </p:spPr>
            <p:txBody>
              <a:bodyPr/>
              <a:lstStyle/>
              <a:p>
                <a:endParaRPr lang="pt-BR"/>
              </a:p>
            </p:txBody>
          </p:sp>
          <p:sp>
            <p:nvSpPr>
              <p:cNvPr id="18567" name="Freeform 1887"/>
              <p:cNvSpPr>
                <a:spLocks/>
              </p:cNvSpPr>
              <p:nvPr/>
            </p:nvSpPr>
            <p:spPr bwMode="auto">
              <a:xfrm>
                <a:off x="4639" y="2598"/>
                <a:ext cx="1" cy="29"/>
              </a:xfrm>
              <a:custGeom>
                <a:avLst/>
                <a:gdLst>
                  <a:gd name="T0" fmla="*/ 0 w 1"/>
                  <a:gd name="T1" fmla="*/ 0 h 29"/>
                  <a:gd name="T2" fmla="*/ 0 w 1"/>
                  <a:gd name="T3" fmla="*/ 11 h 29"/>
                  <a:gd name="T4" fmla="*/ 0 w 1"/>
                  <a:gd name="T5" fmla="*/ 29 h 29"/>
                  <a:gd name="T6" fmla="*/ 0 60000 65536"/>
                  <a:gd name="T7" fmla="*/ 0 60000 65536"/>
                  <a:gd name="T8" fmla="*/ 0 60000 65536"/>
                  <a:gd name="T9" fmla="*/ 0 w 1"/>
                  <a:gd name="T10" fmla="*/ 0 h 29"/>
                  <a:gd name="T11" fmla="*/ 1 w 1"/>
                  <a:gd name="T12" fmla="*/ 29 h 29"/>
                </a:gdLst>
                <a:ahLst/>
                <a:cxnLst>
                  <a:cxn ang="T6">
                    <a:pos x="T0" y="T1"/>
                  </a:cxn>
                  <a:cxn ang="T7">
                    <a:pos x="T2" y="T3"/>
                  </a:cxn>
                  <a:cxn ang="T8">
                    <a:pos x="T4" y="T5"/>
                  </a:cxn>
                </a:cxnLst>
                <a:rect l="T9" t="T10" r="T11" b="T12"/>
                <a:pathLst>
                  <a:path w="1" h="29">
                    <a:moveTo>
                      <a:pt x="0" y="0"/>
                    </a:moveTo>
                    <a:lnTo>
                      <a:pt x="0" y="11"/>
                    </a:lnTo>
                    <a:lnTo>
                      <a:pt x="0" y="29"/>
                    </a:lnTo>
                  </a:path>
                </a:pathLst>
              </a:custGeom>
              <a:noFill/>
              <a:ln w="33338">
                <a:solidFill>
                  <a:srgbClr val="CC0000"/>
                </a:solidFill>
                <a:prstDash val="solid"/>
                <a:round/>
                <a:headEnd/>
                <a:tailEnd/>
              </a:ln>
            </p:spPr>
            <p:txBody>
              <a:bodyPr/>
              <a:lstStyle/>
              <a:p>
                <a:endParaRPr lang="pt-BR"/>
              </a:p>
            </p:txBody>
          </p:sp>
          <p:sp>
            <p:nvSpPr>
              <p:cNvPr id="18568" name="Line 1888"/>
              <p:cNvSpPr>
                <a:spLocks noChangeShapeType="1"/>
              </p:cNvSpPr>
              <p:nvPr/>
            </p:nvSpPr>
            <p:spPr bwMode="auto">
              <a:xfrm>
                <a:off x="4639" y="2627"/>
                <a:ext cx="7" cy="23"/>
              </a:xfrm>
              <a:prstGeom prst="line">
                <a:avLst/>
              </a:prstGeom>
              <a:noFill/>
              <a:ln w="33338">
                <a:solidFill>
                  <a:srgbClr val="CC0000"/>
                </a:solidFill>
                <a:round/>
                <a:headEnd/>
                <a:tailEnd/>
              </a:ln>
            </p:spPr>
            <p:txBody>
              <a:bodyPr/>
              <a:lstStyle/>
              <a:p>
                <a:endParaRPr lang="pt-BR"/>
              </a:p>
            </p:txBody>
          </p:sp>
          <p:sp>
            <p:nvSpPr>
              <p:cNvPr id="18569" name="Freeform 1889"/>
              <p:cNvSpPr>
                <a:spLocks/>
              </p:cNvSpPr>
              <p:nvPr/>
            </p:nvSpPr>
            <p:spPr bwMode="auto">
              <a:xfrm>
                <a:off x="4646" y="2650"/>
                <a:ext cx="7" cy="11"/>
              </a:xfrm>
              <a:custGeom>
                <a:avLst/>
                <a:gdLst>
                  <a:gd name="T0" fmla="*/ 0 w 7"/>
                  <a:gd name="T1" fmla="*/ 0 h 11"/>
                  <a:gd name="T2" fmla="*/ 7 w 7"/>
                  <a:gd name="T3" fmla="*/ 6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6"/>
                    </a:lnTo>
                    <a:lnTo>
                      <a:pt x="7" y="11"/>
                    </a:lnTo>
                  </a:path>
                </a:pathLst>
              </a:custGeom>
              <a:noFill/>
              <a:ln w="33338">
                <a:solidFill>
                  <a:srgbClr val="CC0000"/>
                </a:solidFill>
                <a:prstDash val="solid"/>
                <a:round/>
                <a:headEnd/>
                <a:tailEnd/>
              </a:ln>
            </p:spPr>
            <p:txBody>
              <a:bodyPr/>
              <a:lstStyle/>
              <a:p>
                <a:endParaRPr lang="pt-BR"/>
              </a:p>
            </p:txBody>
          </p:sp>
          <p:sp>
            <p:nvSpPr>
              <p:cNvPr id="18570" name="Freeform 1890"/>
              <p:cNvSpPr>
                <a:spLocks/>
              </p:cNvSpPr>
              <p:nvPr/>
            </p:nvSpPr>
            <p:spPr bwMode="auto">
              <a:xfrm>
                <a:off x="4653" y="2656"/>
                <a:ext cx="1" cy="5"/>
              </a:xfrm>
              <a:custGeom>
                <a:avLst/>
                <a:gdLst>
                  <a:gd name="T0" fmla="*/ 0 w 1"/>
                  <a:gd name="T1" fmla="*/ 5 h 5"/>
                  <a:gd name="T2" fmla="*/ 0 w 1"/>
                  <a:gd name="T3" fmla="*/ 5 h 5"/>
                  <a:gd name="T4" fmla="*/ 0 w 1"/>
                  <a:gd name="T5" fmla="*/ 0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5"/>
                    </a:moveTo>
                    <a:lnTo>
                      <a:pt x="0" y="5"/>
                    </a:lnTo>
                    <a:lnTo>
                      <a:pt x="0" y="0"/>
                    </a:lnTo>
                  </a:path>
                </a:pathLst>
              </a:custGeom>
              <a:noFill/>
              <a:ln w="33338">
                <a:solidFill>
                  <a:srgbClr val="CC0000"/>
                </a:solidFill>
                <a:prstDash val="solid"/>
                <a:round/>
                <a:headEnd/>
                <a:tailEnd/>
              </a:ln>
            </p:spPr>
            <p:txBody>
              <a:bodyPr/>
              <a:lstStyle/>
              <a:p>
                <a:endParaRPr lang="pt-BR"/>
              </a:p>
            </p:txBody>
          </p:sp>
          <p:sp>
            <p:nvSpPr>
              <p:cNvPr id="18571" name="Freeform 1891"/>
              <p:cNvSpPr>
                <a:spLocks/>
              </p:cNvSpPr>
              <p:nvPr/>
            </p:nvSpPr>
            <p:spPr bwMode="auto">
              <a:xfrm>
                <a:off x="4653" y="2638"/>
                <a:ext cx="7" cy="18"/>
              </a:xfrm>
              <a:custGeom>
                <a:avLst/>
                <a:gdLst>
                  <a:gd name="T0" fmla="*/ 0 w 7"/>
                  <a:gd name="T1" fmla="*/ 18 h 18"/>
                  <a:gd name="T2" fmla="*/ 0 w 7"/>
                  <a:gd name="T3" fmla="*/ 12 h 18"/>
                  <a:gd name="T4" fmla="*/ 7 w 7"/>
                  <a:gd name="T5" fmla="*/ 0 h 18"/>
                  <a:gd name="T6" fmla="*/ 0 60000 65536"/>
                  <a:gd name="T7" fmla="*/ 0 60000 65536"/>
                  <a:gd name="T8" fmla="*/ 0 60000 65536"/>
                  <a:gd name="T9" fmla="*/ 0 w 7"/>
                  <a:gd name="T10" fmla="*/ 0 h 18"/>
                  <a:gd name="T11" fmla="*/ 7 w 7"/>
                  <a:gd name="T12" fmla="*/ 18 h 18"/>
                </a:gdLst>
                <a:ahLst/>
                <a:cxnLst>
                  <a:cxn ang="T6">
                    <a:pos x="T0" y="T1"/>
                  </a:cxn>
                  <a:cxn ang="T7">
                    <a:pos x="T2" y="T3"/>
                  </a:cxn>
                  <a:cxn ang="T8">
                    <a:pos x="T4" y="T5"/>
                  </a:cxn>
                </a:cxnLst>
                <a:rect l="T9" t="T10" r="T11" b="T12"/>
                <a:pathLst>
                  <a:path w="7" h="18">
                    <a:moveTo>
                      <a:pt x="0" y="18"/>
                    </a:moveTo>
                    <a:lnTo>
                      <a:pt x="0" y="12"/>
                    </a:lnTo>
                    <a:lnTo>
                      <a:pt x="7" y="0"/>
                    </a:lnTo>
                  </a:path>
                </a:pathLst>
              </a:custGeom>
              <a:noFill/>
              <a:ln w="33338">
                <a:solidFill>
                  <a:srgbClr val="CC0000"/>
                </a:solidFill>
                <a:prstDash val="solid"/>
                <a:round/>
                <a:headEnd/>
                <a:tailEnd/>
              </a:ln>
            </p:spPr>
            <p:txBody>
              <a:bodyPr/>
              <a:lstStyle/>
              <a:p>
                <a:endParaRPr lang="pt-BR"/>
              </a:p>
            </p:txBody>
          </p:sp>
          <p:sp>
            <p:nvSpPr>
              <p:cNvPr id="18572" name="Freeform 1892"/>
              <p:cNvSpPr>
                <a:spLocks/>
              </p:cNvSpPr>
              <p:nvPr/>
            </p:nvSpPr>
            <p:spPr bwMode="auto">
              <a:xfrm>
                <a:off x="4660" y="2615"/>
                <a:ext cx="7" cy="23"/>
              </a:xfrm>
              <a:custGeom>
                <a:avLst/>
                <a:gdLst>
                  <a:gd name="T0" fmla="*/ 0 w 7"/>
                  <a:gd name="T1" fmla="*/ 23 h 23"/>
                  <a:gd name="T2" fmla="*/ 7 w 7"/>
                  <a:gd name="T3" fmla="*/ 12 h 23"/>
                  <a:gd name="T4" fmla="*/ 7 w 7"/>
                  <a:gd name="T5" fmla="*/ 0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23"/>
                    </a:moveTo>
                    <a:lnTo>
                      <a:pt x="7" y="12"/>
                    </a:lnTo>
                    <a:lnTo>
                      <a:pt x="7" y="0"/>
                    </a:lnTo>
                  </a:path>
                </a:pathLst>
              </a:custGeom>
              <a:noFill/>
              <a:ln w="33338">
                <a:solidFill>
                  <a:srgbClr val="CC0000"/>
                </a:solidFill>
                <a:prstDash val="solid"/>
                <a:round/>
                <a:headEnd/>
                <a:tailEnd/>
              </a:ln>
            </p:spPr>
            <p:txBody>
              <a:bodyPr/>
              <a:lstStyle/>
              <a:p>
                <a:endParaRPr lang="pt-BR"/>
              </a:p>
            </p:txBody>
          </p:sp>
          <p:sp>
            <p:nvSpPr>
              <p:cNvPr id="18573" name="Line 1893"/>
              <p:cNvSpPr>
                <a:spLocks noChangeShapeType="1"/>
              </p:cNvSpPr>
              <p:nvPr/>
            </p:nvSpPr>
            <p:spPr bwMode="auto">
              <a:xfrm flipV="1">
                <a:off x="4667" y="2598"/>
                <a:ext cx="1" cy="17"/>
              </a:xfrm>
              <a:prstGeom prst="line">
                <a:avLst/>
              </a:prstGeom>
              <a:noFill/>
              <a:ln w="33338">
                <a:solidFill>
                  <a:srgbClr val="CC0000"/>
                </a:solidFill>
                <a:round/>
                <a:headEnd/>
                <a:tailEnd/>
              </a:ln>
            </p:spPr>
            <p:txBody>
              <a:bodyPr/>
              <a:lstStyle/>
              <a:p>
                <a:endParaRPr lang="pt-BR"/>
              </a:p>
            </p:txBody>
          </p:sp>
          <p:sp>
            <p:nvSpPr>
              <p:cNvPr id="18574" name="Freeform 1894"/>
              <p:cNvSpPr>
                <a:spLocks/>
              </p:cNvSpPr>
              <p:nvPr/>
            </p:nvSpPr>
            <p:spPr bwMode="auto">
              <a:xfrm>
                <a:off x="4667" y="2586"/>
                <a:ext cx="7" cy="12"/>
              </a:xfrm>
              <a:custGeom>
                <a:avLst/>
                <a:gdLst>
                  <a:gd name="T0" fmla="*/ 0 w 7"/>
                  <a:gd name="T1" fmla="*/ 12 h 12"/>
                  <a:gd name="T2" fmla="*/ 0 w 7"/>
                  <a:gd name="T3" fmla="*/ 6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575" name="Freeform 1895"/>
              <p:cNvSpPr>
                <a:spLocks/>
              </p:cNvSpPr>
              <p:nvPr/>
            </p:nvSpPr>
            <p:spPr bwMode="auto">
              <a:xfrm>
                <a:off x="4674" y="2586"/>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576" name="Freeform 1896"/>
              <p:cNvSpPr>
                <a:spLocks/>
              </p:cNvSpPr>
              <p:nvPr/>
            </p:nvSpPr>
            <p:spPr bwMode="auto">
              <a:xfrm>
                <a:off x="4681" y="2592"/>
                <a:ext cx="1" cy="17"/>
              </a:xfrm>
              <a:custGeom>
                <a:avLst/>
                <a:gdLst>
                  <a:gd name="T0" fmla="*/ 0 w 1"/>
                  <a:gd name="T1" fmla="*/ 0 h 17"/>
                  <a:gd name="T2" fmla="*/ 0 w 1"/>
                  <a:gd name="T3" fmla="*/ 6 h 17"/>
                  <a:gd name="T4" fmla="*/ 0 w 1"/>
                  <a:gd name="T5" fmla="*/ 17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0"/>
                    </a:moveTo>
                    <a:lnTo>
                      <a:pt x="0" y="6"/>
                    </a:lnTo>
                    <a:lnTo>
                      <a:pt x="0" y="17"/>
                    </a:lnTo>
                  </a:path>
                </a:pathLst>
              </a:custGeom>
              <a:noFill/>
              <a:ln w="33338">
                <a:solidFill>
                  <a:srgbClr val="CC0000"/>
                </a:solidFill>
                <a:prstDash val="solid"/>
                <a:round/>
                <a:headEnd/>
                <a:tailEnd/>
              </a:ln>
            </p:spPr>
            <p:txBody>
              <a:bodyPr/>
              <a:lstStyle/>
              <a:p>
                <a:endParaRPr lang="pt-BR"/>
              </a:p>
            </p:txBody>
          </p:sp>
          <p:sp>
            <p:nvSpPr>
              <p:cNvPr id="18577" name="Line 1897"/>
              <p:cNvSpPr>
                <a:spLocks noChangeShapeType="1"/>
              </p:cNvSpPr>
              <p:nvPr/>
            </p:nvSpPr>
            <p:spPr bwMode="auto">
              <a:xfrm>
                <a:off x="4681" y="2609"/>
                <a:ext cx="7" cy="23"/>
              </a:xfrm>
              <a:prstGeom prst="line">
                <a:avLst/>
              </a:prstGeom>
              <a:noFill/>
              <a:ln w="33338">
                <a:solidFill>
                  <a:srgbClr val="CC0000"/>
                </a:solidFill>
                <a:round/>
                <a:headEnd/>
                <a:tailEnd/>
              </a:ln>
            </p:spPr>
            <p:txBody>
              <a:bodyPr/>
              <a:lstStyle/>
              <a:p>
                <a:endParaRPr lang="pt-BR"/>
              </a:p>
            </p:txBody>
          </p:sp>
          <p:sp>
            <p:nvSpPr>
              <p:cNvPr id="18578" name="Freeform 1898"/>
              <p:cNvSpPr>
                <a:spLocks/>
              </p:cNvSpPr>
              <p:nvPr/>
            </p:nvSpPr>
            <p:spPr bwMode="auto">
              <a:xfrm>
                <a:off x="4688" y="2632"/>
                <a:ext cx="7" cy="24"/>
              </a:xfrm>
              <a:custGeom>
                <a:avLst/>
                <a:gdLst>
                  <a:gd name="T0" fmla="*/ 0 w 7"/>
                  <a:gd name="T1" fmla="*/ 0 h 24"/>
                  <a:gd name="T2" fmla="*/ 0 w 7"/>
                  <a:gd name="T3" fmla="*/ 12 h 24"/>
                  <a:gd name="T4" fmla="*/ 7 w 7"/>
                  <a:gd name="T5" fmla="*/ 24 h 24"/>
                  <a:gd name="T6" fmla="*/ 0 60000 65536"/>
                  <a:gd name="T7" fmla="*/ 0 60000 65536"/>
                  <a:gd name="T8" fmla="*/ 0 60000 65536"/>
                  <a:gd name="T9" fmla="*/ 0 w 7"/>
                  <a:gd name="T10" fmla="*/ 0 h 24"/>
                  <a:gd name="T11" fmla="*/ 7 w 7"/>
                  <a:gd name="T12" fmla="*/ 24 h 24"/>
                </a:gdLst>
                <a:ahLst/>
                <a:cxnLst>
                  <a:cxn ang="T6">
                    <a:pos x="T0" y="T1"/>
                  </a:cxn>
                  <a:cxn ang="T7">
                    <a:pos x="T2" y="T3"/>
                  </a:cxn>
                  <a:cxn ang="T8">
                    <a:pos x="T4" y="T5"/>
                  </a:cxn>
                </a:cxnLst>
                <a:rect l="T9" t="T10" r="T11" b="T12"/>
                <a:pathLst>
                  <a:path w="7" h="24">
                    <a:moveTo>
                      <a:pt x="0" y="0"/>
                    </a:moveTo>
                    <a:lnTo>
                      <a:pt x="0" y="12"/>
                    </a:lnTo>
                    <a:lnTo>
                      <a:pt x="7" y="24"/>
                    </a:lnTo>
                  </a:path>
                </a:pathLst>
              </a:custGeom>
              <a:noFill/>
              <a:ln w="33338">
                <a:solidFill>
                  <a:srgbClr val="CC0000"/>
                </a:solidFill>
                <a:prstDash val="solid"/>
                <a:round/>
                <a:headEnd/>
                <a:tailEnd/>
              </a:ln>
            </p:spPr>
            <p:txBody>
              <a:bodyPr/>
              <a:lstStyle/>
              <a:p>
                <a:endParaRPr lang="pt-BR"/>
              </a:p>
            </p:txBody>
          </p:sp>
          <p:sp>
            <p:nvSpPr>
              <p:cNvPr id="18579" name="Freeform 1899"/>
              <p:cNvSpPr>
                <a:spLocks/>
              </p:cNvSpPr>
              <p:nvPr/>
            </p:nvSpPr>
            <p:spPr bwMode="auto">
              <a:xfrm>
                <a:off x="4695" y="2656"/>
                <a:ext cx="6" cy="11"/>
              </a:xfrm>
              <a:custGeom>
                <a:avLst/>
                <a:gdLst>
                  <a:gd name="T0" fmla="*/ 0 w 6"/>
                  <a:gd name="T1" fmla="*/ 0 h 11"/>
                  <a:gd name="T2" fmla="*/ 6 w 6"/>
                  <a:gd name="T3" fmla="*/ 5 h 11"/>
                  <a:gd name="T4" fmla="*/ 6 w 6"/>
                  <a:gd name="T5" fmla="*/ 11 h 11"/>
                  <a:gd name="T6" fmla="*/ 0 60000 65536"/>
                  <a:gd name="T7" fmla="*/ 0 60000 65536"/>
                  <a:gd name="T8" fmla="*/ 0 60000 65536"/>
                  <a:gd name="T9" fmla="*/ 0 w 6"/>
                  <a:gd name="T10" fmla="*/ 0 h 11"/>
                  <a:gd name="T11" fmla="*/ 6 w 6"/>
                  <a:gd name="T12" fmla="*/ 11 h 11"/>
                </a:gdLst>
                <a:ahLst/>
                <a:cxnLst>
                  <a:cxn ang="T6">
                    <a:pos x="T0" y="T1"/>
                  </a:cxn>
                  <a:cxn ang="T7">
                    <a:pos x="T2" y="T3"/>
                  </a:cxn>
                  <a:cxn ang="T8">
                    <a:pos x="T4" y="T5"/>
                  </a:cxn>
                </a:cxnLst>
                <a:rect l="T9" t="T10" r="T11" b="T12"/>
                <a:pathLst>
                  <a:path w="6" h="11">
                    <a:moveTo>
                      <a:pt x="0" y="0"/>
                    </a:moveTo>
                    <a:lnTo>
                      <a:pt x="6" y="5"/>
                    </a:lnTo>
                    <a:lnTo>
                      <a:pt x="6" y="11"/>
                    </a:lnTo>
                  </a:path>
                </a:pathLst>
              </a:custGeom>
              <a:noFill/>
              <a:ln w="33338">
                <a:solidFill>
                  <a:srgbClr val="CC0000"/>
                </a:solidFill>
                <a:prstDash val="solid"/>
                <a:round/>
                <a:headEnd/>
                <a:tailEnd/>
              </a:ln>
            </p:spPr>
            <p:txBody>
              <a:bodyPr/>
              <a:lstStyle/>
              <a:p>
                <a:endParaRPr lang="pt-BR"/>
              </a:p>
            </p:txBody>
          </p:sp>
          <p:sp>
            <p:nvSpPr>
              <p:cNvPr id="18580" name="Freeform 1900"/>
              <p:cNvSpPr>
                <a:spLocks/>
              </p:cNvSpPr>
              <p:nvPr/>
            </p:nvSpPr>
            <p:spPr bwMode="auto">
              <a:xfrm>
                <a:off x="4701" y="2661"/>
                <a:ext cx="1" cy="6"/>
              </a:xfrm>
              <a:custGeom>
                <a:avLst/>
                <a:gdLst>
                  <a:gd name="T0" fmla="*/ 0 w 1"/>
                  <a:gd name="T1" fmla="*/ 6 h 6"/>
                  <a:gd name="T2" fmla="*/ 0 w 1"/>
                  <a:gd name="T3" fmla="*/ 6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81" name="Line 1901"/>
              <p:cNvSpPr>
                <a:spLocks noChangeShapeType="1"/>
              </p:cNvSpPr>
              <p:nvPr/>
            </p:nvSpPr>
            <p:spPr bwMode="auto">
              <a:xfrm flipV="1">
                <a:off x="4701" y="2650"/>
                <a:ext cx="7" cy="11"/>
              </a:xfrm>
              <a:prstGeom prst="line">
                <a:avLst/>
              </a:prstGeom>
              <a:noFill/>
              <a:ln w="33338">
                <a:solidFill>
                  <a:srgbClr val="CC0000"/>
                </a:solidFill>
                <a:round/>
                <a:headEnd/>
                <a:tailEnd/>
              </a:ln>
            </p:spPr>
            <p:txBody>
              <a:bodyPr/>
              <a:lstStyle/>
              <a:p>
                <a:endParaRPr lang="pt-BR"/>
              </a:p>
            </p:txBody>
          </p:sp>
          <p:sp>
            <p:nvSpPr>
              <p:cNvPr id="18582" name="Freeform 1902"/>
              <p:cNvSpPr>
                <a:spLocks/>
              </p:cNvSpPr>
              <p:nvPr/>
            </p:nvSpPr>
            <p:spPr bwMode="auto">
              <a:xfrm>
                <a:off x="4708" y="2627"/>
                <a:ext cx="7" cy="23"/>
              </a:xfrm>
              <a:custGeom>
                <a:avLst/>
                <a:gdLst>
                  <a:gd name="T0" fmla="*/ 0 w 7"/>
                  <a:gd name="T1" fmla="*/ 23 h 23"/>
                  <a:gd name="T2" fmla="*/ 7 w 7"/>
                  <a:gd name="T3" fmla="*/ 11 h 23"/>
                  <a:gd name="T4" fmla="*/ 7 w 7"/>
                  <a:gd name="T5" fmla="*/ 0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23"/>
                    </a:moveTo>
                    <a:lnTo>
                      <a:pt x="7" y="11"/>
                    </a:lnTo>
                    <a:lnTo>
                      <a:pt x="7" y="0"/>
                    </a:lnTo>
                  </a:path>
                </a:pathLst>
              </a:custGeom>
              <a:noFill/>
              <a:ln w="33338">
                <a:solidFill>
                  <a:srgbClr val="CC0000"/>
                </a:solidFill>
                <a:prstDash val="solid"/>
                <a:round/>
                <a:headEnd/>
                <a:tailEnd/>
              </a:ln>
            </p:spPr>
            <p:txBody>
              <a:bodyPr/>
              <a:lstStyle/>
              <a:p>
                <a:endParaRPr lang="pt-BR"/>
              </a:p>
            </p:txBody>
          </p:sp>
          <p:sp>
            <p:nvSpPr>
              <p:cNvPr id="18583" name="Freeform 1903"/>
              <p:cNvSpPr>
                <a:spLocks/>
              </p:cNvSpPr>
              <p:nvPr/>
            </p:nvSpPr>
            <p:spPr bwMode="auto">
              <a:xfrm>
                <a:off x="4715" y="2609"/>
                <a:ext cx="1" cy="18"/>
              </a:xfrm>
              <a:custGeom>
                <a:avLst/>
                <a:gdLst>
                  <a:gd name="T0" fmla="*/ 0 w 1"/>
                  <a:gd name="T1" fmla="*/ 18 h 18"/>
                  <a:gd name="T2" fmla="*/ 0 w 1"/>
                  <a:gd name="T3" fmla="*/ 6 h 18"/>
                  <a:gd name="T4" fmla="*/ 0 w 1"/>
                  <a:gd name="T5" fmla="*/ 0 h 18"/>
                  <a:gd name="T6" fmla="*/ 0 60000 65536"/>
                  <a:gd name="T7" fmla="*/ 0 60000 65536"/>
                  <a:gd name="T8" fmla="*/ 0 60000 65536"/>
                  <a:gd name="T9" fmla="*/ 0 w 1"/>
                  <a:gd name="T10" fmla="*/ 0 h 18"/>
                  <a:gd name="T11" fmla="*/ 1 w 1"/>
                  <a:gd name="T12" fmla="*/ 18 h 18"/>
                </a:gdLst>
                <a:ahLst/>
                <a:cxnLst>
                  <a:cxn ang="T6">
                    <a:pos x="T0" y="T1"/>
                  </a:cxn>
                  <a:cxn ang="T7">
                    <a:pos x="T2" y="T3"/>
                  </a:cxn>
                  <a:cxn ang="T8">
                    <a:pos x="T4" y="T5"/>
                  </a:cxn>
                </a:cxnLst>
                <a:rect l="T9" t="T10" r="T11" b="T12"/>
                <a:pathLst>
                  <a:path w="1" h="18">
                    <a:moveTo>
                      <a:pt x="0" y="18"/>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584" name="Line 1904"/>
              <p:cNvSpPr>
                <a:spLocks noChangeShapeType="1"/>
              </p:cNvSpPr>
              <p:nvPr/>
            </p:nvSpPr>
            <p:spPr bwMode="auto">
              <a:xfrm flipV="1">
                <a:off x="4715" y="2603"/>
                <a:ext cx="7" cy="6"/>
              </a:xfrm>
              <a:prstGeom prst="line">
                <a:avLst/>
              </a:prstGeom>
              <a:noFill/>
              <a:ln w="33338">
                <a:solidFill>
                  <a:srgbClr val="CC0000"/>
                </a:solidFill>
                <a:round/>
                <a:headEnd/>
                <a:tailEnd/>
              </a:ln>
            </p:spPr>
            <p:txBody>
              <a:bodyPr/>
              <a:lstStyle/>
              <a:p>
                <a:endParaRPr lang="pt-BR"/>
              </a:p>
            </p:txBody>
          </p:sp>
          <p:sp>
            <p:nvSpPr>
              <p:cNvPr id="18585" name="Freeform 1905"/>
              <p:cNvSpPr>
                <a:spLocks/>
              </p:cNvSpPr>
              <p:nvPr/>
            </p:nvSpPr>
            <p:spPr bwMode="auto">
              <a:xfrm>
                <a:off x="4722" y="2603"/>
                <a:ext cx="7" cy="1"/>
              </a:xfrm>
              <a:custGeom>
                <a:avLst/>
                <a:gdLst>
                  <a:gd name="T0" fmla="*/ 0 w 7"/>
                  <a:gd name="T1" fmla="*/ 0 h 1"/>
                  <a:gd name="T2" fmla="*/ 7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7" y="0"/>
                    </a:lnTo>
                  </a:path>
                </a:pathLst>
              </a:custGeom>
              <a:noFill/>
              <a:ln w="33338">
                <a:solidFill>
                  <a:srgbClr val="CC0000"/>
                </a:solidFill>
                <a:prstDash val="solid"/>
                <a:round/>
                <a:headEnd/>
                <a:tailEnd/>
              </a:ln>
            </p:spPr>
            <p:txBody>
              <a:bodyPr/>
              <a:lstStyle/>
              <a:p>
                <a:endParaRPr lang="pt-BR"/>
              </a:p>
            </p:txBody>
          </p:sp>
          <p:sp>
            <p:nvSpPr>
              <p:cNvPr id="18586" name="Freeform 1906"/>
              <p:cNvSpPr>
                <a:spLocks/>
              </p:cNvSpPr>
              <p:nvPr/>
            </p:nvSpPr>
            <p:spPr bwMode="auto">
              <a:xfrm>
                <a:off x="4729" y="2603"/>
                <a:ext cx="1" cy="18"/>
              </a:xfrm>
              <a:custGeom>
                <a:avLst/>
                <a:gdLst>
                  <a:gd name="T0" fmla="*/ 0 w 1"/>
                  <a:gd name="T1" fmla="*/ 0 h 18"/>
                  <a:gd name="T2" fmla="*/ 0 w 1"/>
                  <a:gd name="T3" fmla="*/ 6 h 18"/>
                  <a:gd name="T4" fmla="*/ 0 w 1"/>
                  <a:gd name="T5" fmla="*/ 18 h 18"/>
                  <a:gd name="T6" fmla="*/ 0 60000 65536"/>
                  <a:gd name="T7" fmla="*/ 0 60000 65536"/>
                  <a:gd name="T8" fmla="*/ 0 60000 65536"/>
                  <a:gd name="T9" fmla="*/ 0 w 1"/>
                  <a:gd name="T10" fmla="*/ 0 h 18"/>
                  <a:gd name="T11" fmla="*/ 1 w 1"/>
                  <a:gd name="T12" fmla="*/ 18 h 18"/>
                </a:gdLst>
                <a:ahLst/>
                <a:cxnLst>
                  <a:cxn ang="T6">
                    <a:pos x="T0" y="T1"/>
                  </a:cxn>
                  <a:cxn ang="T7">
                    <a:pos x="T2" y="T3"/>
                  </a:cxn>
                  <a:cxn ang="T8">
                    <a:pos x="T4" y="T5"/>
                  </a:cxn>
                </a:cxnLst>
                <a:rect l="T9" t="T10" r="T11" b="T12"/>
                <a:pathLst>
                  <a:path w="1" h="18">
                    <a:moveTo>
                      <a:pt x="0" y="0"/>
                    </a:moveTo>
                    <a:lnTo>
                      <a:pt x="0" y="6"/>
                    </a:lnTo>
                    <a:lnTo>
                      <a:pt x="0" y="18"/>
                    </a:lnTo>
                  </a:path>
                </a:pathLst>
              </a:custGeom>
              <a:noFill/>
              <a:ln w="33338">
                <a:solidFill>
                  <a:srgbClr val="CC0000"/>
                </a:solidFill>
                <a:prstDash val="solid"/>
                <a:round/>
                <a:headEnd/>
                <a:tailEnd/>
              </a:ln>
            </p:spPr>
            <p:txBody>
              <a:bodyPr/>
              <a:lstStyle/>
              <a:p>
                <a:endParaRPr lang="pt-BR"/>
              </a:p>
            </p:txBody>
          </p:sp>
          <p:sp>
            <p:nvSpPr>
              <p:cNvPr id="18587" name="Line 1907"/>
              <p:cNvSpPr>
                <a:spLocks noChangeShapeType="1"/>
              </p:cNvSpPr>
              <p:nvPr/>
            </p:nvSpPr>
            <p:spPr bwMode="auto">
              <a:xfrm>
                <a:off x="4729" y="2621"/>
                <a:ext cx="7" cy="17"/>
              </a:xfrm>
              <a:prstGeom prst="line">
                <a:avLst/>
              </a:prstGeom>
              <a:noFill/>
              <a:ln w="33338">
                <a:solidFill>
                  <a:srgbClr val="CC0000"/>
                </a:solidFill>
                <a:round/>
                <a:headEnd/>
                <a:tailEnd/>
              </a:ln>
            </p:spPr>
            <p:txBody>
              <a:bodyPr/>
              <a:lstStyle/>
              <a:p>
                <a:endParaRPr lang="pt-BR"/>
              </a:p>
            </p:txBody>
          </p:sp>
          <p:sp>
            <p:nvSpPr>
              <p:cNvPr id="18588" name="Freeform 1908"/>
              <p:cNvSpPr>
                <a:spLocks/>
              </p:cNvSpPr>
              <p:nvPr/>
            </p:nvSpPr>
            <p:spPr bwMode="auto">
              <a:xfrm>
                <a:off x="4736" y="2638"/>
                <a:ext cx="7" cy="23"/>
              </a:xfrm>
              <a:custGeom>
                <a:avLst/>
                <a:gdLst>
                  <a:gd name="T0" fmla="*/ 0 w 7"/>
                  <a:gd name="T1" fmla="*/ 0 h 23"/>
                  <a:gd name="T2" fmla="*/ 7 w 7"/>
                  <a:gd name="T3" fmla="*/ 12 h 23"/>
                  <a:gd name="T4" fmla="*/ 7 w 7"/>
                  <a:gd name="T5" fmla="*/ 23 h 23"/>
                  <a:gd name="T6" fmla="*/ 0 60000 65536"/>
                  <a:gd name="T7" fmla="*/ 0 60000 65536"/>
                  <a:gd name="T8" fmla="*/ 0 60000 65536"/>
                  <a:gd name="T9" fmla="*/ 0 w 7"/>
                  <a:gd name="T10" fmla="*/ 0 h 23"/>
                  <a:gd name="T11" fmla="*/ 7 w 7"/>
                  <a:gd name="T12" fmla="*/ 23 h 23"/>
                </a:gdLst>
                <a:ahLst/>
                <a:cxnLst>
                  <a:cxn ang="T6">
                    <a:pos x="T0" y="T1"/>
                  </a:cxn>
                  <a:cxn ang="T7">
                    <a:pos x="T2" y="T3"/>
                  </a:cxn>
                  <a:cxn ang="T8">
                    <a:pos x="T4" y="T5"/>
                  </a:cxn>
                </a:cxnLst>
                <a:rect l="T9" t="T10" r="T11" b="T12"/>
                <a:pathLst>
                  <a:path w="7" h="23">
                    <a:moveTo>
                      <a:pt x="0" y="0"/>
                    </a:moveTo>
                    <a:lnTo>
                      <a:pt x="7" y="12"/>
                    </a:lnTo>
                    <a:lnTo>
                      <a:pt x="7" y="23"/>
                    </a:lnTo>
                  </a:path>
                </a:pathLst>
              </a:custGeom>
              <a:noFill/>
              <a:ln w="33338">
                <a:solidFill>
                  <a:srgbClr val="CC0000"/>
                </a:solidFill>
                <a:prstDash val="solid"/>
                <a:round/>
                <a:headEnd/>
                <a:tailEnd/>
              </a:ln>
            </p:spPr>
            <p:txBody>
              <a:bodyPr/>
              <a:lstStyle/>
              <a:p>
                <a:endParaRPr lang="pt-BR"/>
              </a:p>
            </p:txBody>
          </p:sp>
          <p:sp>
            <p:nvSpPr>
              <p:cNvPr id="18589" name="Line 1909"/>
              <p:cNvSpPr>
                <a:spLocks noChangeShapeType="1"/>
              </p:cNvSpPr>
              <p:nvPr/>
            </p:nvSpPr>
            <p:spPr bwMode="auto">
              <a:xfrm>
                <a:off x="4743" y="2661"/>
                <a:ext cx="1" cy="6"/>
              </a:xfrm>
              <a:prstGeom prst="line">
                <a:avLst/>
              </a:prstGeom>
              <a:noFill/>
              <a:ln w="33338">
                <a:solidFill>
                  <a:srgbClr val="CC0000"/>
                </a:solidFill>
                <a:round/>
                <a:headEnd/>
                <a:tailEnd/>
              </a:ln>
            </p:spPr>
            <p:txBody>
              <a:bodyPr/>
              <a:lstStyle/>
              <a:p>
                <a:endParaRPr lang="pt-BR"/>
              </a:p>
            </p:txBody>
          </p:sp>
          <p:sp>
            <p:nvSpPr>
              <p:cNvPr id="18590" name="Line 1910"/>
              <p:cNvSpPr>
                <a:spLocks noChangeShapeType="1"/>
              </p:cNvSpPr>
              <p:nvPr/>
            </p:nvSpPr>
            <p:spPr bwMode="auto">
              <a:xfrm>
                <a:off x="4743" y="2667"/>
                <a:ext cx="7" cy="1"/>
              </a:xfrm>
              <a:prstGeom prst="line">
                <a:avLst/>
              </a:prstGeom>
              <a:noFill/>
              <a:ln w="33338">
                <a:solidFill>
                  <a:srgbClr val="CC0000"/>
                </a:solidFill>
                <a:round/>
                <a:headEnd/>
                <a:tailEnd/>
              </a:ln>
            </p:spPr>
            <p:txBody>
              <a:bodyPr/>
              <a:lstStyle/>
              <a:p>
                <a:endParaRPr lang="pt-BR"/>
              </a:p>
            </p:txBody>
          </p:sp>
          <p:sp>
            <p:nvSpPr>
              <p:cNvPr id="18591" name="Freeform 1911"/>
              <p:cNvSpPr>
                <a:spLocks/>
              </p:cNvSpPr>
              <p:nvPr/>
            </p:nvSpPr>
            <p:spPr bwMode="auto">
              <a:xfrm>
                <a:off x="4750" y="2656"/>
                <a:ext cx="7" cy="11"/>
              </a:xfrm>
              <a:custGeom>
                <a:avLst/>
                <a:gdLst>
                  <a:gd name="T0" fmla="*/ 0 w 7"/>
                  <a:gd name="T1" fmla="*/ 11 h 11"/>
                  <a:gd name="T2" fmla="*/ 7 w 7"/>
                  <a:gd name="T3" fmla="*/ 5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5"/>
                    </a:lnTo>
                    <a:lnTo>
                      <a:pt x="7" y="0"/>
                    </a:lnTo>
                  </a:path>
                </a:pathLst>
              </a:custGeom>
              <a:noFill/>
              <a:ln w="33338">
                <a:solidFill>
                  <a:srgbClr val="CC0000"/>
                </a:solidFill>
                <a:prstDash val="solid"/>
                <a:round/>
                <a:headEnd/>
                <a:tailEnd/>
              </a:ln>
            </p:spPr>
            <p:txBody>
              <a:bodyPr/>
              <a:lstStyle/>
              <a:p>
                <a:endParaRPr lang="pt-BR"/>
              </a:p>
            </p:txBody>
          </p:sp>
          <p:sp>
            <p:nvSpPr>
              <p:cNvPr id="18592" name="Line 1912"/>
              <p:cNvSpPr>
                <a:spLocks noChangeShapeType="1"/>
              </p:cNvSpPr>
              <p:nvPr/>
            </p:nvSpPr>
            <p:spPr bwMode="auto">
              <a:xfrm flipV="1">
                <a:off x="4757" y="2638"/>
                <a:ext cx="1" cy="18"/>
              </a:xfrm>
              <a:prstGeom prst="line">
                <a:avLst/>
              </a:prstGeom>
              <a:noFill/>
              <a:ln w="33338">
                <a:solidFill>
                  <a:srgbClr val="CC0000"/>
                </a:solidFill>
                <a:round/>
                <a:headEnd/>
                <a:tailEnd/>
              </a:ln>
            </p:spPr>
            <p:txBody>
              <a:bodyPr/>
              <a:lstStyle/>
              <a:p>
                <a:endParaRPr lang="pt-BR"/>
              </a:p>
            </p:txBody>
          </p:sp>
          <p:sp>
            <p:nvSpPr>
              <p:cNvPr id="18593" name="Freeform 1913"/>
              <p:cNvSpPr>
                <a:spLocks/>
              </p:cNvSpPr>
              <p:nvPr/>
            </p:nvSpPr>
            <p:spPr bwMode="auto">
              <a:xfrm>
                <a:off x="4757" y="2621"/>
                <a:ext cx="7" cy="17"/>
              </a:xfrm>
              <a:custGeom>
                <a:avLst/>
                <a:gdLst>
                  <a:gd name="T0" fmla="*/ 0 w 7"/>
                  <a:gd name="T1" fmla="*/ 17 h 17"/>
                  <a:gd name="T2" fmla="*/ 0 w 7"/>
                  <a:gd name="T3" fmla="*/ 6 h 17"/>
                  <a:gd name="T4" fmla="*/ 7 w 7"/>
                  <a:gd name="T5" fmla="*/ 0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17"/>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594" name="Line 1914"/>
              <p:cNvSpPr>
                <a:spLocks noChangeShapeType="1"/>
              </p:cNvSpPr>
              <p:nvPr/>
            </p:nvSpPr>
            <p:spPr bwMode="auto">
              <a:xfrm flipV="1">
                <a:off x="4764" y="2615"/>
                <a:ext cx="7" cy="6"/>
              </a:xfrm>
              <a:prstGeom prst="line">
                <a:avLst/>
              </a:prstGeom>
              <a:noFill/>
              <a:ln w="33338">
                <a:solidFill>
                  <a:srgbClr val="CC0000"/>
                </a:solidFill>
                <a:round/>
                <a:headEnd/>
                <a:tailEnd/>
              </a:ln>
            </p:spPr>
            <p:txBody>
              <a:bodyPr/>
              <a:lstStyle/>
              <a:p>
                <a:endParaRPr lang="pt-BR"/>
              </a:p>
            </p:txBody>
          </p:sp>
          <p:sp>
            <p:nvSpPr>
              <p:cNvPr id="18595" name="Line 1915"/>
              <p:cNvSpPr>
                <a:spLocks noChangeShapeType="1"/>
              </p:cNvSpPr>
              <p:nvPr/>
            </p:nvSpPr>
            <p:spPr bwMode="auto">
              <a:xfrm>
                <a:off x="4771" y="2615"/>
                <a:ext cx="1" cy="1"/>
              </a:xfrm>
              <a:prstGeom prst="line">
                <a:avLst/>
              </a:prstGeom>
              <a:noFill/>
              <a:ln w="33338">
                <a:solidFill>
                  <a:srgbClr val="CC0000"/>
                </a:solidFill>
                <a:round/>
                <a:headEnd/>
                <a:tailEnd/>
              </a:ln>
            </p:spPr>
            <p:txBody>
              <a:bodyPr/>
              <a:lstStyle/>
              <a:p>
                <a:endParaRPr lang="pt-BR"/>
              </a:p>
            </p:txBody>
          </p:sp>
          <p:sp>
            <p:nvSpPr>
              <p:cNvPr id="18596" name="Freeform 1916"/>
              <p:cNvSpPr>
                <a:spLocks/>
              </p:cNvSpPr>
              <p:nvPr/>
            </p:nvSpPr>
            <p:spPr bwMode="auto">
              <a:xfrm>
                <a:off x="4771" y="2615"/>
                <a:ext cx="7" cy="17"/>
              </a:xfrm>
              <a:custGeom>
                <a:avLst/>
                <a:gdLst>
                  <a:gd name="T0" fmla="*/ 0 w 7"/>
                  <a:gd name="T1" fmla="*/ 0 h 17"/>
                  <a:gd name="T2" fmla="*/ 0 w 7"/>
                  <a:gd name="T3" fmla="*/ 6 h 17"/>
                  <a:gd name="T4" fmla="*/ 7 w 7"/>
                  <a:gd name="T5" fmla="*/ 17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0"/>
                    </a:moveTo>
                    <a:lnTo>
                      <a:pt x="0" y="6"/>
                    </a:lnTo>
                    <a:lnTo>
                      <a:pt x="7" y="17"/>
                    </a:lnTo>
                  </a:path>
                </a:pathLst>
              </a:custGeom>
              <a:noFill/>
              <a:ln w="33338">
                <a:solidFill>
                  <a:srgbClr val="CC0000"/>
                </a:solidFill>
                <a:prstDash val="solid"/>
                <a:round/>
                <a:headEnd/>
                <a:tailEnd/>
              </a:ln>
            </p:spPr>
            <p:txBody>
              <a:bodyPr/>
              <a:lstStyle/>
              <a:p>
                <a:endParaRPr lang="pt-BR"/>
              </a:p>
            </p:txBody>
          </p:sp>
          <p:sp>
            <p:nvSpPr>
              <p:cNvPr id="18597" name="Line 1917"/>
              <p:cNvSpPr>
                <a:spLocks noChangeShapeType="1"/>
              </p:cNvSpPr>
              <p:nvPr/>
            </p:nvSpPr>
            <p:spPr bwMode="auto">
              <a:xfrm>
                <a:off x="4778" y="2632"/>
                <a:ext cx="7" cy="18"/>
              </a:xfrm>
              <a:prstGeom prst="line">
                <a:avLst/>
              </a:prstGeom>
              <a:noFill/>
              <a:ln w="33338">
                <a:solidFill>
                  <a:srgbClr val="CC0000"/>
                </a:solidFill>
                <a:round/>
                <a:headEnd/>
                <a:tailEnd/>
              </a:ln>
            </p:spPr>
            <p:txBody>
              <a:bodyPr/>
              <a:lstStyle/>
              <a:p>
                <a:endParaRPr lang="pt-BR"/>
              </a:p>
            </p:txBody>
          </p:sp>
          <p:sp>
            <p:nvSpPr>
              <p:cNvPr id="18598" name="Freeform 1918"/>
              <p:cNvSpPr>
                <a:spLocks/>
              </p:cNvSpPr>
              <p:nvPr/>
            </p:nvSpPr>
            <p:spPr bwMode="auto">
              <a:xfrm>
                <a:off x="4785" y="2650"/>
                <a:ext cx="1" cy="17"/>
              </a:xfrm>
              <a:custGeom>
                <a:avLst/>
                <a:gdLst>
                  <a:gd name="T0" fmla="*/ 0 w 1"/>
                  <a:gd name="T1" fmla="*/ 0 h 17"/>
                  <a:gd name="T2" fmla="*/ 0 w 1"/>
                  <a:gd name="T3" fmla="*/ 11 h 17"/>
                  <a:gd name="T4" fmla="*/ 0 w 1"/>
                  <a:gd name="T5" fmla="*/ 17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0"/>
                    </a:moveTo>
                    <a:lnTo>
                      <a:pt x="0" y="11"/>
                    </a:lnTo>
                    <a:lnTo>
                      <a:pt x="0" y="17"/>
                    </a:lnTo>
                  </a:path>
                </a:pathLst>
              </a:custGeom>
              <a:noFill/>
              <a:ln w="33338">
                <a:solidFill>
                  <a:srgbClr val="CC0000"/>
                </a:solidFill>
                <a:prstDash val="solid"/>
                <a:round/>
                <a:headEnd/>
                <a:tailEnd/>
              </a:ln>
            </p:spPr>
            <p:txBody>
              <a:bodyPr/>
              <a:lstStyle/>
              <a:p>
                <a:endParaRPr lang="pt-BR"/>
              </a:p>
            </p:txBody>
          </p:sp>
          <p:sp>
            <p:nvSpPr>
              <p:cNvPr id="18599" name="Line 1919"/>
              <p:cNvSpPr>
                <a:spLocks noChangeShapeType="1"/>
              </p:cNvSpPr>
              <p:nvPr/>
            </p:nvSpPr>
            <p:spPr bwMode="auto">
              <a:xfrm>
                <a:off x="4785" y="2667"/>
                <a:ext cx="7" cy="6"/>
              </a:xfrm>
              <a:prstGeom prst="line">
                <a:avLst/>
              </a:prstGeom>
              <a:noFill/>
              <a:ln w="33338">
                <a:solidFill>
                  <a:srgbClr val="CC0000"/>
                </a:solidFill>
                <a:round/>
                <a:headEnd/>
                <a:tailEnd/>
              </a:ln>
            </p:spPr>
            <p:txBody>
              <a:bodyPr/>
              <a:lstStyle/>
              <a:p>
                <a:endParaRPr lang="pt-BR"/>
              </a:p>
            </p:txBody>
          </p:sp>
          <p:sp>
            <p:nvSpPr>
              <p:cNvPr id="18600" name="Line 1920"/>
              <p:cNvSpPr>
                <a:spLocks noChangeShapeType="1"/>
              </p:cNvSpPr>
              <p:nvPr/>
            </p:nvSpPr>
            <p:spPr bwMode="auto">
              <a:xfrm>
                <a:off x="4792" y="2673"/>
                <a:ext cx="7" cy="1"/>
              </a:xfrm>
              <a:prstGeom prst="line">
                <a:avLst/>
              </a:prstGeom>
              <a:noFill/>
              <a:ln w="33338">
                <a:solidFill>
                  <a:srgbClr val="CC0000"/>
                </a:solidFill>
                <a:round/>
                <a:headEnd/>
                <a:tailEnd/>
              </a:ln>
            </p:spPr>
            <p:txBody>
              <a:bodyPr/>
              <a:lstStyle/>
              <a:p>
                <a:endParaRPr lang="pt-BR"/>
              </a:p>
            </p:txBody>
          </p:sp>
          <p:sp>
            <p:nvSpPr>
              <p:cNvPr id="18601" name="Freeform 1921"/>
              <p:cNvSpPr>
                <a:spLocks/>
              </p:cNvSpPr>
              <p:nvPr/>
            </p:nvSpPr>
            <p:spPr bwMode="auto">
              <a:xfrm>
                <a:off x="4799" y="2661"/>
                <a:ext cx="1" cy="12"/>
              </a:xfrm>
              <a:custGeom>
                <a:avLst/>
                <a:gdLst>
                  <a:gd name="T0" fmla="*/ 0 w 1"/>
                  <a:gd name="T1" fmla="*/ 12 h 12"/>
                  <a:gd name="T2" fmla="*/ 0 w 1"/>
                  <a:gd name="T3" fmla="*/ 6 h 12"/>
                  <a:gd name="T4" fmla="*/ 0 w 1"/>
                  <a:gd name="T5" fmla="*/ 0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12"/>
                    </a:moveTo>
                    <a:lnTo>
                      <a:pt x="0" y="6"/>
                    </a:lnTo>
                    <a:lnTo>
                      <a:pt x="0" y="0"/>
                    </a:lnTo>
                  </a:path>
                </a:pathLst>
              </a:custGeom>
              <a:noFill/>
              <a:ln w="33338">
                <a:solidFill>
                  <a:srgbClr val="CC0000"/>
                </a:solidFill>
                <a:prstDash val="solid"/>
                <a:round/>
                <a:headEnd/>
                <a:tailEnd/>
              </a:ln>
            </p:spPr>
            <p:txBody>
              <a:bodyPr/>
              <a:lstStyle/>
              <a:p>
                <a:endParaRPr lang="pt-BR"/>
              </a:p>
            </p:txBody>
          </p:sp>
          <p:sp>
            <p:nvSpPr>
              <p:cNvPr id="18602" name="Line 1922"/>
              <p:cNvSpPr>
                <a:spLocks noChangeShapeType="1"/>
              </p:cNvSpPr>
              <p:nvPr/>
            </p:nvSpPr>
            <p:spPr bwMode="auto">
              <a:xfrm flipV="1">
                <a:off x="4799" y="2650"/>
                <a:ext cx="7" cy="11"/>
              </a:xfrm>
              <a:prstGeom prst="line">
                <a:avLst/>
              </a:prstGeom>
              <a:noFill/>
              <a:ln w="33338">
                <a:solidFill>
                  <a:srgbClr val="CC0000"/>
                </a:solidFill>
                <a:round/>
                <a:headEnd/>
                <a:tailEnd/>
              </a:ln>
            </p:spPr>
            <p:txBody>
              <a:bodyPr/>
              <a:lstStyle/>
              <a:p>
                <a:endParaRPr lang="pt-BR"/>
              </a:p>
            </p:txBody>
          </p:sp>
          <p:sp>
            <p:nvSpPr>
              <p:cNvPr id="18603" name="Freeform 1923"/>
              <p:cNvSpPr>
                <a:spLocks/>
              </p:cNvSpPr>
              <p:nvPr/>
            </p:nvSpPr>
            <p:spPr bwMode="auto">
              <a:xfrm>
                <a:off x="4806" y="2632"/>
                <a:ext cx="7" cy="18"/>
              </a:xfrm>
              <a:custGeom>
                <a:avLst/>
                <a:gdLst>
                  <a:gd name="T0" fmla="*/ 0 w 7"/>
                  <a:gd name="T1" fmla="*/ 18 h 18"/>
                  <a:gd name="T2" fmla="*/ 7 w 7"/>
                  <a:gd name="T3" fmla="*/ 6 h 18"/>
                  <a:gd name="T4" fmla="*/ 7 w 7"/>
                  <a:gd name="T5" fmla="*/ 0 h 18"/>
                  <a:gd name="T6" fmla="*/ 0 60000 65536"/>
                  <a:gd name="T7" fmla="*/ 0 60000 65536"/>
                  <a:gd name="T8" fmla="*/ 0 60000 65536"/>
                  <a:gd name="T9" fmla="*/ 0 w 7"/>
                  <a:gd name="T10" fmla="*/ 0 h 18"/>
                  <a:gd name="T11" fmla="*/ 7 w 7"/>
                  <a:gd name="T12" fmla="*/ 18 h 18"/>
                </a:gdLst>
                <a:ahLst/>
                <a:cxnLst>
                  <a:cxn ang="T6">
                    <a:pos x="T0" y="T1"/>
                  </a:cxn>
                  <a:cxn ang="T7">
                    <a:pos x="T2" y="T3"/>
                  </a:cxn>
                  <a:cxn ang="T8">
                    <a:pos x="T4" y="T5"/>
                  </a:cxn>
                </a:cxnLst>
                <a:rect l="T9" t="T10" r="T11" b="T12"/>
                <a:pathLst>
                  <a:path w="7" h="18">
                    <a:moveTo>
                      <a:pt x="0" y="18"/>
                    </a:moveTo>
                    <a:lnTo>
                      <a:pt x="7" y="6"/>
                    </a:lnTo>
                    <a:lnTo>
                      <a:pt x="7" y="0"/>
                    </a:lnTo>
                  </a:path>
                </a:pathLst>
              </a:custGeom>
              <a:noFill/>
              <a:ln w="33338">
                <a:solidFill>
                  <a:srgbClr val="CC0000"/>
                </a:solidFill>
                <a:prstDash val="solid"/>
                <a:round/>
                <a:headEnd/>
                <a:tailEnd/>
              </a:ln>
            </p:spPr>
            <p:txBody>
              <a:bodyPr/>
              <a:lstStyle/>
              <a:p>
                <a:endParaRPr lang="pt-BR"/>
              </a:p>
            </p:txBody>
          </p:sp>
          <p:sp>
            <p:nvSpPr>
              <p:cNvPr id="18604" name="Line 1924"/>
              <p:cNvSpPr>
                <a:spLocks noChangeShapeType="1"/>
              </p:cNvSpPr>
              <p:nvPr/>
            </p:nvSpPr>
            <p:spPr bwMode="auto">
              <a:xfrm flipV="1">
                <a:off x="4813" y="2627"/>
                <a:ext cx="1" cy="5"/>
              </a:xfrm>
              <a:prstGeom prst="line">
                <a:avLst/>
              </a:prstGeom>
              <a:noFill/>
              <a:ln w="33338">
                <a:solidFill>
                  <a:srgbClr val="CC0000"/>
                </a:solidFill>
                <a:round/>
                <a:headEnd/>
                <a:tailEnd/>
              </a:ln>
            </p:spPr>
            <p:txBody>
              <a:bodyPr/>
              <a:lstStyle/>
              <a:p>
                <a:endParaRPr lang="pt-BR"/>
              </a:p>
            </p:txBody>
          </p:sp>
          <p:sp>
            <p:nvSpPr>
              <p:cNvPr id="18605" name="Line 1925"/>
              <p:cNvSpPr>
                <a:spLocks noChangeShapeType="1"/>
              </p:cNvSpPr>
              <p:nvPr/>
            </p:nvSpPr>
            <p:spPr bwMode="auto">
              <a:xfrm>
                <a:off x="4813" y="2627"/>
                <a:ext cx="7" cy="1"/>
              </a:xfrm>
              <a:prstGeom prst="line">
                <a:avLst/>
              </a:prstGeom>
              <a:noFill/>
              <a:ln w="33338">
                <a:solidFill>
                  <a:srgbClr val="CC0000"/>
                </a:solidFill>
                <a:round/>
                <a:headEnd/>
                <a:tailEnd/>
              </a:ln>
            </p:spPr>
            <p:txBody>
              <a:bodyPr/>
              <a:lstStyle/>
              <a:p>
                <a:endParaRPr lang="pt-BR"/>
              </a:p>
            </p:txBody>
          </p:sp>
          <p:sp>
            <p:nvSpPr>
              <p:cNvPr id="18606" name="Freeform 1926"/>
              <p:cNvSpPr>
                <a:spLocks/>
              </p:cNvSpPr>
              <p:nvPr/>
            </p:nvSpPr>
            <p:spPr bwMode="auto">
              <a:xfrm>
                <a:off x="4820" y="2627"/>
                <a:ext cx="7" cy="11"/>
              </a:xfrm>
              <a:custGeom>
                <a:avLst/>
                <a:gdLst>
                  <a:gd name="T0" fmla="*/ 0 w 7"/>
                  <a:gd name="T1" fmla="*/ 0 h 11"/>
                  <a:gd name="T2" fmla="*/ 7 w 7"/>
                  <a:gd name="T3" fmla="*/ 5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5"/>
                    </a:lnTo>
                    <a:lnTo>
                      <a:pt x="7" y="11"/>
                    </a:lnTo>
                  </a:path>
                </a:pathLst>
              </a:custGeom>
              <a:noFill/>
              <a:ln w="33338">
                <a:solidFill>
                  <a:srgbClr val="CC0000"/>
                </a:solidFill>
                <a:prstDash val="solid"/>
                <a:round/>
                <a:headEnd/>
                <a:tailEnd/>
              </a:ln>
            </p:spPr>
            <p:txBody>
              <a:bodyPr/>
              <a:lstStyle/>
              <a:p>
                <a:endParaRPr lang="pt-BR"/>
              </a:p>
            </p:txBody>
          </p:sp>
          <p:sp>
            <p:nvSpPr>
              <p:cNvPr id="18607" name="Freeform 1927"/>
              <p:cNvSpPr>
                <a:spLocks/>
              </p:cNvSpPr>
              <p:nvPr/>
            </p:nvSpPr>
            <p:spPr bwMode="auto">
              <a:xfrm>
                <a:off x="4827" y="2638"/>
                <a:ext cx="1" cy="18"/>
              </a:xfrm>
              <a:custGeom>
                <a:avLst/>
                <a:gdLst>
                  <a:gd name="T0" fmla="*/ 0 w 1"/>
                  <a:gd name="T1" fmla="*/ 0 h 18"/>
                  <a:gd name="T2" fmla="*/ 0 w 1"/>
                  <a:gd name="T3" fmla="*/ 6 h 18"/>
                  <a:gd name="T4" fmla="*/ 0 w 1"/>
                  <a:gd name="T5" fmla="*/ 18 h 18"/>
                  <a:gd name="T6" fmla="*/ 0 60000 65536"/>
                  <a:gd name="T7" fmla="*/ 0 60000 65536"/>
                  <a:gd name="T8" fmla="*/ 0 60000 65536"/>
                  <a:gd name="T9" fmla="*/ 0 w 1"/>
                  <a:gd name="T10" fmla="*/ 0 h 18"/>
                  <a:gd name="T11" fmla="*/ 1 w 1"/>
                  <a:gd name="T12" fmla="*/ 18 h 18"/>
                </a:gdLst>
                <a:ahLst/>
                <a:cxnLst>
                  <a:cxn ang="T6">
                    <a:pos x="T0" y="T1"/>
                  </a:cxn>
                  <a:cxn ang="T7">
                    <a:pos x="T2" y="T3"/>
                  </a:cxn>
                  <a:cxn ang="T8">
                    <a:pos x="T4" y="T5"/>
                  </a:cxn>
                </a:cxnLst>
                <a:rect l="T9" t="T10" r="T11" b="T12"/>
                <a:pathLst>
                  <a:path w="1" h="18">
                    <a:moveTo>
                      <a:pt x="0" y="0"/>
                    </a:moveTo>
                    <a:lnTo>
                      <a:pt x="0" y="6"/>
                    </a:lnTo>
                    <a:lnTo>
                      <a:pt x="0" y="18"/>
                    </a:lnTo>
                  </a:path>
                </a:pathLst>
              </a:custGeom>
              <a:noFill/>
              <a:ln w="33338">
                <a:solidFill>
                  <a:srgbClr val="CC0000"/>
                </a:solidFill>
                <a:prstDash val="solid"/>
                <a:round/>
                <a:headEnd/>
                <a:tailEnd/>
              </a:ln>
            </p:spPr>
            <p:txBody>
              <a:bodyPr/>
              <a:lstStyle/>
              <a:p>
                <a:endParaRPr lang="pt-BR"/>
              </a:p>
            </p:txBody>
          </p:sp>
          <p:sp>
            <p:nvSpPr>
              <p:cNvPr id="18608" name="Line 1928"/>
              <p:cNvSpPr>
                <a:spLocks noChangeShapeType="1"/>
              </p:cNvSpPr>
              <p:nvPr/>
            </p:nvSpPr>
            <p:spPr bwMode="auto">
              <a:xfrm>
                <a:off x="4827" y="2656"/>
                <a:ext cx="7" cy="11"/>
              </a:xfrm>
              <a:prstGeom prst="line">
                <a:avLst/>
              </a:prstGeom>
              <a:noFill/>
              <a:ln w="33338">
                <a:solidFill>
                  <a:srgbClr val="CC0000"/>
                </a:solidFill>
                <a:round/>
                <a:headEnd/>
                <a:tailEnd/>
              </a:ln>
            </p:spPr>
            <p:txBody>
              <a:bodyPr/>
              <a:lstStyle/>
              <a:p>
                <a:endParaRPr lang="pt-BR"/>
              </a:p>
            </p:txBody>
          </p:sp>
          <p:sp>
            <p:nvSpPr>
              <p:cNvPr id="18609" name="Freeform 1929"/>
              <p:cNvSpPr>
                <a:spLocks/>
              </p:cNvSpPr>
              <p:nvPr/>
            </p:nvSpPr>
            <p:spPr bwMode="auto">
              <a:xfrm>
                <a:off x="4834" y="2667"/>
                <a:ext cx="7" cy="12"/>
              </a:xfrm>
              <a:custGeom>
                <a:avLst/>
                <a:gdLst>
                  <a:gd name="T0" fmla="*/ 0 w 7"/>
                  <a:gd name="T1" fmla="*/ 0 h 12"/>
                  <a:gd name="T2" fmla="*/ 7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6"/>
                    </a:lnTo>
                    <a:lnTo>
                      <a:pt x="7" y="12"/>
                    </a:lnTo>
                  </a:path>
                </a:pathLst>
              </a:custGeom>
              <a:noFill/>
              <a:ln w="33338">
                <a:solidFill>
                  <a:srgbClr val="CC0000"/>
                </a:solidFill>
                <a:prstDash val="solid"/>
                <a:round/>
                <a:headEnd/>
                <a:tailEnd/>
              </a:ln>
            </p:spPr>
            <p:txBody>
              <a:bodyPr/>
              <a:lstStyle/>
              <a:p>
                <a:endParaRPr lang="pt-BR"/>
              </a:p>
            </p:txBody>
          </p:sp>
          <p:sp>
            <p:nvSpPr>
              <p:cNvPr id="18610" name="Line 1930"/>
              <p:cNvSpPr>
                <a:spLocks noChangeShapeType="1"/>
              </p:cNvSpPr>
              <p:nvPr/>
            </p:nvSpPr>
            <p:spPr bwMode="auto">
              <a:xfrm>
                <a:off x="4841" y="2679"/>
                <a:ext cx="1" cy="1"/>
              </a:xfrm>
              <a:prstGeom prst="line">
                <a:avLst/>
              </a:prstGeom>
              <a:noFill/>
              <a:ln w="33338">
                <a:solidFill>
                  <a:srgbClr val="CC0000"/>
                </a:solidFill>
                <a:round/>
                <a:headEnd/>
                <a:tailEnd/>
              </a:ln>
            </p:spPr>
            <p:txBody>
              <a:bodyPr/>
              <a:lstStyle/>
              <a:p>
                <a:endParaRPr lang="pt-BR"/>
              </a:p>
            </p:txBody>
          </p:sp>
          <p:sp>
            <p:nvSpPr>
              <p:cNvPr id="18611" name="Freeform 1931"/>
              <p:cNvSpPr>
                <a:spLocks/>
              </p:cNvSpPr>
              <p:nvPr/>
            </p:nvSpPr>
            <p:spPr bwMode="auto">
              <a:xfrm>
                <a:off x="4841" y="2667"/>
                <a:ext cx="7" cy="12"/>
              </a:xfrm>
              <a:custGeom>
                <a:avLst/>
                <a:gdLst>
                  <a:gd name="T0" fmla="*/ 0 w 7"/>
                  <a:gd name="T1" fmla="*/ 12 h 12"/>
                  <a:gd name="T2" fmla="*/ 0 w 7"/>
                  <a:gd name="T3" fmla="*/ 6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6"/>
                    </a:lnTo>
                    <a:lnTo>
                      <a:pt x="7" y="0"/>
                    </a:lnTo>
                  </a:path>
                </a:pathLst>
              </a:custGeom>
              <a:noFill/>
              <a:ln w="33338">
                <a:solidFill>
                  <a:srgbClr val="CC0000"/>
                </a:solidFill>
                <a:prstDash val="solid"/>
                <a:round/>
                <a:headEnd/>
                <a:tailEnd/>
              </a:ln>
            </p:spPr>
            <p:txBody>
              <a:bodyPr/>
              <a:lstStyle/>
              <a:p>
                <a:endParaRPr lang="pt-BR"/>
              </a:p>
            </p:txBody>
          </p:sp>
          <p:sp>
            <p:nvSpPr>
              <p:cNvPr id="18612" name="Line 1932"/>
              <p:cNvSpPr>
                <a:spLocks noChangeShapeType="1"/>
              </p:cNvSpPr>
              <p:nvPr/>
            </p:nvSpPr>
            <p:spPr bwMode="auto">
              <a:xfrm flipV="1">
                <a:off x="4848" y="2656"/>
                <a:ext cx="7" cy="11"/>
              </a:xfrm>
              <a:prstGeom prst="line">
                <a:avLst/>
              </a:prstGeom>
              <a:noFill/>
              <a:ln w="33338">
                <a:solidFill>
                  <a:srgbClr val="CC0000"/>
                </a:solidFill>
                <a:round/>
                <a:headEnd/>
                <a:tailEnd/>
              </a:ln>
            </p:spPr>
            <p:txBody>
              <a:bodyPr/>
              <a:lstStyle/>
              <a:p>
                <a:endParaRPr lang="pt-BR"/>
              </a:p>
            </p:txBody>
          </p:sp>
          <p:sp>
            <p:nvSpPr>
              <p:cNvPr id="18613" name="Line 1933"/>
              <p:cNvSpPr>
                <a:spLocks noChangeShapeType="1"/>
              </p:cNvSpPr>
              <p:nvPr/>
            </p:nvSpPr>
            <p:spPr bwMode="auto">
              <a:xfrm flipV="1">
                <a:off x="4855" y="2644"/>
                <a:ext cx="1" cy="12"/>
              </a:xfrm>
              <a:prstGeom prst="line">
                <a:avLst/>
              </a:prstGeom>
              <a:noFill/>
              <a:ln w="33338">
                <a:solidFill>
                  <a:srgbClr val="CC0000"/>
                </a:solidFill>
                <a:round/>
                <a:headEnd/>
                <a:tailEnd/>
              </a:ln>
            </p:spPr>
            <p:txBody>
              <a:bodyPr/>
              <a:lstStyle/>
              <a:p>
                <a:endParaRPr lang="pt-BR"/>
              </a:p>
            </p:txBody>
          </p:sp>
          <p:sp>
            <p:nvSpPr>
              <p:cNvPr id="18614" name="Line 1934"/>
              <p:cNvSpPr>
                <a:spLocks noChangeShapeType="1"/>
              </p:cNvSpPr>
              <p:nvPr/>
            </p:nvSpPr>
            <p:spPr bwMode="auto">
              <a:xfrm flipV="1">
                <a:off x="4855" y="2638"/>
                <a:ext cx="7" cy="6"/>
              </a:xfrm>
              <a:prstGeom prst="line">
                <a:avLst/>
              </a:prstGeom>
              <a:noFill/>
              <a:ln w="33338">
                <a:solidFill>
                  <a:srgbClr val="CC0000"/>
                </a:solidFill>
                <a:round/>
                <a:headEnd/>
                <a:tailEnd/>
              </a:ln>
            </p:spPr>
            <p:txBody>
              <a:bodyPr/>
              <a:lstStyle/>
              <a:p>
                <a:endParaRPr lang="pt-BR"/>
              </a:p>
            </p:txBody>
          </p:sp>
          <p:sp>
            <p:nvSpPr>
              <p:cNvPr id="18615" name="Line 1935"/>
              <p:cNvSpPr>
                <a:spLocks noChangeShapeType="1"/>
              </p:cNvSpPr>
              <p:nvPr/>
            </p:nvSpPr>
            <p:spPr bwMode="auto">
              <a:xfrm>
                <a:off x="4862" y="2638"/>
                <a:ext cx="7" cy="1"/>
              </a:xfrm>
              <a:prstGeom prst="line">
                <a:avLst/>
              </a:prstGeom>
              <a:noFill/>
              <a:ln w="33338">
                <a:solidFill>
                  <a:srgbClr val="CC0000"/>
                </a:solidFill>
                <a:round/>
                <a:headEnd/>
                <a:tailEnd/>
              </a:ln>
            </p:spPr>
            <p:txBody>
              <a:bodyPr/>
              <a:lstStyle/>
              <a:p>
                <a:endParaRPr lang="pt-BR"/>
              </a:p>
            </p:txBody>
          </p:sp>
          <p:sp>
            <p:nvSpPr>
              <p:cNvPr id="18616" name="Line 1936"/>
              <p:cNvSpPr>
                <a:spLocks noChangeShapeType="1"/>
              </p:cNvSpPr>
              <p:nvPr/>
            </p:nvSpPr>
            <p:spPr bwMode="auto">
              <a:xfrm>
                <a:off x="4869" y="2638"/>
                <a:ext cx="1" cy="6"/>
              </a:xfrm>
              <a:prstGeom prst="line">
                <a:avLst/>
              </a:prstGeom>
              <a:noFill/>
              <a:ln w="33338">
                <a:solidFill>
                  <a:srgbClr val="CC0000"/>
                </a:solidFill>
                <a:round/>
                <a:headEnd/>
                <a:tailEnd/>
              </a:ln>
            </p:spPr>
            <p:txBody>
              <a:bodyPr/>
              <a:lstStyle/>
              <a:p>
                <a:endParaRPr lang="pt-BR"/>
              </a:p>
            </p:txBody>
          </p:sp>
          <p:sp>
            <p:nvSpPr>
              <p:cNvPr id="18617" name="Line 1937"/>
              <p:cNvSpPr>
                <a:spLocks noChangeShapeType="1"/>
              </p:cNvSpPr>
              <p:nvPr/>
            </p:nvSpPr>
            <p:spPr bwMode="auto">
              <a:xfrm>
                <a:off x="4869" y="2644"/>
                <a:ext cx="6" cy="12"/>
              </a:xfrm>
              <a:prstGeom prst="line">
                <a:avLst/>
              </a:prstGeom>
              <a:noFill/>
              <a:ln w="33338">
                <a:solidFill>
                  <a:srgbClr val="CC0000"/>
                </a:solidFill>
                <a:round/>
                <a:headEnd/>
                <a:tailEnd/>
              </a:ln>
            </p:spPr>
            <p:txBody>
              <a:bodyPr/>
              <a:lstStyle/>
              <a:p>
                <a:endParaRPr lang="pt-BR"/>
              </a:p>
            </p:txBody>
          </p:sp>
          <p:sp>
            <p:nvSpPr>
              <p:cNvPr id="18618" name="Freeform 1938"/>
              <p:cNvSpPr>
                <a:spLocks/>
              </p:cNvSpPr>
              <p:nvPr/>
            </p:nvSpPr>
            <p:spPr bwMode="auto">
              <a:xfrm>
                <a:off x="4875" y="2656"/>
                <a:ext cx="7" cy="17"/>
              </a:xfrm>
              <a:custGeom>
                <a:avLst/>
                <a:gdLst>
                  <a:gd name="T0" fmla="*/ 0 w 7"/>
                  <a:gd name="T1" fmla="*/ 0 h 17"/>
                  <a:gd name="T2" fmla="*/ 7 w 7"/>
                  <a:gd name="T3" fmla="*/ 11 h 17"/>
                  <a:gd name="T4" fmla="*/ 7 w 7"/>
                  <a:gd name="T5" fmla="*/ 17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0"/>
                    </a:moveTo>
                    <a:lnTo>
                      <a:pt x="7" y="11"/>
                    </a:lnTo>
                    <a:lnTo>
                      <a:pt x="7" y="17"/>
                    </a:lnTo>
                  </a:path>
                </a:pathLst>
              </a:custGeom>
              <a:noFill/>
              <a:ln w="33338">
                <a:solidFill>
                  <a:srgbClr val="CC0000"/>
                </a:solidFill>
                <a:prstDash val="solid"/>
                <a:round/>
                <a:headEnd/>
                <a:tailEnd/>
              </a:ln>
            </p:spPr>
            <p:txBody>
              <a:bodyPr/>
              <a:lstStyle/>
              <a:p>
                <a:endParaRPr lang="pt-BR"/>
              </a:p>
            </p:txBody>
          </p:sp>
          <p:sp>
            <p:nvSpPr>
              <p:cNvPr id="18619" name="Line 1939"/>
              <p:cNvSpPr>
                <a:spLocks noChangeShapeType="1"/>
              </p:cNvSpPr>
              <p:nvPr/>
            </p:nvSpPr>
            <p:spPr bwMode="auto">
              <a:xfrm>
                <a:off x="4882" y="2673"/>
                <a:ext cx="1" cy="6"/>
              </a:xfrm>
              <a:prstGeom prst="line">
                <a:avLst/>
              </a:prstGeom>
              <a:noFill/>
              <a:ln w="33338">
                <a:solidFill>
                  <a:srgbClr val="CC0000"/>
                </a:solidFill>
                <a:round/>
                <a:headEnd/>
                <a:tailEnd/>
              </a:ln>
            </p:spPr>
            <p:txBody>
              <a:bodyPr/>
              <a:lstStyle/>
              <a:p>
                <a:endParaRPr lang="pt-BR"/>
              </a:p>
            </p:txBody>
          </p:sp>
          <p:sp>
            <p:nvSpPr>
              <p:cNvPr id="18620" name="Line 1940"/>
              <p:cNvSpPr>
                <a:spLocks noChangeShapeType="1"/>
              </p:cNvSpPr>
              <p:nvPr/>
            </p:nvSpPr>
            <p:spPr bwMode="auto">
              <a:xfrm>
                <a:off x="4882" y="2679"/>
                <a:ext cx="7" cy="1"/>
              </a:xfrm>
              <a:prstGeom prst="line">
                <a:avLst/>
              </a:prstGeom>
              <a:noFill/>
              <a:ln w="33338">
                <a:solidFill>
                  <a:srgbClr val="CC0000"/>
                </a:solidFill>
                <a:round/>
                <a:headEnd/>
                <a:tailEnd/>
              </a:ln>
            </p:spPr>
            <p:txBody>
              <a:bodyPr/>
              <a:lstStyle/>
              <a:p>
                <a:endParaRPr lang="pt-BR"/>
              </a:p>
            </p:txBody>
          </p:sp>
          <p:sp>
            <p:nvSpPr>
              <p:cNvPr id="18621" name="Line 1941"/>
              <p:cNvSpPr>
                <a:spLocks noChangeShapeType="1"/>
              </p:cNvSpPr>
              <p:nvPr/>
            </p:nvSpPr>
            <p:spPr bwMode="auto">
              <a:xfrm flipV="1">
                <a:off x="4889" y="2673"/>
                <a:ext cx="7" cy="6"/>
              </a:xfrm>
              <a:prstGeom prst="line">
                <a:avLst/>
              </a:prstGeom>
              <a:noFill/>
              <a:ln w="33338">
                <a:solidFill>
                  <a:srgbClr val="CC0000"/>
                </a:solidFill>
                <a:round/>
                <a:headEnd/>
                <a:tailEnd/>
              </a:ln>
            </p:spPr>
            <p:txBody>
              <a:bodyPr/>
              <a:lstStyle/>
              <a:p>
                <a:endParaRPr lang="pt-BR"/>
              </a:p>
            </p:txBody>
          </p:sp>
          <p:sp>
            <p:nvSpPr>
              <p:cNvPr id="18622" name="Line 1942"/>
              <p:cNvSpPr>
                <a:spLocks noChangeShapeType="1"/>
              </p:cNvSpPr>
              <p:nvPr/>
            </p:nvSpPr>
            <p:spPr bwMode="auto">
              <a:xfrm flipV="1">
                <a:off x="4896" y="2661"/>
                <a:ext cx="1" cy="12"/>
              </a:xfrm>
              <a:prstGeom prst="line">
                <a:avLst/>
              </a:prstGeom>
              <a:noFill/>
              <a:ln w="33338">
                <a:solidFill>
                  <a:srgbClr val="CC0000"/>
                </a:solidFill>
                <a:round/>
                <a:headEnd/>
                <a:tailEnd/>
              </a:ln>
            </p:spPr>
            <p:txBody>
              <a:bodyPr/>
              <a:lstStyle/>
              <a:p>
                <a:endParaRPr lang="pt-BR"/>
              </a:p>
            </p:txBody>
          </p:sp>
          <p:sp>
            <p:nvSpPr>
              <p:cNvPr id="18623" name="Line 1943"/>
              <p:cNvSpPr>
                <a:spLocks noChangeShapeType="1"/>
              </p:cNvSpPr>
              <p:nvPr/>
            </p:nvSpPr>
            <p:spPr bwMode="auto">
              <a:xfrm flipV="1">
                <a:off x="4896" y="2650"/>
                <a:ext cx="7" cy="11"/>
              </a:xfrm>
              <a:prstGeom prst="line">
                <a:avLst/>
              </a:prstGeom>
              <a:noFill/>
              <a:ln w="33338">
                <a:solidFill>
                  <a:srgbClr val="CC0000"/>
                </a:solidFill>
                <a:round/>
                <a:headEnd/>
                <a:tailEnd/>
              </a:ln>
            </p:spPr>
            <p:txBody>
              <a:bodyPr/>
              <a:lstStyle/>
              <a:p>
                <a:endParaRPr lang="pt-BR"/>
              </a:p>
            </p:txBody>
          </p:sp>
          <p:sp>
            <p:nvSpPr>
              <p:cNvPr id="18624" name="Line 1944"/>
              <p:cNvSpPr>
                <a:spLocks noChangeShapeType="1"/>
              </p:cNvSpPr>
              <p:nvPr/>
            </p:nvSpPr>
            <p:spPr bwMode="auto">
              <a:xfrm flipV="1">
                <a:off x="4903" y="2644"/>
                <a:ext cx="7" cy="6"/>
              </a:xfrm>
              <a:prstGeom prst="line">
                <a:avLst/>
              </a:prstGeom>
              <a:noFill/>
              <a:ln w="33338">
                <a:solidFill>
                  <a:srgbClr val="CC0000"/>
                </a:solidFill>
                <a:round/>
                <a:headEnd/>
                <a:tailEnd/>
              </a:ln>
            </p:spPr>
            <p:txBody>
              <a:bodyPr/>
              <a:lstStyle/>
              <a:p>
                <a:endParaRPr lang="pt-BR"/>
              </a:p>
            </p:txBody>
          </p:sp>
          <p:sp>
            <p:nvSpPr>
              <p:cNvPr id="18625" name="Line 1945"/>
              <p:cNvSpPr>
                <a:spLocks noChangeShapeType="1"/>
              </p:cNvSpPr>
              <p:nvPr/>
            </p:nvSpPr>
            <p:spPr bwMode="auto">
              <a:xfrm>
                <a:off x="4910" y="2644"/>
                <a:ext cx="1" cy="1"/>
              </a:xfrm>
              <a:prstGeom prst="line">
                <a:avLst/>
              </a:prstGeom>
              <a:noFill/>
              <a:ln w="33338">
                <a:solidFill>
                  <a:srgbClr val="CC0000"/>
                </a:solidFill>
                <a:round/>
                <a:headEnd/>
                <a:tailEnd/>
              </a:ln>
            </p:spPr>
            <p:txBody>
              <a:bodyPr/>
              <a:lstStyle/>
              <a:p>
                <a:endParaRPr lang="pt-BR"/>
              </a:p>
            </p:txBody>
          </p:sp>
          <p:sp>
            <p:nvSpPr>
              <p:cNvPr id="18626" name="Line 1946"/>
              <p:cNvSpPr>
                <a:spLocks noChangeShapeType="1"/>
              </p:cNvSpPr>
              <p:nvPr/>
            </p:nvSpPr>
            <p:spPr bwMode="auto">
              <a:xfrm>
                <a:off x="4910" y="2644"/>
                <a:ext cx="7" cy="6"/>
              </a:xfrm>
              <a:prstGeom prst="line">
                <a:avLst/>
              </a:prstGeom>
              <a:noFill/>
              <a:ln w="33338">
                <a:solidFill>
                  <a:srgbClr val="CC0000"/>
                </a:solidFill>
                <a:round/>
                <a:headEnd/>
                <a:tailEnd/>
              </a:ln>
            </p:spPr>
            <p:txBody>
              <a:bodyPr/>
              <a:lstStyle/>
              <a:p>
                <a:endParaRPr lang="pt-BR"/>
              </a:p>
            </p:txBody>
          </p:sp>
          <p:sp>
            <p:nvSpPr>
              <p:cNvPr id="18627" name="Line 1947"/>
              <p:cNvSpPr>
                <a:spLocks noChangeShapeType="1"/>
              </p:cNvSpPr>
              <p:nvPr/>
            </p:nvSpPr>
            <p:spPr bwMode="auto">
              <a:xfrm>
                <a:off x="4917" y="2650"/>
                <a:ext cx="7" cy="11"/>
              </a:xfrm>
              <a:prstGeom prst="line">
                <a:avLst/>
              </a:prstGeom>
              <a:noFill/>
              <a:ln w="33338">
                <a:solidFill>
                  <a:srgbClr val="CC0000"/>
                </a:solidFill>
                <a:round/>
                <a:headEnd/>
                <a:tailEnd/>
              </a:ln>
            </p:spPr>
            <p:txBody>
              <a:bodyPr/>
              <a:lstStyle/>
              <a:p>
                <a:endParaRPr lang="pt-BR"/>
              </a:p>
            </p:txBody>
          </p:sp>
        </p:grpSp>
        <p:grpSp>
          <p:nvGrpSpPr>
            <p:cNvPr id="18099" name="Group 1948"/>
            <p:cNvGrpSpPr>
              <a:grpSpLocks/>
            </p:cNvGrpSpPr>
            <p:nvPr/>
          </p:nvGrpSpPr>
          <p:grpSpPr bwMode="auto">
            <a:xfrm>
              <a:off x="3951" y="3067"/>
              <a:ext cx="926" cy="88"/>
              <a:chOff x="3950" y="3062"/>
              <a:chExt cx="926" cy="88"/>
            </a:xfrm>
          </p:grpSpPr>
          <p:sp>
            <p:nvSpPr>
              <p:cNvPr id="18228" name="Line 1949"/>
              <p:cNvSpPr>
                <a:spLocks noChangeShapeType="1"/>
              </p:cNvSpPr>
              <p:nvPr/>
            </p:nvSpPr>
            <p:spPr bwMode="auto">
              <a:xfrm>
                <a:off x="3950" y="3131"/>
                <a:ext cx="1" cy="6"/>
              </a:xfrm>
              <a:prstGeom prst="line">
                <a:avLst/>
              </a:prstGeom>
              <a:noFill/>
              <a:ln w="33338">
                <a:solidFill>
                  <a:srgbClr val="CC0000"/>
                </a:solidFill>
                <a:round/>
                <a:headEnd/>
                <a:tailEnd/>
              </a:ln>
            </p:spPr>
            <p:txBody>
              <a:bodyPr/>
              <a:lstStyle/>
              <a:p>
                <a:endParaRPr lang="pt-BR"/>
              </a:p>
            </p:txBody>
          </p:sp>
          <p:sp>
            <p:nvSpPr>
              <p:cNvPr id="18229" name="Freeform 1950"/>
              <p:cNvSpPr>
                <a:spLocks/>
              </p:cNvSpPr>
              <p:nvPr/>
            </p:nvSpPr>
            <p:spPr bwMode="auto">
              <a:xfrm>
                <a:off x="3950" y="3137"/>
                <a:ext cx="7" cy="12"/>
              </a:xfrm>
              <a:custGeom>
                <a:avLst/>
                <a:gdLst>
                  <a:gd name="T0" fmla="*/ 0 w 7"/>
                  <a:gd name="T1" fmla="*/ 0 h 12"/>
                  <a:gd name="T2" fmla="*/ 0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6"/>
                    </a:lnTo>
                    <a:lnTo>
                      <a:pt x="7" y="12"/>
                    </a:lnTo>
                  </a:path>
                </a:pathLst>
              </a:custGeom>
              <a:noFill/>
              <a:ln w="33338">
                <a:solidFill>
                  <a:srgbClr val="CC0000"/>
                </a:solidFill>
                <a:prstDash val="solid"/>
                <a:round/>
                <a:headEnd/>
                <a:tailEnd/>
              </a:ln>
            </p:spPr>
            <p:txBody>
              <a:bodyPr/>
              <a:lstStyle/>
              <a:p>
                <a:endParaRPr lang="pt-BR"/>
              </a:p>
            </p:txBody>
          </p:sp>
          <p:sp>
            <p:nvSpPr>
              <p:cNvPr id="18230" name="Line 1951"/>
              <p:cNvSpPr>
                <a:spLocks noChangeShapeType="1"/>
              </p:cNvSpPr>
              <p:nvPr/>
            </p:nvSpPr>
            <p:spPr bwMode="auto">
              <a:xfrm>
                <a:off x="3957" y="3149"/>
                <a:ext cx="7" cy="1"/>
              </a:xfrm>
              <a:prstGeom prst="line">
                <a:avLst/>
              </a:prstGeom>
              <a:noFill/>
              <a:ln w="33338">
                <a:solidFill>
                  <a:srgbClr val="CC0000"/>
                </a:solidFill>
                <a:round/>
                <a:headEnd/>
                <a:tailEnd/>
              </a:ln>
            </p:spPr>
            <p:txBody>
              <a:bodyPr/>
              <a:lstStyle/>
              <a:p>
                <a:endParaRPr lang="pt-BR"/>
              </a:p>
            </p:txBody>
          </p:sp>
          <p:sp>
            <p:nvSpPr>
              <p:cNvPr id="18231" name="Line 1952"/>
              <p:cNvSpPr>
                <a:spLocks noChangeShapeType="1"/>
              </p:cNvSpPr>
              <p:nvPr/>
            </p:nvSpPr>
            <p:spPr bwMode="auto">
              <a:xfrm flipV="1">
                <a:off x="3964" y="3143"/>
                <a:ext cx="1" cy="6"/>
              </a:xfrm>
              <a:prstGeom prst="line">
                <a:avLst/>
              </a:prstGeom>
              <a:noFill/>
              <a:ln w="33338">
                <a:solidFill>
                  <a:srgbClr val="CC0000"/>
                </a:solidFill>
                <a:round/>
                <a:headEnd/>
                <a:tailEnd/>
              </a:ln>
            </p:spPr>
            <p:txBody>
              <a:bodyPr/>
              <a:lstStyle/>
              <a:p>
                <a:endParaRPr lang="pt-BR"/>
              </a:p>
            </p:txBody>
          </p:sp>
          <p:sp>
            <p:nvSpPr>
              <p:cNvPr id="18232" name="Line 1953"/>
              <p:cNvSpPr>
                <a:spLocks noChangeShapeType="1"/>
              </p:cNvSpPr>
              <p:nvPr/>
            </p:nvSpPr>
            <p:spPr bwMode="auto">
              <a:xfrm flipV="1">
                <a:off x="3964" y="3131"/>
                <a:ext cx="7" cy="12"/>
              </a:xfrm>
              <a:prstGeom prst="line">
                <a:avLst/>
              </a:prstGeom>
              <a:noFill/>
              <a:ln w="33338">
                <a:solidFill>
                  <a:srgbClr val="CC0000"/>
                </a:solidFill>
                <a:round/>
                <a:headEnd/>
                <a:tailEnd/>
              </a:ln>
            </p:spPr>
            <p:txBody>
              <a:bodyPr/>
              <a:lstStyle/>
              <a:p>
                <a:endParaRPr lang="pt-BR"/>
              </a:p>
            </p:txBody>
          </p:sp>
          <p:sp>
            <p:nvSpPr>
              <p:cNvPr id="18233" name="Line 1954"/>
              <p:cNvSpPr>
                <a:spLocks noChangeShapeType="1"/>
              </p:cNvSpPr>
              <p:nvPr/>
            </p:nvSpPr>
            <p:spPr bwMode="auto">
              <a:xfrm flipV="1">
                <a:off x="3971" y="3120"/>
                <a:ext cx="7" cy="11"/>
              </a:xfrm>
              <a:prstGeom prst="line">
                <a:avLst/>
              </a:prstGeom>
              <a:noFill/>
              <a:ln w="33338">
                <a:solidFill>
                  <a:srgbClr val="CC0000"/>
                </a:solidFill>
                <a:round/>
                <a:headEnd/>
                <a:tailEnd/>
              </a:ln>
            </p:spPr>
            <p:txBody>
              <a:bodyPr/>
              <a:lstStyle/>
              <a:p>
                <a:endParaRPr lang="pt-BR"/>
              </a:p>
            </p:txBody>
          </p:sp>
          <p:sp>
            <p:nvSpPr>
              <p:cNvPr id="18234" name="Line 1955"/>
              <p:cNvSpPr>
                <a:spLocks noChangeShapeType="1"/>
              </p:cNvSpPr>
              <p:nvPr/>
            </p:nvSpPr>
            <p:spPr bwMode="auto">
              <a:xfrm flipV="1">
                <a:off x="3978" y="3114"/>
                <a:ext cx="1" cy="6"/>
              </a:xfrm>
              <a:prstGeom prst="line">
                <a:avLst/>
              </a:prstGeom>
              <a:noFill/>
              <a:ln w="33338">
                <a:solidFill>
                  <a:srgbClr val="CC0000"/>
                </a:solidFill>
                <a:round/>
                <a:headEnd/>
                <a:tailEnd/>
              </a:ln>
            </p:spPr>
            <p:txBody>
              <a:bodyPr/>
              <a:lstStyle/>
              <a:p>
                <a:endParaRPr lang="pt-BR"/>
              </a:p>
            </p:txBody>
          </p:sp>
          <p:sp>
            <p:nvSpPr>
              <p:cNvPr id="18235" name="Line 1956"/>
              <p:cNvSpPr>
                <a:spLocks noChangeShapeType="1"/>
              </p:cNvSpPr>
              <p:nvPr/>
            </p:nvSpPr>
            <p:spPr bwMode="auto">
              <a:xfrm>
                <a:off x="3978" y="3114"/>
                <a:ext cx="7" cy="1"/>
              </a:xfrm>
              <a:prstGeom prst="line">
                <a:avLst/>
              </a:prstGeom>
              <a:noFill/>
              <a:ln w="33338">
                <a:solidFill>
                  <a:srgbClr val="CC0000"/>
                </a:solidFill>
                <a:round/>
                <a:headEnd/>
                <a:tailEnd/>
              </a:ln>
            </p:spPr>
            <p:txBody>
              <a:bodyPr/>
              <a:lstStyle/>
              <a:p>
                <a:endParaRPr lang="pt-BR"/>
              </a:p>
            </p:txBody>
          </p:sp>
          <p:sp>
            <p:nvSpPr>
              <p:cNvPr id="18236" name="Line 1957"/>
              <p:cNvSpPr>
                <a:spLocks noChangeShapeType="1"/>
              </p:cNvSpPr>
              <p:nvPr/>
            </p:nvSpPr>
            <p:spPr bwMode="auto">
              <a:xfrm>
                <a:off x="3985" y="3114"/>
                <a:ext cx="7" cy="6"/>
              </a:xfrm>
              <a:prstGeom prst="line">
                <a:avLst/>
              </a:prstGeom>
              <a:noFill/>
              <a:ln w="33338">
                <a:solidFill>
                  <a:srgbClr val="CC0000"/>
                </a:solidFill>
                <a:round/>
                <a:headEnd/>
                <a:tailEnd/>
              </a:ln>
            </p:spPr>
            <p:txBody>
              <a:bodyPr/>
              <a:lstStyle/>
              <a:p>
                <a:endParaRPr lang="pt-BR"/>
              </a:p>
            </p:txBody>
          </p:sp>
          <p:sp>
            <p:nvSpPr>
              <p:cNvPr id="18237" name="Line 1958"/>
              <p:cNvSpPr>
                <a:spLocks noChangeShapeType="1"/>
              </p:cNvSpPr>
              <p:nvPr/>
            </p:nvSpPr>
            <p:spPr bwMode="auto">
              <a:xfrm>
                <a:off x="3992" y="3120"/>
                <a:ext cx="1" cy="6"/>
              </a:xfrm>
              <a:prstGeom prst="line">
                <a:avLst/>
              </a:prstGeom>
              <a:noFill/>
              <a:ln w="33338">
                <a:solidFill>
                  <a:srgbClr val="CC0000"/>
                </a:solidFill>
                <a:round/>
                <a:headEnd/>
                <a:tailEnd/>
              </a:ln>
            </p:spPr>
            <p:txBody>
              <a:bodyPr/>
              <a:lstStyle/>
              <a:p>
                <a:endParaRPr lang="pt-BR"/>
              </a:p>
            </p:txBody>
          </p:sp>
          <p:sp>
            <p:nvSpPr>
              <p:cNvPr id="18238" name="Line 1959"/>
              <p:cNvSpPr>
                <a:spLocks noChangeShapeType="1"/>
              </p:cNvSpPr>
              <p:nvPr/>
            </p:nvSpPr>
            <p:spPr bwMode="auto">
              <a:xfrm>
                <a:off x="3992" y="3126"/>
                <a:ext cx="7" cy="11"/>
              </a:xfrm>
              <a:prstGeom prst="line">
                <a:avLst/>
              </a:prstGeom>
              <a:noFill/>
              <a:ln w="33338">
                <a:solidFill>
                  <a:srgbClr val="CC0000"/>
                </a:solidFill>
                <a:round/>
                <a:headEnd/>
                <a:tailEnd/>
              </a:ln>
            </p:spPr>
            <p:txBody>
              <a:bodyPr/>
              <a:lstStyle/>
              <a:p>
                <a:endParaRPr lang="pt-BR"/>
              </a:p>
            </p:txBody>
          </p:sp>
          <p:sp>
            <p:nvSpPr>
              <p:cNvPr id="18239" name="Line 1960"/>
              <p:cNvSpPr>
                <a:spLocks noChangeShapeType="1"/>
              </p:cNvSpPr>
              <p:nvPr/>
            </p:nvSpPr>
            <p:spPr bwMode="auto">
              <a:xfrm>
                <a:off x="3999" y="3137"/>
                <a:ext cx="7" cy="6"/>
              </a:xfrm>
              <a:prstGeom prst="line">
                <a:avLst/>
              </a:prstGeom>
              <a:noFill/>
              <a:ln w="33338">
                <a:solidFill>
                  <a:srgbClr val="CC0000"/>
                </a:solidFill>
                <a:round/>
                <a:headEnd/>
                <a:tailEnd/>
              </a:ln>
            </p:spPr>
            <p:txBody>
              <a:bodyPr/>
              <a:lstStyle/>
              <a:p>
                <a:endParaRPr lang="pt-BR"/>
              </a:p>
            </p:txBody>
          </p:sp>
          <p:sp>
            <p:nvSpPr>
              <p:cNvPr id="18240" name="Line 1961"/>
              <p:cNvSpPr>
                <a:spLocks noChangeShapeType="1"/>
              </p:cNvSpPr>
              <p:nvPr/>
            </p:nvSpPr>
            <p:spPr bwMode="auto">
              <a:xfrm>
                <a:off x="4006" y="3143"/>
                <a:ext cx="1" cy="1"/>
              </a:xfrm>
              <a:prstGeom prst="line">
                <a:avLst/>
              </a:prstGeom>
              <a:noFill/>
              <a:ln w="33338">
                <a:solidFill>
                  <a:srgbClr val="CC0000"/>
                </a:solidFill>
                <a:round/>
                <a:headEnd/>
                <a:tailEnd/>
              </a:ln>
            </p:spPr>
            <p:txBody>
              <a:bodyPr/>
              <a:lstStyle/>
              <a:p>
                <a:endParaRPr lang="pt-BR"/>
              </a:p>
            </p:txBody>
          </p:sp>
          <p:sp>
            <p:nvSpPr>
              <p:cNvPr id="18241" name="Line 1962"/>
              <p:cNvSpPr>
                <a:spLocks noChangeShapeType="1"/>
              </p:cNvSpPr>
              <p:nvPr/>
            </p:nvSpPr>
            <p:spPr bwMode="auto">
              <a:xfrm flipV="1">
                <a:off x="4006" y="3137"/>
                <a:ext cx="7" cy="6"/>
              </a:xfrm>
              <a:prstGeom prst="line">
                <a:avLst/>
              </a:prstGeom>
              <a:noFill/>
              <a:ln w="33338">
                <a:solidFill>
                  <a:srgbClr val="CC0000"/>
                </a:solidFill>
                <a:round/>
                <a:headEnd/>
                <a:tailEnd/>
              </a:ln>
            </p:spPr>
            <p:txBody>
              <a:bodyPr/>
              <a:lstStyle/>
              <a:p>
                <a:endParaRPr lang="pt-BR"/>
              </a:p>
            </p:txBody>
          </p:sp>
          <p:sp>
            <p:nvSpPr>
              <p:cNvPr id="18242" name="Line 1963"/>
              <p:cNvSpPr>
                <a:spLocks noChangeShapeType="1"/>
              </p:cNvSpPr>
              <p:nvPr/>
            </p:nvSpPr>
            <p:spPr bwMode="auto">
              <a:xfrm flipV="1">
                <a:off x="4013" y="3131"/>
                <a:ext cx="7" cy="6"/>
              </a:xfrm>
              <a:prstGeom prst="line">
                <a:avLst/>
              </a:prstGeom>
              <a:noFill/>
              <a:ln w="33338">
                <a:solidFill>
                  <a:srgbClr val="CC0000"/>
                </a:solidFill>
                <a:round/>
                <a:headEnd/>
                <a:tailEnd/>
              </a:ln>
            </p:spPr>
            <p:txBody>
              <a:bodyPr/>
              <a:lstStyle/>
              <a:p>
                <a:endParaRPr lang="pt-BR"/>
              </a:p>
            </p:txBody>
          </p:sp>
          <p:sp>
            <p:nvSpPr>
              <p:cNvPr id="18243" name="Line 1964"/>
              <p:cNvSpPr>
                <a:spLocks noChangeShapeType="1"/>
              </p:cNvSpPr>
              <p:nvPr/>
            </p:nvSpPr>
            <p:spPr bwMode="auto">
              <a:xfrm flipV="1">
                <a:off x="4020" y="3120"/>
                <a:ext cx="1" cy="11"/>
              </a:xfrm>
              <a:prstGeom prst="line">
                <a:avLst/>
              </a:prstGeom>
              <a:noFill/>
              <a:ln w="33338">
                <a:solidFill>
                  <a:srgbClr val="CC0000"/>
                </a:solidFill>
                <a:round/>
                <a:headEnd/>
                <a:tailEnd/>
              </a:ln>
            </p:spPr>
            <p:txBody>
              <a:bodyPr/>
              <a:lstStyle/>
              <a:p>
                <a:endParaRPr lang="pt-BR"/>
              </a:p>
            </p:txBody>
          </p:sp>
          <p:sp>
            <p:nvSpPr>
              <p:cNvPr id="18244" name="Line 1965"/>
              <p:cNvSpPr>
                <a:spLocks noChangeShapeType="1"/>
              </p:cNvSpPr>
              <p:nvPr/>
            </p:nvSpPr>
            <p:spPr bwMode="auto">
              <a:xfrm flipV="1">
                <a:off x="4020" y="3114"/>
                <a:ext cx="7" cy="6"/>
              </a:xfrm>
              <a:prstGeom prst="line">
                <a:avLst/>
              </a:prstGeom>
              <a:noFill/>
              <a:ln w="33338">
                <a:solidFill>
                  <a:srgbClr val="CC0000"/>
                </a:solidFill>
                <a:round/>
                <a:headEnd/>
                <a:tailEnd/>
              </a:ln>
            </p:spPr>
            <p:txBody>
              <a:bodyPr/>
              <a:lstStyle/>
              <a:p>
                <a:endParaRPr lang="pt-BR"/>
              </a:p>
            </p:txBody>
          </p:sp>
          <p:sp>
            <p:nvSpPr>
              <p:cNvPr id="18245" name="Line 1966"/>
              <p:cNvSpPr>
                <a:spLocks noChangeShapeType="1"/>
              </p:cNvSpPr>
              <p:nvPr/>
            </p:nvSpPr>
            <p:spPr bwMode="auto">
              <a:xfrm>
                <a:off x="4027" y="3114"/>
                <a:ext cx="7" cy="1"/>
              </a:xfrm>
              <a:prstGeom prst="line">
                <a:avLst/>
              </a:prstGeom>
              <a:noFill/>
              <a:ln w="33338">
                <a:solidFill>
                  <a:srgbClr val="CC0000"/>
                </a:solidFill>
                <a:round/>
                <a:headEnd/>
                <a:tailEnd/>
              </a:ln>
            </p:spPr>
            <p:txBody>
              <a:bodyPr/>
              <a:lstStyle/>
              <a:p>
                <a:endParaRPr lang="pt-BR"/>
              </a:p>
            </p:txBody>
          </p:sp>
          <p:sp>
            <p:nvSpPr>
              <p:cNvPr id="18246" name="Line 1967"/>
              <p:cNvSpPr>
                <a:spLocks noChangeShapeType="1"/>
              </p:cNvSpPr>
              <p:nvPr/>
            </p:nvSpPr>
            <p:spPr bwMode="auto">
              <a:xfrm>
                <a:off x="4034" y="3114"/>
                <a:ext cx="1" cy="1"/>
              </a:xfrm>
              <a:prstGeom prst="line">
                <a:avLst/>
              </a:prstGeom>
              <a:noFill/>
              <a:ln w="33338">
                <a:solidFill>
                  <a:srgbClr val="CC0000"/>
                </a:solidFill>
                <a:round/>
                <a:headEnd/>
                <a:tailEnd/>
              </a:ln>
            </p:spPr>
            <p:txBody>
              <a:bodyPr/>
              <a:lstStyle/>
              <a:p>
                <a:endParaRPr lang="pt-BR"/>
              </a:p>
            </p:txBody>
          </p:sp>
          <p:sp>
            <p:nvSpPr>
              <p:cNvPr id="18247" name="Freeform 1968"/>
              <p:cNvSpPr>
                <a:spLocks/>
              </p:cNvSpPr>
              <p:nvPr/>
            </p:nvSpPr>
            <p:spPr bwMode="auto">
              <a:xfrm>
                <a:off x="4034" y="3114"/>
                <a:ext cx="7" cy="12"/>
              </a:xfrm>
              <a:custGeom>
                <a:avLst/>
                <a:gdLst>
                  <a:gd name="T0" fmla="*/ 0 w 7"/>
                  <a:gd name="T1" fmla="*/ 0 h 12"/>
                  <a:gd name="T2" fmla="*/ 0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6"/>
                    </a:lnTo>
                    <a:lnTo>
                      <a:pt x="7" y="12"/>
                    </a:lnTo>
                  </a:path>
                </a:pathLst>
              </a:custGeom>
              <a:noFill/>
              <a:ln w="33338">
                <a:solidFill>
                  <a:srgbClr val="CC0000"/>
                </a:solidFill>
                <a:prstDash val="solid"/>
                <a:round/>
                <a:headEnd/>
                <a:tailEnd/>
              </a:ln>
            </p:spPr>
            <p:txBody>
              <a:bodyPr/>
              <a:lstStyle/>
              <a:p>
                <a:endParaRPr lang="pt-BR"/>
              </a:p>
            </p:txBody>
          </p:sp>
          <p:sp>
            <p:nvSpPr>
              <p:cNvPr id="18248" name="Line 1969"/>
              <p:cNvSpPr>
                <a:spLocks noChangeShapeType="1"/>
              </p:cNvSpPr>
              <p:nvPr/>
            </p:nvSpPr>
            <p:spPr bwMode="auto">
              <a:xfrm>
                <a:off x="4041" y="3126"/>
                <a:ext cx="7" cy="5"/>
              </a:xfrm>
              <a:prstGeom prst="line">
                <a:avLst/>
              </a:prstGeom>
              <a:noFill/>
              <a:ln w="33338">
                <a:solidFill>
                  <a:srgbClr val="CC0000"/>
                </a:solidFill>
                <a:round/>
                <a:headEnd/>
                <a:tailEnd/>
              </a:ln>
            </p:spPr>
            <p:txBody>
              <a:bodyPr/>
              <a:lstStyle/>
              <a:p>
                <a:endParaRPr lang="pt-BR"/>
              </a:p>
            </p:txBody>
          </p:sp>
          <p:sp>
            <p:nvSpPr>
              <p:cNvPr id="18249" name="Line 1970"/>
              <p:cNvSpPr>
                <a:spLocks noChangeShapeType="1"/>
              </p:cNvSpPr>
              <p:nvPr/>
            </p:nvSpPr>
            <p:spPr bwMode="auto">
              <a:xfrm>
                <a:off x="4048" y="3131"/>
                <a:ext cx="1" cy="6"/>
              </a:xfrm>
              <a:prstGeom prst="line">
                <a:avLst/>
              </a:prstGeom>
              <a:noFill/>
              <a:ln w="33338">
                <a:solidFill>
                  <a:srgbClr val="CC0000"/>
                </a:solidFill>
                <a:round/>
                <a:headEnd/>
                <a:tailEnd/>
              </a:ln>
            </p:spPr>
            <p:txBody>
              <a:bodyPr/>
              <a:lstStyle/>
              <a:p>
                <a:endParaRPr lang="pt-BR"/>
              </a:p>
            </p:txBody>
          </p:sp>
          <p:sp>
            <p:nvSpPr>
              <p:cNvPr id="18250" name="Line 1971"/>
              <p:cNvSpPr>
                <a:spLocks noChangeShapeType="1"/>
              </p:cNvSpPr>
              <p:nvPr/>
            </p:nvSpPr>
            <p:spPr bwMode="auto">
              <a:xfrm>
                <a:off x="4048" y="3137"/>
                <a:ext cx="7" cy="1"/>
              </a:xfrm>
              <a:prstGeom prst="line">
                <a:avLst/>
              </a:prstGeom>
              <a:noFill/>
              <a:ln w="33338">
                <a:solidFill>
                  <a:srgbClr val="CC0000"/>
                </a:solidFill>
                <a:round/>
                <a:headEnd/>
                <a:tailEnd/>
              </a:ln>
            </p:spPr>
            <p:txBody>
              <a:bodyPr/>
              <a:lstStyle/>
              <a:p>
                <a:endParaRPr lang="pt-BR"/>
              </a:p>
            </p:txBody>
          </p:sp>
          <p:sp>
            <p:nvSpPr>
              <p:cNvPr id="18251" name="Line 1972"/>
              <p:cNvSpPr>
                <a:spLocks noChangeShapeType="1"/>
              </p:cNvSpPr>
              <p:nvPr/>
            </p:nvSpPr>
            <p:spPr bwMode="auto">
              <a:xfrm flipV="1">
                <a:off x="4055" y="3131"/>
                <a:ext cx="7" cy="6"/>
              </a:xfrm>
              <a:prstGeom prst="line">
                <a:avLst/>
              </a:prstGeom>
              <a:noFill/>
              <a:ln w="33338">
                <a:solidFill>
                  <a:srgbClr val="CC0000"/>
                </a:solidFill>
                <a:round/>
                <a:headEnd/>
                <a:tailEnd/>
              </a:ln>
            </p:spPr>
            <p:txBody>
              <a:bodyPr/>
              <a:lstStyle/>
              <a:p>
                <a:endParaRPr lang="pt-BR"/>
              </a:p>
            </p:txBody>
          </p:sp>
          <p:sp>
            <p:nvSpPr>
              <p:cNvPr id="18252" name="Line 1973"/>
              <p:cNvSpPr>
                <a:spLocks noChangeShapeType="1"/>
              </p:cNvSpPr>
              <p:nvPr/>
            </p:nvSpPr>
            <p:spPr bwMode="auto">
              <a:xfrm flipV="1">
                <a:off x="4062" y="3126"/>
                <a:ext cx="1" cy="5"/>
              </a:xfrm>
              <a:prstGeom prst="line">
                <a:avLst/>
              </a:prstGeom>
              <a:noFill/>
              <a:ln w="33338">
                <a:solidFill>
                  <a:srgbClr val="CC0000"/>
                </a:solidFill>
                <a:round/>
                <a:headEnd/>
                <a:tailEnd/>
              </a:ln>
            </p:spPr>
            <p:txBody>
              <a:bodyPr/>
              <a:lstStyle/>
              <a:p>
                <a:endParaRPr lang="pt-BR"/>
              </a:p>
            </p:txBody>
          </p:sp>
          <p:sp>
            <p:nvSpPr>
              <p:cNvPr id="18253" name="Line 1974"/>
              <p:cNvSpPr>
                <a:spLocks noChangeShapeType="1"/>
              </p:cNvSpPr>
              <p:nvPr/>
            </p:nvSpPr>
            <p:spPr bwMode="auto">
              <a:xfrm flipV="1">
                <a:off x="4062" y="3114"/>
                <a:ext cx="7" cy="12"/>
              </a:xfrm>
              <a:prstGeom prst="line">
                <a:avLst/>
              </a:prstGeom>
              <a:noFill/>
              <a:ln w="33338">
                <a:solidFill>
                  <a:srgbClr val="CC0000"/>
                </a:solidFill>
                <a:round/>
                <a:headEnd/>
                <a:tailEnd/>
              </a:ln>
            </p:spPr>
            <p:txBody>
              <a:bodyPr/>
              <a:lstStyle/>
              <a:p>
                <a:endParaRPr lang="pt-BR"/>
              </a:p>
            </p:txBody>
          </p:sp>
          <p:sp>
            <p:nvSpPr>
              <p:cNvPr id="18254" name="Line 1975"/>
              <p:cNvSpPr>
                <a:spLocks noChangeShapeType="1"/>
              </p:cNvSpPr>
              <p:nvPr/>
            </p:nvSpPr>
            <p:spPr bwMode="auto">
              <a:xfrm flipV="1">
                <a:off x="4069" y="3108"/>
                <a:ext cx="6" cy="6"/>
              </a:xfrm>
              <a:prstGeom prst="line">
                <a:avLst/>
              </a:prstGeom>
              <a:noFill/>
              <a:ln w="33338">
                <a:solidFill>
                  <a:srgbClr val="CC0000"/>
                </a:solidFill>
                <a:round/>
                <a:headEnd/>
                <a:tailEnd/>
              </a:ln>
            </p:spPr>
            <p:txBody>
              <a:bodyPr/>
              <a:lstStyle/>
              <a:p>
                <a:endParaRPr lang="pt-BR"/>
              </a:p>
            </p:txBody>
          </p:sp>
          <p:sp>
            <p:nvSpPr>
              <p:cNvPr id="18255" name="Line 1976"/>
              <p:cNvSpPr>
                <a:spLocks noChangeShapeType="1"/>
              </p:cNvSpPr>
              <p:nvPr/>
            </p:nvSpPr>
            <p:spPr bwMode="auto">
              <a:xfrm>
                <a:off x="4075" y="3108"/>
                <a:ext cx="1" cy="1"/>
              </a:xfrm>
              <a:prstGeom prst="line">
                <a:avLst/>
              </a:prstGeom>
              <a:noFill/>
              <a:ln w="33338">
                <a:solidFill>
                  <a:srgbClr val="CC0000"/>
                </a:solidFill>
                <a:round/>
                <a:headEnd/>
                <a:tailEnd/>
              </a:ln>
            </p:spPr>
            <p:txBody>
              <a:bodyPr/>
              <a:lstStyle/>
              <a:p>
                <a:endParaRPr lang="pt-BR"/>
              </a:p>
            </p:txBody>
          </p:sp>
          <p:sp>
            <p:nvSpPr>
              <p:cNvPr id="18256" name="Line 1977"/>
              <p:cNvSpPr>
                <a:spLocks noChangeShapeType="1"/>
              </p:cNvSpPr>
              <p:nvPr/>
            </p:nvSpPr>
            <p:spPr bwMode="auto">
              <a:xfrm>
                <a:off x="4075" y="3108"/>
                <a:ext cx="7" cy="6"/>
              </a:xfrm>
              <a:prstGeom prst="line">
                <a:avLst/>
              </a:prstGeom>
              <a:noFill/>
              <a:ln w="33338">
                <a:solidFill>
                  <a:srgbClr val="CC0000"/>
                </a:solidFill>
                <a:round/>
                <a:headEnd/>
                <a:tailEnd/>
              </a:ln>
            </p:spPr>
            <p:txBody>
              <a:bodyPr/>
              <a:lstStyle/>
              <a:p>
                <a:endParaRPr lang="pt-BR"/>
              </a:p>
            </p:txBody>
          </p:sp>
          <p:sp>
            <p:nvSpPr>
              <p:cNvPr id="18257" name="Line 1978"/>
              <p:cNvSpPr>
                <a:spLocks noChangeShapeType="1"/>
              </p:cNvSpPr>
              <p:nvPr/>
            </p:nvSpPr>
            <p:spPr bwMode="auto">
              <a:xfrm>
                <a:off x="4082" y="3114"/>
                <a:ext cx="7" cy="6"/>
              </a:xfrm>
              <a:prstGeom prst="line">
                <a:avLst/>
              </a:prstGeom>
              <a:noFill/>
              <a:ln w="33338">
                <a:solidFill>
                  <a:srgbClr val="CC0000"/>
                </a:solidFill>
                <a:round/>
                <a:headEnd/>
                <a:tailEnd/>
              </a:ln>
            </p:spPr>
            <p:txBody>
              <a:bodyPr/>
              <a:lstStyle/>
              <a:p>
                <a:endParaRPr lang="pt-BR"/>
              </a:p>
            </p:txBody>
          </p:sp>
          <p:sp>
            <p:nvSpPr>
              <p:cNvPr id="18258" name="Line 1979"/>
              <p:cNvSpPr>
                <a:spLocks noChangeShapeType="1"/>
              </p:cNvSpPr>
              <p:nvPr/>
            </p:nvSpPr>
            <p:spPr bwMode="auto">
              <a:xfrm>
                <a:off x="4089" y="3120"/>
                <a:ext cx="1" cy="6"/>
              </a:xfrm>
              <a:prstGeom prst="line">
                <a:avLst/>
              </a:prstGeom>
              <a:noFill/>
              <a:ln w="33338">
                <a:solidFill>
                  <a:srgbClr val="CC0000"/>
                </a:solidFill>
                <a:round/>
                <a:headEnd/>
                <a:tailEnd/>
              </a:ln>
            </p:spPr>
            <p:txBody>
              <a:bodyPr/>
              <a:lstStyle/>
              <a:p>
                <a:endParaRPr lang="pt-BR"/>
              </a:p>
            </p:txBody>
          </p:sp>
          <p:sp>
            <p:nvSpPr>
              <p:cNvPr id="18259" name="Line 1980"/>
              <p:cNvSpPr>
                <a:spLocks noChangeShapeType="1"/>
              </p:cNvSpPr>
              <p:nvPr/>
            </p:nvSpPr>
            <p:spPr bwMode="auto">
              <a:xfrm>
                <a:off x="4089" y="3126"/>
                <a:ext cx="7" cy="1"/>
              </a:xfrm>
              <a:prstGeom prst="line">
                <a:avLst/>
              </a:prstGeom>
              <a:noFill/>
              <a:ln w="33338">
                <a:solidFill>
                  <a:srgbClr val="CC0000"/>
                </a:solidFill>
                <a:round/>
                <a:headEnd/>
                <a:tailEnd/>
              </a:ln>
            </p:spPr>
            <p:txBody>
              <a:bodyPr/>
              <a:lstStyle/>
              <a:p>
                <a:endParaRPr lang="pt-BR"/>
              </a:p>
            </p:txBody>
          </p:sp>
          <p:sp>
            <p:nvSpPr>
              <p:cNvPr id="18260" name="Line 1981"/>
              <p:cNvSpPr>
                <a:spLocks noChangeShapeType="1"/>
              </p:cNvSpPr>
              <p:nvPr/>
            </p:nvSpPr>
            <p:spPr bwMode="auto">
              <a:xfrm>
                <a:off x="4096" y="3126"/>
                <a:ext cx="7" cy="1"/>
              </a:xfrm>
              <a:prstGeom prst="line">
                <a:avLst/>
              </a:prstGeom>
              <a:noFill/>
              <a:ln w="33338">
                <a:solidFill>
                  <a:srgbClr val="CC0000"/>
                </a:solidFill>
                <a:round/>
                <a:headEnd/>
                <a:tailEnd/>
              </a:ln>
            </p:spPr>
            <p:txBody>
              <a:bodyPr/>
              <a:lstStyle/>
              <a:p>
                <a:endParaRPr lang="pt-BR"/>
              </a:p>
            </p:txBody>
          </p:sp>
          <p:sp>
            <p:nvSpPr>
              <p:cNvPr id="18261" name="Line 1982"/>
              <p:cNvSpPr>
                <a:spLocks noChangeShapeType="1"/>
              </p:cNvSpPr>
              <p:nvPr/>
            </p:nvSpPr>
            <p:spPr bwMode="auto">
              <a:xfrm>
                <a:off x="4103" y="3126"/>
                <a:ext cx="1" cy="1"/>
              </a:xfrm>
              <a:prstGeom prst="line">
                <a:avLst/>
              </a:prstGeom>
              <a:noFill/>
              <a:ln w="33338">
                <a:solidFill>
                  <a:srgbClr val="CC0000"/>
                </a:solidFill>
                <a:round/>
                <a:headEnd/>
                <a:tailEnd/>
              </a:ln>
            </p:spPr>
            <p:txBody>
              <a:bodyPr/>
              <a:lstStyle/>
              <a:p>
                <a:endParaRPr lang="pt-BR"/>
              </a:p>
            </p:txBody>
          </p:sp>
          <p:sp>
            <p:nvSpPr>
              <p:cNvPr id="18262" name="Line 1983"/>
              <p:cNvSpPr>
                <a:spLocks noChangeShapeType="1"/>
              </p:cNvSpPr>
              <p:nvPr/>
            </p:nvSpPr>
            <p:spPr bwMode="auto">
              <a:xfrm flipV="1">
                <a:off x="4103" y="3120"/>
                <a:ext cx="7" cy="6"/>
              </a:xfrm>
              <a:prstGeom prst="line">
                <a:avLst/>
              </a:prstGeom>
              <a:noFill/>
              <a:ln w="33338">
                <a:solidFill>
                  <a:srgbClr val="CC0000"/>
                </a:solidFill>
                <a:round/>
                <a:headEnd/>
                <a:tailEnd/>
              </a:ln>
            </p:spPr>
            <p:txBody>
              <a:bodyPr/>
              <a:lstStyle/>
              <a:p>
                <a:endParaRPr lang="pt-BR"/>
              </a:p>
            </p:txBody>
          </p:sp>
          <p:sp>
            <p:nvSpPr>
              <p:cNvPr id="18263" name="Line 1984"/>
              <p:cNvSpPr>
                <a:spLocks noChangeShapeType="1"/>
              </p:cNvSpPr>
              <p:nvPr/>
            </p:nvSpPr>
            <p:spPr bwMode="auto">
              <a:xfrm flipV="1">
                <a:off x="4110" y="3108"/>
                <a:ext cx="7" cy="12"/>
              </a:xfrm>
              <a:prstGeom prst="line">
                <a:avLst/>
              </a:prstGeom>
              <a:noFill/>
              <a:ln w="33338">
                <a:solidFill>
                  <a:srgbClr val="CC0000"/>
                </a:solidFill>
                <a:round/>
                <a:headEnd/>
                <a:tailEnd/>
              </a:ln>
            </p:spPr>
            <p:txBody>
              <a:bodyPr/>
              <a:lstStyle/>
              <a:p>
                <a:endParaRPr lang="pt-BR"/>
              </a:p>
            </p:txBody>
          </p:sp>
          <p:sp>
            <p:nvSpPr>
              <p:cNvPr id="18264" name="Line 1985"/>
              <p:cNvSpPr>
                <a:spLocks noChangeShapeType="1"/>
              </p:cNvSpPr>
              <p:nvPr/>
            </p:nvSpPr>
            <p:spPr bwMode="auto">
              <a:xfrm flipV="1">
                <a:off x="4117" y="3102"/>
                <a:ext cx="1" cy="6"/>
              </a:xfrm>
              <a:prstGeom prst="line">
                <a:avLst/>
              </a:prstGeom>
              <a:noFill/>
              <a:ln w="33338">
                <a:solidFill>
                  <a:srgbClr val="CC0000"/>
                </a:solidFill>
                <a:round/>
                <a:headEnd/>
                <a:tailEnd/>
              </a:ln>
            </p:spPr>
            <p:txBody>
              <a:bodyPr/>
              <a:lstStyle/>
              <a:p>
                <a:endParaRPr lang="pt-BR"/>
              </a:p>
            </p:txBody>
          </p:sp>
          <p:sp>
            <p:nvSpPr>
              <p:cNvPr id="18265" name="Line 1986"/>
              <p:cNvSpPr>
                <a:spLocks noChangeShapeType="1"/>
              </p:cNvSpPr>
              <p:nvPr/>
            </p:nvSpPr>
            <p:spPr bwMode="auto">
              <a:xfrm>
                <a:off x="4117" y="3102"/>
                <a:ext cx="7" cy="1"/>
              </a:xfrm>
              <a:prstGeom prst="line">
                <a:avLst/>
              </a:prstGeom>
              <a:noFill/>
              <a:ln w="33338">
                <a:solidFill>
                  <a:srgbClr val="CC0000"/>
                </a:solidFill>
                <a:round/>
                <a:headEnd/>
                <a:tailEnd/>
              </a:ln>
            </p:spPr>
            <p:txBody>
              <a:bodyPr/>
              <a:lstStyle/>
              <a:p>
                <a:endParaRPr lang="pt-BR"/>
              </a:p>
            </p:txBody>
          </p:sp>
          <p:sp>
            <p:nvSpPr>
              <p:cNvPr id="18266" name="Line 1987"/>
              <p:cNvSpPr>
                <a:spLocks noChangeShapeType="1"/>
              </p:cNvSpPr>
              <p:nvPr/>
            </p:nvSpPr>
            <p:spPr bwMode="auto">
              <a:xfrm>
                <a:off x="4124" y="3102"/>
                <a:ext cx="7" cy="1"/>
              </a:xfrm>
              <a:prstGeom prst="line">
                <a:avLst/>
              </a:prstGeom>
              <a:noFill/>
              <a:ln w="33338">
                <a:solidFill>
                  <a:srgbClr val="CC0000"/>
                </a:solidFill>
                <a:round/>
                <a:headEnd/>
                <a:tailEnd/>
              </a:ln>
            </p:spPr>
            <p:txBody>
              <a:bodyPr/>
              <a:lstStyle/>
              <a:p>
                <a:endParaRPr lang="pt-BR"/>
              </a:p>
            </p:txBody>
          </p:sp>
          <p:sp>
            <p:nvSpPr>
              <p:cNvPr id="18267" name="Line 1988"/>
              <p:cNvSpPr>
                <a:spLocks noChangeShapeType="1"/>
              </p:cNvSpPr>
              <p:nvPr/>
            </p:nvSpPr>
            <p:spPr bwMode="auto">
              <a:xfrm>
                <a:off x="4131" y="3102"/>
                <a:ext cx="1" cy="6"/>
              </a:xfrm>
              <a:prstGeom prst="line">
                <a:avLst/>
              </a:prstGeom>
              <a:noFill/>
              <a:ln w="33338">
                <a:solidFill>
                  <a:srgbClr val="CC0000"/>
                </a:solidFill>
                <a:round/>
                <a:headEnd/>
                <a:tailEnd/>
              </a:ln>
            </p:spPr>
            <p:txBody>
              <a:bodyPr/>
              <a:lstStyle/>
              <a:p>
                <a:endParaRPr lang="pt-BR"/>
              </a:p>
            </p:txBody>
          </p:sp>
          <p:sp>
            <p:nvSpPr>
              <p:cNvPr id="18268" name="Line 1989"/>
              <p:cNvSpPr>
                <a:spLocks noChangeShapeType="1"/>
              </p:cNvSpPr>
              <p:nvPr/>
            </p:nvSpPr>
            <p:spPr bwMode="auto">
              <a:xfrm>
                <a:off x="4131" y="3108"/>
                <a:ext cx="7" cy="6"/>
              </a:xfrm>
              <a:prstGeom prst="line">
                <a:avLst/>
              </a:prstGeom>
              <a:noFill/>
              <a:ln w="33338">
                <a:solidFill>
                  <a:srgbClr val="CC0000"/>
                </a:solidFill>
                <a:round/>
                <a:headEnd/>
                <a:tailEnd/>
              </a:ln>
            </p:spPr>
            <p:txBody>
              <a:bodyPr/>
              <a:lstStyle/>
              <a:p>
                <a:endParaRPr lang="pt-BR"/>
              </a:p>
            </p:txBody>
          </p:sp>
          <p:sp>
            <p:nvSpPr>
              <p:cNvPr id="18269" name="Line 1990"/>
              <p:cNvSpPr>
                <a:spLocks noChangeShapeType="1"/>
              </p:cNvSpPr>
              <p:nvPr/>
            </p:nvSpPr>
            <p:spPr bwMode="auto">
              <a:xfrm>
                <a:off x="4138" y="3114"/>
                <a:ext cx="7" cy="6"/>
              </a:xfrm>
              <a:prstGeom prst="line">
                <a:avLst/>
              </a:prstGeom>
              <a:noFill/>
              <a:ln w="33338">
                <a:solidFill>
                  <a:srgbClr val="CC0000"/>
                </a:solidFill>
                <a:round/>
                <a:headEnd/>
                <a:tailEnd/>
              </a:ln>
            </p:spPr>
            <p:txBody>
              <a:bodyPr/>
              <a:lstStyle/>
              <a:p>
                <a:endParaRPr lang="pt-BR"/>
              </a:p>
            </p:txBody>
          </p:sp>
          <p:sp>
            <p:nvSpPr>
              <p:cNvPr id="18270" name="Line 1991"/>
              <p:cNvSpPr>
                <a:spLocks noChangeShapeType="1"/>
              </p:cNvSpPr>
              <p:nvPr/>
            </p:nvSpPr>
            <p:spPr bwMode="auto">
              <a:xfrm>
                <a:off x="4145" y="3120"/>
                <a:ext cx="1" cy="1"/>
              </a:xfrm>
              <a:prstGeom prst="line">
                <a:avLst/>
              </a:prstGeom>
              <a:noFill/>
              <a:ln w="33338">
                <a:solidFill>
                  <a:srgbClr val="CC0000"/>
                </a:solidFill>
                <a:round/>
                <a:headEnd/>
                <a:tailEnd/>
              </a:ln>
            </p:spPr>
            <p:txBody>
              <a:bodyPr/>
              <a:lstStyle/>
              <a:p>
                <a:endParaRPr lang="pt-BR"/>
              </a:p>
            </p:txBody>
          </p:sp>
          <p:sp>
            <p:nvSpPr>
              <p:cNvPr id="18271" name="Line 1992"/>
              <p:cNvSpPr>
                <a:spLocks noChangeShapeType="1"/>
              </p:cNvSpPr>
              <p:nvPr/>
            </p:nvSpPr>
            <p:spPr bwMode="auto">
              <a:xfrm flipV="1">
                <a:off x="4145" y="3114"/>
                <a:ext cx="7" cy="6"/>
              </a:xfrm>
              <a:prstGeom prst="line">
                <a:avLst/>
              </a:prstGeom>
              <a:noFill/>
              <a:ln w="33338">
                <a:solidFill>
                  <a:srgbClr val="CC0000"/>
                </a:solidFill>
                <a:round/>
                <a:headEnd/>
                <a:tailEnd/>
              </a:ln>
            </p:spPr>
            <p:txBody>
              <a:bodyPr/>
              <a:lstStyle/>
              <a:p>
                <a:endParaRPr lang="pt-BR"/>
              </a:p>
            </p:txBody>
          </p:sp>
          <p:sp>
            <p:nvSpPr>
              <p:cNvPr id="18272" name="Line 1993"/>
              <p:cNvSpPr>
                <a:spLocks noChangeShapeType="1"/>
              </p:cNvSpPr>
              <p:nvPr/>
            </p:nvSpPr>
            <p:spPr bwMode="auto">
              <a:xfrm flipV="1">
                <a:off x="4152" y="3108"/>
                <a:ext cx="7" cy="6"/>
              </a:xfrm>
              <a:prstGeom prst="line">
                <a:avLst/>
              </a:prstGeom>
              <a:noFill/>
              <a:ln w="33338">
                <a:solidFill>
                  <a:srgbClr val="CC0000"/>
                </a:solidFill>
                <a:round/>
                <a:headEnd/>
                <a:tailEnd/>
              </a:ln>
            </p:spPr>
            <p:txBody>
              <a:bodyPr/>
              <a:lstStyle/>
              <a:p>
                <a:endParaRPr lang="pt-BR"/>
              </a:p>
            </p:txBody>
          </p:sp>
          <p:sp>
            <p:nvSpPr>
              <p:cNvPr id="18273" name="Line 1994"/>
              <p:cNvSpPr>
                <a:spLocks noChangeShapeType="1"/>
              </p:cNvSpPr>
              <p:nvPr/>
            </p:nvSpPr>
            <p:spPr bwMode="auto">
              <a:xfrm flipV="1">
                <a:off x="4159" y="3102"/>
                <a:ext cx="1" cy="6"/>
              </a:xfrm>
              <a:prstGeom prst="line">
                <a:avLst/>
              </a:prstGeom>
              <a:noFill/>
              <a:ln w="33338">
                <a:solidFill>
                  <a:srgbClr val="CC0000"/>
                </a:solidFill>
                <a:round/>
                <a:headEnd/>
                <a:tailEnd/>
              </a:ln>
            </p:spPr>
            <p:txBody>
              <a:bodyPr/>
              <a:lstStyle/>
              <a:p>
                <a:endParaRPr lang="pt-BR"/>
              </a:p>
            </p:txBody>
          </p:sp>
          <p:sp>
            <p:nvSpPr>
              <p:cNvPr id="18274" name="Line 1995"/>
              <p:cNvSpPr>
                <a:spLocks noChangeShapeType="1"/>
              </p:cNvSpPr>
              <p:nvPr/>
            </p:nvSpPr>
            <p:spPr bwMode="auto">
              <a:xfrm flipV="1">
                <a:off x="4159" y="3097"/>
                <a:ext cx="7" cy="5"/>
              </a:xfrm>
              <a:prstGeom prst="line">
                <a:avLst/>
              </a:prstGeom>
              <a:noFill/>
              <a:ln w="33338">
                <a:solidFill>
                  <a:srgbClr val="CC0000"/>
                </a:solidFill>
                <a:round/>
                <a:headEnd/>
                <a:tailEnd/>
              </a:ln>
            </p:spPr>
            <p:txBody>
              <a:bodyPr/>
              <a:lstStyle/>
              <a:p>
                <a:endParaRPr lang="pt-BR"/>
              </a:p>
            </p:txBody>
          </p:sp>
          <p:sp>
            <p:nvSpPr>
              <p:cNvPr id="18275" name="Line 1996"/>
              <p:cNvSpPr>
                <a:spLocks noChangeShapeType="1"/>
              </p:cNvSpPr>
              <p:nvPr/>
            </p:nvSpPr>
            <p:spPr bwMode="auto">
              <a:xfrm>
                <a:off x="4166" y="3097"/>
                <a:ext cx="7" cy="1"/>
              </a:xfrm>
              <a:prstGeom prst="line">
                <a:avLst/>
              </a:prstGeom>
              <a:noFill/>
              <a:ln w="33338">
                <a:solidFill>
                  <a:srgbClr val="CC0000"/>
                </a:solidFill>
                <a:round/>
                <a:headEnd/>
                <a:tailEnd/>
              </a:ln>
            </p:spPr>
            <p:txBody>
              <a:bodyPr/>
              <a:lstStyle/>
              <a:p>
                <a:endParaRPr lang="pt-BR"/>
              </a:p>
            </p:txBody>
          </p:sp>
          <p:sp>
            <p:nvSpPr>
              <p:cNvPr id="18276" name="Line 1997"/>
              <p:cNvSpPr>
                <a:spLocks noChangeShapeType="1"/>
              </p:cNvSpPr>
              <p:nvPr/>
            </p:nvSpPr>
            <p:spPr bwMode="auto">
              <a:xfrm>
                <a:off x="4173" y="3097"/>
                <a:ext cx="1" cy="1"/>
              </a:xfrm>
              <a:prstGeom prst="line">
                <a:avLst/>
              </a:prstGeom>
              <a:noFill/>
              <a:ln w="33338">
                <a:solidFill>
                  <a:srgbClr val="CC0000"/>
                </a:solidFill>
                <a:round/>
                <a:headEnd/>
                <a:tailEnd/>
              </a:ln>
            </p:spPr>
            <p:txBody>
              <a:bodyPr/>
              <a:lstStyle/>
              <a:p>
                <a:endParaRPr lang="pt-BR"/>
              </a:p>
            </p:txBody>
          </p:sp>
          <p:sp>
            <p:nvSpPr>
              <p:cNvPr id="18277" name="Line 1998"/>
              <p:cNvSpPr>
                <a:spLocks noChangeShapeType="1"/>
              </p:cNvSpPr>
              <p:nvPr/>
            </p:nvSpPr>
            <p:spPr bwMode="auto">
              <a:xfrm>
                <a:off x="4173" y="3097"/>
                <a:ext cx="7" cy="1"/>
              </a:xfrm>
              <a:prstGeom prst="line">
                <a:avLst/>
              </a:prstGeom>
              <a:noFill/>
              <a:ln w="33338">
                <a:solidFill>
                  <a:srgbClr val="CC0000"/>
                </a:solidFill>
                <a:round/>
                <a:headEnd/>
                <a:tailEnd/>
              </a:ln>
            </p:spPr>
            <p:txBody>
              <a:bodyPr/>
              <a:lstStyle/>
              <a:p>
                <a:endParaRPr lang="pt-BR"/>
              </a:p>
            </p:txBody>
          </p:sp>
          <p:sp>
            <p:nvSpPr>
              <p:cNvPr id="18278" name="Line 1999"/>
              <p:cNvSpPr>
                <a:spLocks noChangeShapeType="1"/>
              </p:cNvSpPr>
              <p:nvPr/>
            </p:nvSpPr>
            <p:spPr bwMode="auto">
              <a:xfrm>
                <a:off x="4180" y="3097"/>
                <a:ext cx="7" cy="5"/>
              </a:xfrm>
              <a:prstGeom prst="line">
                <a:avLst/>
              </a:prstGeom>
              <a:noFill/>
              <a:ln w="33338">
                <a:solidFill>
                  <a:srgbClr val="CC0000"/>
                </a:solidFill>
                <a:round/>
                <a:headEnd/>
                <a:tailEnd/>
              </a:ln>
            </p:spPr>
            <p:txBody>
              <a:bodyPr/>
              <a:lstStyle/>
              <a:p>
                <a:endParaRPr lang="pt-BR"/>
              </a:p>
            </p:txBody>
          </p:sp>
          <p:sp>
            <p:nvSpPr>
              <p:cNvPr id="18279" name="Line 2000"/>
              <p:cNvSpPr>
                <a:spLocks noChangeShapeType="1"/>
              </p:cNvSpPr>
              <p:nvPr/>
            </p:nvSpPr>
            <p:spPr bwMode="auto">
              <a:xfrm>
                <a:off x="4187" y="3102"/>
                <a:ext cx="1" cy="6"/>
              </a:xfrm>
              <a:prstGeom prst="line">
                <a:avLst/>
              </a:prstGeom>
              <a:noFill/>
              <a:ln w="33338">
                <a:solidFill>
                  <a:srgbClr val="CC0000"/>
                </a:solidFill>
                <a:round/>
                <a:headEnd/>
                <a:tailEnd/>
              </a:ln>
            </p:spPr>
            <p:txBody>
              <a:bodyPr/>
              <a:lstStyle/>
              <a:p>
                <a:endParaRPr lang="pt-BR"/>
              </a:p>
            </p:txBody>
          </p:sp>
          <p:sp>
            <p:nvSpPr>
              <p:cNvPr id="18280" name="Line 2001"/>
              <p:cNvSpPr>
                <a:spLocks noChangeShapeType="1"/>
              </p:cNvSpPr>
              <p:nvPr/>
            </p:nvSpPr>
            <p:spPr bwMode="auto">
              <a:xfrm>
                <a:off x="4187" y="3108"/>
                <a:ext cx="7" cy="1"/>
              </a:xfrm>
              <a:prstGeom prst="line">
                <a:avLst/>
              </a:prstGeom>
              <a:noFill/>
              <a:ln w="33338">
                <a:solidFill>
                  <a:srgbClr val="CC0000"/>
                </a:solidFill>
                <a:round/>
                <a:headEnd/>
                <a:tailEnd/>
              </a:ln>
            </p:spPr>
            <p:txBody>
              <a:bodyPr/>
              <a:lstStyle/>
              <a:p>
                <a:endParaRPr lang="pt-BR"/>
              </a:p>
            </p:txBody>
          </p:sp>
          <p:sp>
            <p:nvSpPr>
              <p:cNvPr id="18281" name="Line 2002"/>
              <p:cNvSpPr>
                <a:spLocks noChangeShapeType="1"/>
              </p:cNvSpPr>
              <p:nvPr/>
            </p:nvSpPr>
            <p:spPr bwMode="auto">
              <a:xfrm flipV="1">
                <a:off x="4194" y="3102"/>
                <a:ext cx="7" cy="6"/>
              </a:xfrm>
              <a:prstGeom prst="line">
                <a:avLst/>
              </a:prstGeom>
              <a:noFill/>
              <a:ln w="33338">
                <a:solidFill>
                  <a:srgbClr val="CC0000"/>
                </a:solidFill>
                <a:round/>
                <a:headEnd/>
                <a:tailEnd/>
              </a:ln>
            </p:spPr>
            <p:txBody>
              <a:bodyPr/>
              <a:lstStyle/>
              <a:p>
                <a:endParaRPr lang="pt-BR"/>
              </a:p>
            </p:txBody>
          </p:sp>
          <p:sp>
            <p:nvSpPr>
              <p:cNvPr id="18282" name="Line 2003"/>
              <p:cNvSpPr>
                <a:spLocks noChangeShapeType="1"/>
              </p:cNvSpPr>
              <p:nvPr/>
            </p:nvSpPr>
            <p:spPr bwMode="auto">
              <a:xfrm flipV="1">
                <a:off x="4201" y="3097"/>
                <a:ext cx="1" cy="5"/>
              </a:xfrm>
              <a:prstGeom prst="line">
                <a:avLst/>
              </a:prstGeom>
              <a:noFill/>
              <a:ln w="33338">
                <a:solidFill>
                  <a:srgbClr val="CC0000"/>
                </a:solidFill>
                <a:round/>
                <a:headEnd/>
                <a:tailEnd/>
              </a:ln>
            </p:spPr>
            <p:txBody>
              <a:bodyPr/>
              <a:lstStyle/>
              <a:p>
                <a:endParaRPr lang="pt-BR"/>
              </a:p>
            </p:txBody>
          </p:sp>
          <p:sp>
            <p:nvSpPr>
              <p:cNvPr id="18283" name="Line 2004"/>
              <p:cNvSpPr>
                <a:spLocks noChangeShapeType="1"/>
              </p:cNvSpPr>
              <p:nvPr/>
            </p:nvSpPr>
            <p:spPr bwMode="auto">
              <a:xfrm flipV="1">
                <a:off x="4201" y="3091"/>
                <a:ext cx="7" cy="6"/>
              </a:xfrm>
              <a:prstGeom prst="line">
                <a:avLst/>
              </a:prstGeom>
              <a:noFill/>
              <a:ln w="33338">
                <a:solidFill>
                  <a:srgbClr val="CC0000"/>
                </a:solidFill>
                <a:round/>
                <a:headEnd/>
                <a:tailEnd/>
              </a:ln>
            </p:spPr>
            <p:txBody>
              <a:bodyPr/>
              <a:lstStyle/>
              <a:p>
                <a:endParaRPr lang="pt-BR"/>
              </a:p>
            </p:txBody>
          </p:sp>
          <p:sp>
            <p:nvSpPr>
              <p:cNvPr id="18284" name="Line 2005"/>
              <p:cNvSpPr>
                <a:spLocks noChangeShapeType="1"/>
              </p:cNvSpPr>
              <p:nvPr/>
            </p:nvSpPr>
            <p:spPr bwMode="auto">
              <a:xfrm>
                <a:off x="4208" y="3091"/>
                <a:ext cx="7" cy="1"/>
              </a:xfrm>
              <a:prstGeom prst="line">
                <a:avLst/>
              </a:prstGeom>
              <a:noFill/>
              <a:ln w="33338">
                <a:solidFill>
                  <a:srgbClr val="CC0000"/>
                </a:solidFill>
                <a:round/>
                <a:headEnd/>
                <a:tailEnd/>
              </a:ln>
            </p:spPr>
            <p:txBody>
              <a:bodyPr/>
              <a:lstStyle/>
              <a:p>
                <a:endParaRPr lang="pt-BR"/>
              </a:p>
            </p:txBody>
          </p:sp>
          <p:sp>
            <p:nvSpPr>
              <p:cNvPr id="18285" name="Freeform 2006"/>
              <p:cNvSpPr>
                <a:spLocks/>
              </p:cNvSpPr>
              <p:nvPr/>
            </p:nvSpPr>
            <p:spPr bwMode="auto">
              <a:xfrm>
                <a:off x="4215" y="3085"/>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CC0000"/>
                </a:solidFill>
                <a:prstDash val="solid"/>
                <a:round/>
                <a:headEnd/>
                <a:tailEnd/>
              </a:ln>
            </p:spPr>
            <p:txBody>
              <a:bodyPr/>
              <a:lstStyle/>
              <a:p>
                <a:endParaRPr lang="pt-BR"/>
              </a:p>
            </p:txBody>
          </p:sp>
          <p:sp>
            <p:nvSpPr>
              <p:cNvPr id="18286" name="Line 2007"/>
              <p:cNvSpPr>
                <a:spLocks noChangeShapeType="1"/>
              </p:cNvSpPr>
              <p:nvPr/>
            </p:nvSpPr>
            <p:spPr bwMode="auto">
              <a:xfrm>
                <a:off x="4215" y="3085"/>
                <a:ext cx="7" cy="1"/>
              </a:xfrm>
              <a:prstGeom prst="line">
                <a:avLst/>
              </a:prstGeom>
              <a:noFill/>
              <a:ln w="33338">
                <a:solidFill>
                  <a:srgbClr val="CC0000"/>
                </a:solidFill>
                <a:round/>
                <a:headEnd/>
                <a:tailEnd/>
              </a:ln>
            </p:spPr>
            <p:txBody>
              <a:bodyPr/>
              <a:lstStyle/>
              <a:p>
                <a:endParaRPr lang="pt-BR"/>
              </a:p>
            </p:txBody>
          </p:sp>
          <p:sp>
            <p:nvSpPr>
              <p:cNvPr id="18287" name="Freeform 2008"/>
              <p:cNvSpPr>
                <a:spLocks/>
              </p:cNvSpPr>
              <p:nvPr/>
            </p:nvSpPr>
            <p:spPr bwMode="auto">
              <a:xfrm>
                <a:off x="4222" y="3085"/>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288" name="Line 2009"/>
              <p:cNvSpPr>
                <a:spLocks noChangeShapeType="1"/>
              </p:cNvSpPr>
              <p:nvPr/>
            </p:nvSpPr>
            <p:spPr bwMode="auto">
              <a:xfrm>
                <a:off x="4229" y="3091"/>
                <a:ext cx="1" cy="1"/>
              </a:xfrm>
              <a:prstGeom prst="line">
                <a:avLst/>
              </a:prstGeom>
              <a:noFill/>
              <a:ln w="33338">
                <a:solidFill>
                  <a:srgbClr val="CC0000"/>
                </a:solidFill>
                <a:round/>
                <a:headEnd/>
                <a:tailEnd/>
              </a:ln>
            </p:spPr>
            <p:txBody>
              <a:bodyPr/>
              <a:lstStyle/>
              <a:p>
                <a:endParaRPr lang="pt-BR"/>
              </a:p>
            </p:txBody>
          </p:sp>
          <p:sp>
            <p:nvSpPr>
              <p:cNvPr id="18289" name="Freeform 2010"/>
              <p:cNvSpPr>
                <a:spLocks/>
              </p:cNvSpPr>
              <p:nvPr/>
            </p:nvSpPr>
            <p:spPr bwMode="auto">
              <a:xfrm>
                <a:off x="4229" y="3091"/>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CC0000"/>
                </a:solidFill>
                <a:prstDash val="solid"/>
                <a:round/>
                <a:headEnd/>
                <a:tailEnd/>
              </a:ln>
            </p:spPr>
            <p:txBody>
              <a:bodyPr/>
              <a:lstStyle/>
              <a:p>
                <a:endParaRPr lang="pt-BR"/>
              </a:p>
            </p:txBody>
          </p:sp>
          <p:sp>
            <p:nvSpPr>
              <p:cNvPr id="18290" name="Line 2011"/>
              <p:cNvSpPr>
                <a:spLocks noChangeShapeType="1"/>
              </p:cNvSpPr>
              <p:nvPr/>
            </p:nvSpPr>
            <p:spPr bwMode="auto">
              <a:xfrm>
                <a:off x="4236" y="3097"/>
                <a:ext cx="7" cy="1"/>
              </a:xfrm>
              <a:prstGeom prst="line">
                <a:avLst/>
              </a:prstGeom>
              <a:noFill/>
              <a:ln w="33338">
                <a:solidFill>
                  <a:srgbClr val="CC0000"/>
                </a:solidFill>
                <a:round/>
                <a:headEnd/>
                <a:tailEnd/>
              </a:ln>
            </p:spPr>
            <p:txBody>
              <a:bodyPr/>
              <a:lstStyle/>
              <a:p>
                <a:endParaRPr lang="pt-BR"/>
              </a:p>
            </p:txBody>
          </p:sp>
          <p:sp>
            <p:nvSpPr>
              <p:cNvPr id="18291" name="Line 2012"/>
              <p:cNvSpPr>
                <a:spLocks noChangeShapeType="1"/>
              </p:cNvSpPr>
              <p:nvPr/>
            </p:nvSpPr>
            <p:spPr bwMode="auto">
              <a:xfrm>
                <a:off x="4243" y="3097"/>
                <a:ext cx="1" cy="1"/>
              </a:xfrm>
              <a:prstGeom prst="line">
                <a:avLst/>
              </a:prstGeom>
              <a:noFill/>
              <a:ln w="33338">
                <a:solidFill>
                  <a:srgbClr val="CC0000"/>
                </a:solidFill>
                <a:round/>
                <a:headEnd/>
                <a:tailEnd/>
              </a:ln>
            </p:spPr>
            <p:txBody>
              <a:bodyPr/>
              <a:lstStyle/>
              <a:p>
                <a:endParaRPr lang="pt-BR"/>
              </a:p>
            </p:txBody>
          </p:sp>
          <p:sp>
            <p:nvSpPr>
              <p:cNvPr id="18292" name="Line 2013"/>
              <p:cNvSpPr>
                <a:spLocks noChangeShapeType="1"/>
              </p:cNvSpPr>
              <p:nvPr/>
            </p:nvSpPr>
            <p:spPr bwMode="auto">
              <a:xfrm flipV="1">
                <a:off x="4243" y="3091"/>
                <a:ext cx="6" cy="6"/>
              </a:xfrm>
              <a:prstGeom prst="line">
                <a:avLst/>
              </a:prstGeom>
              <a:noFill/>
              <a:ln w="33338">
                <a:solidFill>
                  <a:srgbClr val="CC0000"/>
                </a:solidFill>
                <a:round/>
                <a:headEnd/>
                <a:tailEnd/>
              </a:ln>
            </p:spPr>
            <p:txBody>
              <a:bodyPr/>
              <a:lstStyle/>
              <a:p>
                <a:endParaRPr lang="pt-BR"/>
              </a:p>
            </p:txBody>
          </p:sp>
          <p:sp>
            <p:nvSpPr>
              <p:cNvPr id="18293" name="Line 2014"/>
              <p:cNvSpPr>
                <a:spLocks noChangeShapeType="1"/>
              </p:cNvSpPr>
              <p:nvPr/>
            </p:nvSpPr>
            <p:spPr bwMode="auto">
              <a:xfrm flipV="1">
                <a:off x="4249" y="3085"/>
                <a:ext cx="7" cy="6"/>
              </a:xfrm>
              <a:prstGeom prst="line">
                <a:avLst/>
              </a:prstGeom>
              <a:noFill/>
              <a:ln w="33338">
                <a:solidFill>
                  <a:srgbClr val="CC0000"/>
                </a:solidFill>
                <a:round/>
                <a:headEnd/>
                <a:tailEnd/>
              </a:ln>
            </p:spPr>
            <p:txBody>
              <a:bodyPr/>
              <a:lstStyle/>
              <a:p>
                <a:endParaRPr lang="pt-BR"/>
              </a:p>
            </p:txBody>
          </p:sp>
          <p:sp>
            <p:nvSpPr>
              <p:cNvPr id="18294" name="Line 2015"/>
              <p:cNvSpPr>
                <a:spLocks noChangeShapeType="1"/>
              </p:cNvSpPr>
              <p:nvPr/>
            </p:nvSpPr>
            <p:spPr bwMode="auto">
              <a:xfrm flipV="1">
                <a:off x="4256" y="3079"/>
                <a:ext cx="1" cy="6"/>
              </a:xfrm>
              <a:prstGeom prst="line">
                <a:avLst/>
              </a:prstGeom>
              <a:noFill/>
              <a:ln w="33338">
                <a:solidFill>
                  <a:srgbClr val="CC0000"/>
                </a:solidFill>
                <a:round/>
                <a:headEnd/>
                <a:tailEnd/>
              </a:ln>
            </p:spPr>
            <p:txBody>
              <a:bodyPr/>
              <a:lstStyle/>
              <a:p>
                <a:endParaRPr lang="pt-BR"/>
              </a:p>
            </p:txBody>
          </p:sp>
          <p:sp>
            <p:nvSpPr>
              <p:cNvPr id="18295" name="Line 2016"/>
              <p:cNvSpPr>
                <a:spLocks noChangeShapeType="1"/>
              </p:cNvSpPr>
              <p:nvPr/>
            </p:nvSpPr>
            <p:spPr bwMode="auto">
              <a:xfrm>
                <a:off x="4256" y="3079"/>
                <a:ext cx="7" cy="1"/>
              </a:xfrm>
              <a:prstGeom prst="line">
                <a:avLst/>
              </a:prstGeom>
              <a:noFill/>
              <a:ln w="33338">
                <a:solidFill>
                  <a:srgbClr val="CC0000"/>
                </a:solidFill>
                <a:round/>
                <a:headEnd/>
                <a:tailEnd/>
              </a:ln>
            </p:spPr>
            <p:txBody>
              <a:bodyPr/>
              <a:lstStyle/>
              <a:p>
                <a:endParaRPr lang="pt-BR"/>
              </a:p>
            </p:txBody>
          </p:sp>
          <p:sp>
            <p:nvSpPr>
              <p:cNvPr id="18296" name="Line 2017"/>
              <p:cNvSpPr>
                <a:spLocks noChangeShapeType="1"/>
              </p:cNvSpPr>
              <p:nvPr/>
            </p:nvSpPr>
            <p:spPr bwMode="auto">
              <a:xfrm>
                <a:off x="4263" y="3079"/>
                <a:ext cx="7" cy="1"/>
              </a:xfrm>
              <a:prstGeom prst="line">
                <a:avLst/>
              </a:prstGeom>
              <a:noFill/>
              <a:ln w="33338">
                <a:solidFill>
                  <a:srgbClr val="CC0000"/>
                </a:solidFill>
                <a:round/>
                <a:headEnd/>
                <a:tailEnd/>
              </a:ln>
            </p:spPr>
            <p:txBody>
              <a:bodyPr/>
              <a:lstStyle/>
              <a:p>
                <a:endParaRPr lang="pt-BR"/>
              </a:p>
            </p:txBody>
          </p:sp>
          <p:sp>
            <p:nvSpPr>
              <p:cNvPr id="18297" name="Line 2018"/>
              <p:cNvSpPr>
                <a:spLocks noChangeShapeType="1"/>
              </p:cNvSpPr>
              <p:nvPr/>
            </p:nvSpPr>
            <p:spPr bwMode="auto">
              <a:xfrm>
                <a:off x="4270" y="3079"/>
                <a:ext cx="1" cy="1"/>
              </a:xfrm>
              <a:prstGeom prst="line">
                <a:avLst/>
              </a:prstGeom>
              <a:noFill/>
              <a:ln w="33338">
                <a:solidFill>
                  <a:srgbClr val="CC0000"/>
                </a:solidFill>
                <a:round/>
                <a:headEnd/>
                <a:tailEnd/>
              </a:ln>
            </p:spPr>
            <p:txBody>
              <a:bodyPr/>
              <a:lstStyle/>
              <a:p>
                <a:endParaRPr lang="pt-BR"/>
              </a:p>
            </p:txBody>
          </p:sp>
          <p:sp>
            <p:nvSpPr>
              <p:cNvPr id="18298" name="Freeform 2019"/>
              <p:cNvSpPr>
                <a:spLocks/>
              </p:cNvSpPr>
              <p:nvPr/>
            </p:nvSpPr>
            <p:spPr bwMode="auto">
              <a:xfrm>
                <a:off x="4270" y="3079"/>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CC0000"/>
                </a:solidFill>
                <a:prstDash val="solid"/>
                <a:round/>
                <a:headEnd/>
                <a:tailEnd/>
              </a:ln>
            </p:spPr>
            <p:txBody>
              <a:bodyPr/>
              <a:lstStyle/>
              <a:p>
                <a:endParaRPr lang="pt-BR"/>
              </a:p>
            </p:txBody>
          </p:sp>
          <p:sp>
            <p:nvSpPr>
              <p:cNvPr id="18299" name="Line 2020"/>
              <p:cNvSpPr>
                <a:spLocks noChangeShapeType="1"/>
              </p:cNvSpPr>
              <p:nvPr/>
            </p:nvSpPr>
            <p:spPr bwMode="auto">
              <a:xfrm>
                <a:off x="4277" y="3085"/>
                <a:ext cx="7" cy="1"/>
              </a:xfrm>
              <a:prstGeom prst="line">
                <a:avLst/>
              </a:prstGeom>
              <a:noFill/>
              <a:ln w="33338">
                <a:solidFill>
                  <a:srgbClr val="CC0000"/>
                </a:solidFill>
                <a:round/>
                <a:headEnd/>
                <a:tailEnd/>
              </a:ln>
            </p:spPr>
            <p:txBody>
              <a:bodyPr/>
              <a:lstStyle/>
              <a:p>
                <a:endParaRPr lang="pt-BR"/>
              </a:p>
            </p:txBody>
          </p:sp>
          <p:sp>
            <p:nvSpPr>
              <p:cNvPr id="18300" name="Line 2021"/>
              <p:cNvSpPr>
                <a:spLocks noChangeShapeType="1"/>
              </p:cNvSpPr>
              <p:nvPr/>
            </p:nvSpPr>
            <p:spPr bwMode="auto">
              <a:xfrm>
                <a:off x="4284" y="3085"/>
                <a:ext cx="1" cy="1"/>
              </a:xfrm>
              <a:prstGeom prst="line">
                <a:avLst/>
              </a:prstGeom>
              <a:noFill/>
              <a:ln w="33338">
                <a:solidFill>
                  <a:srgbClr val="CC0000"/>
                </a:solidFill>
                <a:round/>
                <a:headEnd/>
                <a:tailEnd/>
              </a:ln>
            </p:spPr>
            <p:txBody>
              <a:bodyPr/>
              <a:lstStyle/>
              <a:p>
                <a:endParaRPr lang="pt-BR"/>
              </a:p>
            </p:txBody>
          </p:sp>
          <p:sp>
            <p:nvSpPr>
              <p:cNvPr id="18301" name="Line 2022"/>
              <p:cNvSpPr>
                <a:spLocks noChangeShapeType="1"/>
              </p:cNvSpPr>
              <p:nvPr/>
            </p:nvSpPr>
            <p:spPr bwMode="auto">
              <a:xfrm>
                <a:off x="4284" y="3085"/>
                <a:ext cx="7" cy="1"/>
              </a:xfrm>
              <a:prstGeom prst="line">
                <a:avLst/>
              </a:prstGeom>
              <a:noFill/>
              <a:ln w="33338">
                <a:solidFill>
                  <a:srgbClr val="CC0000"/>
                </a:solidFill>
                <a:round/>
                <a:headEnd/>
                <a:tailEnd/>
              </a:ln>
            </p:spPr>
            <p:txBody>
              <a:bodyPr/>
              <a:lstStyle/>
              <a:p>
                <a:endParaRPr lang="pt-BR"/>
              </a:p>
            </p:txBody>
          </p:sp>
          <p:sp>
            <p:nvSpPr>
              <p:cNvPr id="18302" name="Freeform 2023"/>
              <p:cNvSpPr>
                <a:spLocks/>
              </p:cNvSpPr>
              <p:nvPr/>
            </p:nvSpPr>
            <p:spPr bwMode="auto">
              <a:xfrm>
                <a:off x="4291" y="3079"/>
                <a:ext cx="7" cy="6"/>
              </a:xfrm>
              <a:custGeom>
                <a:avLst/>
                <a:gdLst>
                  <a:gd name="T0" fmla="*/ 0 w 7"/>
                  <a:gd name="T1" fmla="*/ 6 h 6"/>
                  <a:gd name="T2" fmla="*/ 7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0"/>
                    </a:lnTo>
                  </a:path>
                </a:pathLst>
              </a:custGeom>
              <a:noFill/>
              <a:ln w="33338">
                <a:solidFill>
                  <a:srgbClr val="CC0000"/>
                </a:solidFill>
                <a:prstDash val="solid"/>
                <a:round/>
                <a:headEnd/>
                <a:tailEnd/>
              </a:ln>
            </p:spPr>
            <p:txBody>
              <a:bodyPr/>
              <a:lstStyle/>
              <a:p>
                <a:endParaRPr lang="pt-BR"/>
              </a:p>
            </p:txBody>
          </p:sp>
          <p:sp>
            <p:nvSpPr>
              <p:cNvPr id="18303" name="Line 2024"/>
              <p:cNvSpPr>
                <a:spLocks noChangeShapeType="1"/>
              </p:cNvSpPr>
              <p:nvPr/>
            </p:nvSpPr>
            <p:spPr bwMode="auto">
              <a:xfrm>
                <a:off x="4298" y="3079"/>
                <a:ext cx="1" cy="1"/>
              </a:xfrm>
              <a:prstGeom prst="line">
                <a:avLst/>
              </a:prstGeom>
              <a:noFill/>
              <a:ln w="33338">
                <a:solidFill>
                  <a:srgbClr val="CC0000"/>
                </a:solidFill>
                <a:round/>
                <a:headEnd/>
                <a:tailEnd/>
              </a:ln>
            </p:spPr>
            <p:txBody>
              <a:bodyPr/>
              <a:lstStyle/>
              <a:p>
                <a:endParaRPr lang="pt-BR"/>
              </a:p>
            </p:txBody>
          </p:sp>
          <p:sp>
            <p:nvSpPr>
              <p:cNvPr id="18304" name="Freeform 2025"/>
              <p:cNvSpPr>
                <a:spLocks/>
              </p:cNvSpPr>
              <p:nvPr/>
            </p:nvSpPr>
            <p:spPr bwMode="auto">
              <a:xfrm>
                <a:off x="4298" y="3073"/>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CC0000"/>
                </a:solidFill>
                <a:prstDash val="solid"/>
                <a:round/>
                <a:headEnd/>
                <a:tailEnd/>
              </a:ln>
            </p:spPr>
            <p:txBody>
              <a:bodyPr/>
              <a:lstStyle/>
              <a:p>
                <a:endParaRPr lang="pt-BR"/>
              </a:p>
            </p:txBody>
          </p:sp>
          <p:sp>
            <p:nvSpPr>
              <p:cNvPr id="18305" name="Line 2026"/>
              <p:cNvSpPr>
                <a:spLocks noChangeShapeType="1"/>
              </p:cNvSpPr>
              <p:nvPr/>
            </p:nvSpPr>
            <p:spPr bwMode="auto">
              <a:xfrm>
                <a:off x="4305" y="3073"/>
                <a:ext cx="7" cy="1"/>
              </a:xfrm>
              <a:prstGeom prst="line">
                <a:avLst/>
              </a:prstGeom>
              <a:noFill/>
              <a:ln w="33338">
                <a:solidFill>
                  <a:srgbClr val="CC0000"/>
                </a:solidFill>
                <a:round/>
                <a:headEnd/>
                <a:tailEnd/>
              </a:ln>
            </p:spPr>
            <p:txBody>
              <a:bodyPr/>
              <a:lstStyle/>
              <a:p>
                <a:endParaRPr lang="pt-BR"/>
              </a:p>
            </p:txBody>
          </p:sp>
          <p:sp>
            <p:nvSpPr>
              <p:cNvPr id="18306" name="Line 2027"/>
              <p:cNvSpPr>
                <a:spLocks noChangeShapeType="1"/>
              </p:cNvSpPr>
              <p:nvPr/>
            </p:nvSpPr>
            <p:spPr bwMode="auto">
              <a:xfrm>
                <a:off x="4312" y="3073"/>
                <a:ext cx="1" cy="1"/>
              </a:xfrm>
              <a:prstGeom prst="line">
                <a:avLst/>
              </a:prstGeom>
              <a:noFill/>
              <a:ln w="33338">
                <a:solidFill>
                  <a:srgbClr val="CC0000"/>
                </a:solidFill>
                <a:round/>
                <a:headEnd/>
                <a:tailEnd/>
              </a:ln>
            </p:spPr>
            <p:txBody>
              <a:bodyPr/>
              <a:lstStyle/>
              <a:p>
                <a:endParaRPr lang="pt-BR"/>
              </a:p>
            </p:txBody>
          </p:sp>
          <p:sp>
            <p:nvSpPr>
              <p:cNvPr id="18307" name="Line 2028"/>
              <p:cNvSpPr>
                <a:spLocks noChangeShapeType="1"/>
              </p:cNvSpPr>
              <p:nvPr/>
            </p:nvSpPr>
            <p:spPr bwMode="auto">
              <a:xfrm>
                <a:off x="4312" y="3073"/>
                <a:ext cx="7" cy="1"/>
              </a:xfrm>
              <a:prstGeom prst="line">
                <a:avLst/>
              </a:prstGeom>
              <a:noFill/>
              <a:ln w="33338">
                <a:solidFill>
                  <a:srgbClr val="CC0000"/>
                </a:solidFill>
                <a:round/>
                <a:headEnd/>
                <a:tailEnd/>
              </a:ln>
            </p:spPr>
            <p:txBody>
              <a:bodyPr/>
              <a:lstStyle/>
              <a:p>
                <a:endParaRPr lang="pt-BR"/>
              </a:p>
            </p:txBody>
          </p:sp>
          <p:sp>
            <p:nvSpPr>
              <p:cNvPr id="18308" name="Freeform 2029"/>
              <p:cNvSpPr>
                <a:spLocks/>
              </p:cNvSpPr>
              <p:nvPr/>
            </p:nvSpPr>
            <p:spPr bwMode="auto">
              <a:xfrm>
                <a:off x="4319" y="3073"/>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309" name="Line 2030"/>
              <p:cNvSpPr>
                <a:spLocks noChangeShapeType="1"/>
              </p:cNvSpPr>
              <p:nvPr/>
            </p:nvSpPr>
            <p:spPr bwMode="auto">
              <a:xfrm>
                <a:off x="4326" y="3079"/>
                <a:ext cx="1" cy="1"/>
              </a:xfrm>
              <a:prstGeom prst="line">
                <a:avLst/>
              </a:prstGeom>
              <a:noFill/>
              <a:ln w="33338">
                <a:solidFill>
                  <a:srgbClr val="CC0000"/>
                </a:solidFill>
                <a:round/>
                <a:headEnd/>
                <a:tailEnd/>
              </a:ln>
            </p:spPr>
            <p:txBody>
              <a:bodyPr/>
              <a:lstStyle/>
              <a:p>
                <a:endParaRPr lang="pt-BR"/>
              </a:p>
            </p:txBody>
          </p:sp>
          <p:sp>
            <p:nvSpPr>
              <p:cNvPr id="18310" name="Line 2031"/>
              <p:cNvSpPr>
                <a:spLocks noChangeShapeType="1"/>
              </p:cNvSpPr>
              <p:nvPr/>
            </p:nvSpPr>
            <p:spPr bwMode="auto">
              <a:xfrm>
                <a:off x="4326" y="3079"/>
                <a:ext cx="7" cy="1"/>
              </a:xfrm>
              <a:prstGeom prst="line">
                <a:avLst/>
              </a:prstGeom>
              <a:noFill/>
              <a:ln w="33338">
                <a:solidFill>
                  <a:srgbClr val="CC0000"/>
                </a:solidFill>
                <a:round/>
                <a:headEnd/>
                <a:tailEnd/>
              </a:ln>
            </p:spPr>
            <p:txBody>
              <a:bodyPr/>
              <a:lstStyle/>
              <a:p>
                <a:endParaRPr lang="pt-BR"/>
              </a:p>
            </p:txBody>
          </p:sp>
          <p:sp>
            <p:nvSpPr>
              <p:cNvPr id="18311" name="Line 2032"/>
              <p:cNvSpPr>
                <a:spLocks noChangeShapeType="1"/>
              </p:cNvSpPr>
              <p:nvPr/>
            </p:nvSpPr>
            <p:spPr bwMode="auto">
              <a:xfrm>
                <a:off x="4333" y="3079"/>
                <a:ext cx="7" cy="1"/>
              </a:xfrm>
              <a:prstGeom prst="line">
                <a:avLst/>
              </a:prstGeom>
              <a:noFill/>
              <a:ln w="33338">
                <a:solidFill>
                  <a:srgbClr val="CC0000"/>
                </a:solidFill>
                <a:round/>
                <a:headEnd/>
                <a:tailEnd/>
              </a:ln>
            </p:spPr>
            <p:txBody>
              <a:bodyPr/>
              <a:lstStyle/>
              <a:p>
                <a:endParaRPr lang="pt-BR"/>
              </a:p>
            </p:txBody>
          </p:sp>
          <p:sp>
            <p:nvSpPr>
              <p:cNvPr id="18312" name="Freeform 2033"/>
              <p:cNvSpPr>
                <a:spLocks/>
              </p:cNvSpPr>
              <p:nvPr/>
            </p:nvSpPr>
            <p:spPr bwMode="auto">
              <a:xfrm>
                <a:off x="4340" y="3073"/>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CC0000"/>
                </a:solidFill>
                <a:prstDash val="solid"/>
                <a:round/>
                <a:headEnd/>
                <a:tailEnd/>
              </a:ln>
            </p:spPr>
            <p:txBody>
              <a:bodyPr/>
              <a:lstStyle/>
              <a:p>
                <a:endParaRPr lang="pt-BR"/>
              </a:p>
            </p:txBody>
          </p:sp>
          <p:sp>
            <p:nvSpPr>
              <p:cNvPr id="18313" name="Line 2034"/>
              <p:cNvSpPr>
                <a:spLocks noChangeShapeType="1"/>
              </p:cNvSpPr>
              <p:nvPr/>
            </p:nvSpPr>
            <p:spPr bwMode="auto">
              <a:xfrm>
                <a:off x="4340" y="3073"/>
                <a:ext cx="7" cy="1"/>
              </a:xfrm>
              <a:prstGeom prst="line">
                <a:avLst/>
              </a:prstGeom>
              <a:noFill/>
              <a:ln w="33338">
                <a:solidFill>
                  <a:srgbClr val="CC0000"/>
                </a:solidFill>
                <a:round/>
                <a:headEnd/>
                <a:tailEnd/>
              </a:ln>
            </p:spPr>
            <p:txBody>
              <a:bodyPr/>
              <a:lstStyle/>
              <a:p>
                <a:endParaRPr lang="pt-BR"/>
              </a:p>
            </p:txBody>
          </p:sp>
          <p:sp>
            <p:nvSpPr>
              <p:cNvPr id="18314" name="Freeform 2035"/>
              <p:cNvSpPr>
                <a:spLocks/>
              </p:cNvSpPr>
              <p:nvPr/>
            </p:nvSpPr>
            <p:spPr bwMode="auto">
              <a:xfrm>
                <a:off x="4347" y="3068"/>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CC0000"/>
                </a:solidFill>
                <a:prstDash val="solid"/>
                <a:round/>
                <a:headEnd/>
                <a:tailEnd/>
              </a:ln>
            </p:spPr>
            <p:txBody>
              <a:bodyPr/>
              <a:lstStyle/>
              <a:p>
                <a:endParaRPr lang="pt-BR"/>
              </a:p>
            </p:txBody>
          </p:sp>
          <p:sp>
            <p:nvSpPr>
              <p:cNvPr id="18315" name="Line 2036"/>
              <p:cNvSpPr>
                <a:spLocks noChangeShapeType="1"/>
              </p:cNvSpPr>
              <p:nvPr/>
            </p:nvSpPr>
            <p:spPr bwMode="auto">
              <a:xfrm>
                <a:off x="4354" y="3068"/>
                <a:ext cx="1" cy="1"/>
              </a:xfrm>
              <a:prstGeom prst="line">
                <a:avLst/>
              </a:prstGeom>
              <a:noFill/>
              <a:ln w="33338">
                <a:solidFill>
                  <a:srgbClr val="CC0000"/>
                </a:solidFill>
                <a:round/>
                <a:headEnd/>
                <a:tailEnd/>
              </a:ln>
            </p:spPr>
            <p:txBody>
              <a:bodyPr/>
              <a:lstStyle/>
              <a:p>
                <a:endParaRPr lang="pt-BR"/>
              </a:p>
            </p:txBody>
          </p:sp>
          <p:sp>
            <p:nvSpPr>
              <p:cNvPr id="18316" name="Line 2037"/>
              <p:cNvSpPr>
                <a:spLocks noChangeShapeType="1"/>
              </p:cNvSpPr>
              <p:nvPr/>
            </p:nvSpPr>
            <p:spPr bwMode="auto">
              <a:xfrm>
                <a:off x="4354" y="3068"/>
                <a:ext cx="7" cy="1"/>
              </a:xfrm>
              <a:prstGeom prst="line">
                <a:avLst/>
              </a:prstGeom>
              <a:noFill/>
              <a:ln w="33338">
                <a:solidFill>
                  <a:srgbClr val="CC0000"/>
                </a:solidFill>
                <a:round/>
                <a:headEnd/>
                <a:tailEnd/>
              </a:ln>
            </p:spPr>
            <p:txBody>
              <a:bodyPr/>
              <a:lstStyle/>
              <a:p>
                <a:endParaRPr lang="pt-BR"/>
              </a:p>
            </p:txBody>
          </p:sp>
          <p:sp>
            <p:nvSpPr>
              <p:cNvPr id="18317" name="Line 2038"/>
              <p:cNvSpPr>
                <a:spLocks noChangeShapeType="1"/>
              </p:cNvSpPr>
              <p:nvPr/>
            </p:nvSpPr>
            <p:spPr bwMode="auto">
              <a:xfrm>
                <a:off x="4361" y="3068"/>
                <a:ext cx="7" cy="1"/>
              </a:xfrm>
              <a:prstGeom prst="line">
                <a:avLst/>
              </a:prstGeom>
              <a:noFill/>
              <a:ln w="33338">
                <a:solidFill>
                  <a:srgbClr val="CC0000"/>
                </a:solidFill>
                <a:round/>
                <a:headEnd/>
                <a:tailEnd/>
              </a:ln>
            </p:spPr>
            <p:txBody>
              <a:bodyPr/>
              <a:lstStyle/>
              <a:p>
                <a:endParaRPr lang="pt-BR"/>
              </a:p>
            </p:txBody>
          </p:sp>
          <p:sp>
            <p:nvSpPr>
              <p:cNvPr id="18318" name="Freeform 2039"/>
              <p:cNvSpPr>
                <a:spLocks/>
              </p:cNvSpPr>
              <p:nvPr/>
            </p:nvSpPr>
            <p:spPr bwMode="auto">
              <a:xfrm>
                <a:off x="4368" y="3068"/>
                <a:ext cx="1" cy="5"/>
              </a:xfrm>
              <a:custGeom>
                <a:avLst/>
                <a:gdLst>
                  <a:gd name="T0" fmla="*/ 0 w 1"/>
                  <a:gd name="T1" fmla="*/ 0 h 5"/>
                  <a:gd name="T2" fmla="*/ 0 w 1"/>
                  <a:gd name="T3" fmla="*/ 0 h 5"/>
                  <a:gd name="T4" fmla="*/ 0 w 1"/>
                  <a:gd name="T5" fmla="*/ 5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0"/>
                    </a:moveTo>
                    <a:lnTo>
                      <a:pt x="0" y="0"/>
                    </a:lnTo>
                    <a:lnTo>
                      <a:pt x="0" y="5"/>
                    </a:lnTo>
                  </a:path>
                </a:pathLst>
              </a:custGeom>
              <a:noFill/>
              <a:ln w="33338">
                <a:solidFill>
                  <a:srgbClr val="CC0000"/>
                </a:solidFill>
                <a:prstDash val="solid"/>
                <a:round/>
                <a:headEnd/>
                <a:tailEnd/>
              </a:ln>
            </p:spPr>
            <p:txBody>
              <a:bodyPr/>
              <a:lstStyle/>
              <a:p>
                <a:endParaRPr lang="pt-BR"/>
              </a:p>
            </p:txBody>
          </p:sp>
          <p:sp>
            <p:nvSpPr>
              <p:cNvPr id="18319" name="Line 2040"/>
              <p:cNvSpPr>
                <a:spLocks noChangeShapeType="1"/>
              </p:cNvSpPr>
              <p:nvPr/>
            </p:nvSpPr>
            <p:spPr bwMode="auto">
              <a:xfrm>
                <a:off x="4368" y="3073"/>
                <a:ext cx="7" cy="1"/>
              </a:xfrm>
              <a:prstGeom prst="line">
                <a:avLst/>
              </a:prstGeom>
              <a:noFill/>
              <a:ln w="33338">
                <a:solidFill>
                  <a:srgbClr val="CC0000"/>
                </a:solidFill>
                <a:round/>
                <a:headEnd/>
                <a:tailEnd/>
              </a:ln>
            </p:spPr>
            <p:txBody>
              <a:bodyPr/>
              <a:lstStyle/>
              <a:p>
                <a:endParaRPr lang="pt-BR"/>
              </a:p>
            </p:txBody>
          </p:sp>
          <p:sp>
            <p:nvSpPr>
              <p:cNvPr id="18320" name="Line 2041"/>
              <p:cNvSpPr>
                <a:spLocks noChangeShapeType="1"/>
              </p:cNvSpPr>
              <p:nvPr/>
            </p:nvSpPr>
            <p:spPr bwMode="auto">
              <a:xfrm>
                <a:off x="4375" y="3073"/>
                <a:ext cx="7" cy="1"/>
              </a:xfrm>
              <a:prstGeom prst="line">
                <a:avLst/>
              </a:prstGeom>
              <a:noFill/>
              <a:ln w="33338">
                <a:solidFill>
                  <a:srgbClr val="CC0000"/>
                </a:solidFill>
                <a:round/>
                <a:headEnd/>
                <a:tailEnd/>
              </a:ln>
            </p:spPr>
            <p:txBody>
              <a:bodyPr/>
              <a:lstStyle/>
              <a:p>
                <a:endParaRPr lang="pt-BR"/>
              </a:p>
            </p:txBody>
          </p:sp>
          <p:sp>
            <p:nvSpPr>
              <p:cNvPr id="18321" name="Line 2042"/>
              <p:cNvSpPr>
                <a:spLocks noChangeShapeType="1"/>
              </p:cNvSpPr>
              <p:nvPr/>
            </p:nvSpPr>
            <p:spPr bwMode="auto">
              <a:xfrm>
                <a:off x="4382" y="3073"/>
                <a:ext cx="1" cy="1"/>
              </a:xfrm>
              <a:prstGeom prst="line">
                <a:avLst/>
              </a:prstGeom>
              <a:noFill/>
              <a:ln w="33338">
                <a:solidFill>
                  <a:srgbClr val="CC0000"/>
                </a:solidFill>
                <a:round/>
                <a:headEnd/>
                <a:tailEnd/>
              </a:ln>
            </p:spPr>
            <p:txBody>
              <a:bodyPr/>
              <a:lstStyle/>
              <a:p>
                <a:endParaRPr lang="pt-BR"/>
              </a:p>
            </p:txBody>
          </p:sp>
          <p:sp>
            <p:nvSpPr>
              <p:cNvPr id="18322" name="Line 2043"/>
              <p:cNvSpPr>
                <a:spLocks noChangeShapeType="1"/>
              </p:cNvSpPr>
              <p:nvPr/>
            </p:nvSpPr>
            <p:spPr bwMode="auto">
              <a:xfrm>
                <a:off x="4382" y="3073"/>
                <a:ext cx="7" cy="1"/>
              </a:xfrm>
              <a:prstGeom prst="line">
                <a:avLst/>
              </a:prstGeom>
              <a:noFill/>
              <a:ln w="33338">
                <a:solidFill>
                  <a:srgbClr val="CC0000"/>
                </a:solidFill>
                <a:round/>
                <a:headEnd/>
                <a:tailEnd/>
              </a:ln>
            </p:spPr>
            <p:txBody>
              <a:bodyPr/>
              <a:lstStyle/>
              <a:p>
                <a:endParaRPr lang="pt-BR"/>
              </a:p>
            </p:txBody>
          </p:sp>
          <p:sp>
            <p:nvSpPr>
              <p:cNvPr id="18323" name="Freeform 2044"/>
              <p:cNvSpPr>
                <a:spLocks/>
              </p:cNvSpPr>
              <p:nvPr/>
            </p:nvSpPr>
            <p:spPr bwMode="auto">
              <a:xfrm>
                <a:off x="4389" y="3068"/>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CC0000"/>
                </a:solidFill>
                <a:prstDash val="solid"/>
                <a:round/>
                <a:headEnd/>
                <a:tailEnd/>
              </a:ln>
            </p:spPr>
            <p:txBody>
              <a:bodyPr/>
              <a:lstStyle/>
              <a:p>
                <a:endParaRPr lang="pt-BR"/>
              </a:p>
            </p:txBody>
          </p:sp>
          <p:sp>
            <p:nvSpPr>
              <p:cNvPr id="18324" name="Line 2045"/>
              <p:cNvSpPr>
                <a:spLocks noChangeShapeType="1"/>
              </p:cNvSpPr>
              <p:nvPr/>
            </p:nvSpPr>
            <p:spPr bwMode="auto">
              <a:xfrm>
                <a:off x="4396" y="3068"/>
                <a:ext cx="1" cy="1"/>
              </a:xfrm>
              <a:prstGeom prst="line">
                <a:avLst/>
              </a:prstGeom>
              <a:noFill/>
              <a:ln w="33338">
                <a:solidFill>
                  <a:srgbClr val="CC0000"/>
                </a:solidFill>
                <a:round/>
                <a:headEnd/>
                <a:tailEnd/>
              </a:ln>
            </p:spPr>
            <p:txBody>
              <a:bodyPr/>
              <a:lstStyle/>
              <a:p>
                <a:endParaRPr lang="pt-BR"/>
              </a:p>
            </p:txBody>
          </p:sp>
          <p:sp>
            <p:nvSpPr>
              <p:cNvPr id="18325" name="Freeform 2046"/>
              <p:cNvSpPr>
                <a:spLocks/>
              </p:cNvSpPr>
              <p:nvPr/>
            </p:nvSpPr>
            <p:spPr bwMode="auto">
              <a:xfrm>
                <a:off x="4396" y="3062"/>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CC0000"/>
                </a:solidFill>
                <a:prstDash val="solid"/>
                <a:round/>
                <a:headEnd/>
                <a:tailEnd/>
              </a:ln>
            </p:spPr>
            <p:txBody>
              <a:bodyPr/>
              <a:lstStyle/>
              <a:p>
                <a:endParaRPr lang="pt-BR"/>
              </a:p>
            </p:txBody>
          </p:sp>
          <p:sp>
            <p:nvSpPr>
              <p:cNvPr id="18326" name="Freeform 2047"/>
              <p:cNvSpPr>
                <a:spLocks/>
              </p:cNvSpPr>
              <p:nvPr/>
            </p:nvSpPr>
            <p:spPr bwMode="auto">
              <a:xfrm>
                <a:off x="4403" y="3062"/>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327" name="Line 2048"/>
              <p:cNvSpPr>
                <a:spLocks noChangeShapeType="1"/>
              </p:cNvSpPr>
              <p:nvPr/>
            </p:nvSpPr>
            <p:spPr bwMode="auto">
              <a:xfrm>
                <a:off x="4410" y="3068"/>
                <a:ext cx="1" cy="1"/>
              </a:xfrm>
              <a:prstGeom prst="line">
                <a:avLst/>
              </a:prstGeom>
              <a:noFill/>
              <a:ln w="33338">
                <a:solidFill>
                  <a:srgbClr val="CC0000"/>
                </a:solidFill>
                <a:round/>
                <a:headEnd/>
                <a:tailEnd/>
              </a:ln>
            </p:spPr>
            <p:txBody>
              <a:bodyPr/>
              <a:lstStyle/>
              <a:p>
                <a:endParaRPr lang="pt-BR"/>
              </a:p>
            </p:txBody>
          </p:sp>
          <p:sp>
            <p:nvSpPr>
              <p:cNvPr id="18328" name="Line 2049"/>
              <p:cNvSpPr>
                <a:spLocks noChangeShapeType="1"/>
              </p:cNvSpPr>
              <p:nvPr/>
            </p:nvSpPr>
            <p:spPr bwMode="auto">
              <a:xfrm>
                <a:off x="4410" y="3068"/>
                <a:ext cx="7" cy="1"/>
              </a:xfrm>
              <a:prstGeom prst="line">
                <a:avLst/>
              </a:prstGeom>
              <a:noFill/>
              <a:ln w="33338">
                <a:solidFill>
                  <a:srgbClr val="CC0000"/>
                </a:solidFill>
                <a:round/>
                <a:headEnd/>
                <a:tailEnd/>
              </a:ln>
            </p:spPr>
            <p:txBody>
              <a:bodyPr/>
              <a:lstStyle/>
              <a:p>
                <a:endParaRPr lang="pt-BR"/>
              </a:p>
            </p:txBody>
          </p:sp>
          <p:sp>
            <p:nvSpPr>
              <p:cNvPr id="18329" name="Freeform 2050"/>
              <p:cNvSpPr>
                <a:spLocks/>
              </p:cNvSpPr>
              <p:nvPr/>
            </p:nvSpPr>
            <p:spPr bwMode="auto">
              <a:xfrm>
                <a:off x="4417" y="3068"/>
                <a:ext cx="6" cy="5"/>
              </a:xfrm>
              <a:custGeom>
                <a:avLst/>
                <a:gdLst>
                  <a:gd name="T0" fmla="*/ 0 w 6"/>
                  <a:gd name="T1" fmla="*/ 0 h 5"/>
                  <a:gd name="T2" fmla="*/ 6 w 6"/>
                  <a:gd name="T3" fmla="*/ 0 h 5"/>
                  <a:gd name="T4" fmla="*/ 6 w 6"/>
                  <a:gd name="T5" fmla="*/ 5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0" y="0"/>
                    </a:moveTo>
                    <a:lnTo>
                      <a:pt x="6" y="0"/>
                    </a:lnTo>
                    <a:lnTo>
                      <a:pt x="6" y="5"/>
                    </a:lnTo>
                  </a:path>
                </a:pathLst>
              </a:custGeom>
              <a:noFill/>
              <a:ln w="33338">
                <a:solidFill>
                  <a:srgbClr val="CC0000"/>
                </a:solidFill>
                <a:prstDash val="solid"/>
                <a:round/>
                <a:headEnd/>
                <a:tailEnd/>
              </a:ln>
            </p:spPr>
            <p:txBody>
              <a:bodyPr/>
              <a:lstStyle/>
              <a:p>
                <a:endParaRPr lang="pt-BR"/>
              </a:p>
            </p:txBody>
          </p:sp>
          <p:sp>
            <p:nvSpPr>
              <p:cNvPr id="18330" name="Line 2051"/>
              <p:cNvSpPr>
                <a:spLocks noChangeShapeType="1"/>
              </p:cNvSpPr>
              <p:nvPr/>
            </p:nvSpPr>
            <p:spPr bwMode="auto">
              <a:xfrm>
                <a:off x="4423" y="3073"/>
                <a:ext cx="1" cy="1"/>
              </a:xfrm>
              <a:prstGeom prst="line">
                <a:avLst/>
              </a:prstGeom>
              <a:noFill/>
              <a:ln w="33338">
                <a:solidFill>
                  <a:srgbClr val="CC0000"/>
                </a:solidFill>
                <a:round/>
                <a:headEnd/>
                <a:tailEnd/>
              </a:ln>
            </p:spPr>
            <p:txBody>
              <a:bodyPr/>
              <a:lstStyle/>
              <a:p>
                <a:endParaRPr lang="pt-BR"/>
              </a:p>
            </p:txBody>
          </p:sp>
          <p:sp>
            <p:nvSpPr>
              <p:cNvPr id="18331" name="Line 2052"/>
              <p:cNvSpPr>
                <a:spLocks noChangeShapeType="1"/>
              </p:cNvSpPr>
              <p:nvPr/>
            </p:nvSpPr>
            <p:spPr bwMode="auto">
              <a:xfrm>
                <a:off x="4423" y="3073"/>
                <a:ext cx="7" cy="1"/>
              </a:xfrm>
              <a:prstGeom prst="line">
                <a:avLst/>
              </a:prstGeom>
              <a:noFill/>
              <a:ln w="33338">
                <a:solidFill>
                  <a:srgbClr val="CC0000"/>
                </a:solidFill>
                <a:round/>
                <a:headEnd/>
                <a:tailEnd/>
              </a:ln>
            </p:spPr>
            <p:txBody>
              <a:bodyPr/>
              <a:lstStyle/>
              <a:p>
                <a:endParaRPr lang="pt-BR"/>
              </a:p>
            </p:txBody>
          </p:sp>
          <p:sp>
            <p:nvSpPr>
              <p:cNvPr id="18332" name="Line 2053"/>
              <p:cNvSpPr>
                <a:spLocks noChangeShapeType="1"/>
              </p:cNvSpPr>
              <p:nvPr/>
            </p:nvSpPr>
            <p:spPr bwMode="auto">
              <a:xfrm>
                <a:off x="4430" y="3073"/>
                <a:ext cx="7" cy="1"/>
              </a:xfrm>
              <a:prstGeom prst="line">
                <a:avLst/>
              </a:prstGeom>
              <a:noFill/>
              <a:ln w="33338">
                <a:solidFill>
                  <a:srgbClr val="CC0000"/>
                </a:solidFill>
                <a:round/>
                <a:headEnd/>
                <a:tailEnd/>
              </a:ln>
            </p:spPr>
            <p:txBody>
              <a:bodyPr/>
              <a:lstStyle/>
              <a:p>
                <a:endParaRPr lang="pt-BR"/>
              </a:p>
            </p:txBody>
          </p:sp>
          <p:sp>
            <p:nvSpPr>
              <p:cNvPr id="18333" name="Freeform 2054"/>
              <p:cNvSpPr>
                <a:spLocks/>
              </p:cNvSpPr>
              <p:nvPr/>
            </p:nvSpPr>
            <p:spPr bwMode="auto">
              <a:xfrm>
                <a:off x="4437" y="3068"/>
                <a:ext cx="1" cy="5"/>
              </a:xfrm>
              <a:custGeom>
                <a:avLst/>
                <a:gdLst>
                  <a:gd name="T0" fmla="*/ 0 w 1"/>
                  <a:gd name="T1" fmla="*/ 5 h 5"/>
                  <a:gd name="T2" fmla="*/ 0 w 1"/>
                  <a:gd name="T3" fmla="*/ 0 h 5"/>
                  <a:gd name="T4" fmla="*/ 0 w 1"/>
                  <a:gd name="T5" fmla="*/ 0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5"/>
                    </a:moveTo>
                    <a:lnTo>
                      <a:pt x="0" y="0"/>
                    </a:lnTo>
                  </a:path>
                </a:pathLst>
              </a:custGeom>
              <a:noFill/>
              <a:ln w="33338">
                <a:solidFill>
                  <a:srgbClr val="CC0000"/>
                </a:solidFill>
                <a:prstDash val="solid"/>
                <a:round/>
                <a:headEnd/>
                <a:tailEnd/>
              </a:ln>
            </p:spPr>
            <p:txBody>
              <a:bodyPr/>
              <a:lstStyle/>
              <a:p>
                <a:endParaRPr lang="pt-BR"/>
              </a:p>
            </p:txBody>
          </p:sp>
          <p:sp>
            <p:nvSpPr>
              <p:cNvPr id="18334" name="Line 2055"/>
              <p:cNvSpPr>
                <a:spLocks noChangeShapeType="1"/>
              </p:cNvSpPr>
              <p:nvPr/>
            </p:nvSpPr>
            <p:spPr bwMode="auto">
              <a:xfrm>
                <a:off x="4437" y="3068"/>
                <a:ext cx="7" cy="1"/>
              </a:xfrm>
              <a:prstGeom prst="line">
                <a:avLst/>
              </a:prstGeom>
              <a:noFill/>
              <a:ln w="33338">
                <a:solidFill>
                  <a:srgbClr val="CC0000"/>
                </a:solidFill>
                <a:round/>
                <a:headEnd/>
                <a:tailEnd/>
              </a:ln>
            </p:spPr>
            <p:txBody>
              <a:bodyPr/>
              <a:lstStyle/>
              <a:p>
                <a:endParaRPr lang="pt-BR"/>
              </a:p>
            </p:txBody>
          </p:sp>
          <p:sp>
            <p:nvSpPr>
              <p:cNvPr id="18335" name="Line 2056"/>
              <p:cNvSpPr>
                <a:spLocks noChangeShapeType="1"/>
              </p:cNvSpPr>
              <p:nvPr/>
            </p:nvSpPr>
            <p:spPr bwMode="auto">
              <a:xfrm>
                <a:off x="4444" y="3068"/>
                <a:ext cx="7" cy="1"/>
              </a:xfrm>
              <a:prstGeom prst="line">
                <a:avLst/>
              </a:prstGeom>
              <a:noFill/>
              <a:ln w="33338">
                <a:solidFill>
                  <a:srgbClr val="CC0000"/>
                </a:solidFill>
                <a:round/>
                <a:headEnd/>
                <a:tailEnd/>
              </a:ln>
            </p:spPr>
            <p:txBody>
              <a:bodyPr/>
              <a:lstStyle/>
              <a:p>
                <a:endParaRPr lang="pt-BR"/>
              </a:p>
            </p:txBody>
          </p:sp>
          <p:sp>
            <p:nvSpPr>
              <p:cNvPr id="18336" name="Line 2057"/>
              <p:cNvSpPr>
                <a:spLocks noChangeShapeType="1"/>
              </p:cNvSpPr>
              <p:nvPr/>
            </p:nvSpPr>
            <p:spPr bwMode="auto">
              <a:xfrm>
                <a:off x="4451" y="3068"/>
                <a:ext cx="1" cy="1"/>
              </a:xfrm>
              <a:prstGeom prst="line">
                <a:avLst/>
              </a:prstGeom>
              <a:noFill/>
              <a:ln w="33338">
                <a:solidFill>
                  <a:srgbClr val="CC0000"/>
                </a:solidFill>
                <a:round/>
                <a:headEnd/>
                <a:tailEnd/>
              </a:ln>
            </p:spPr>
            <p:txBody>
              <a:bodyPr/>
              <a:lstStyle/>
              <a:p>
                <a:endParaRPr lang="pt-BR"/>
              </a:p>
            </p:txBody>
          </p:sp>
          <p:sp>
            <p:nvSpPr>
              <p:cNvPr id="18337" name="Line 2058"/>
              <p:cNvSpPr>
                <a:spLocks noChangeShapeType="1"/>
              </p:cNvSpPr>
              <p:nvPr/>
            </p:nvSpPr>
            <p:spPr bwMode="auto">
              <a:xfrm>
                <a:off x="4451" y="3068"/>
                <a:ext cx="7" cy="1"/>
              </a:xfrm>
              <a:prstGeom prst="line">
                <a:avLst/>
              </a:prstGeom>
              <a:noFill/>
              <a:ln w="33338">
                <a:solidFill>
                  <a:srgbClr val="CC0000"/>
                </a:solidFill>
                <a:round/>
                <a:headEnd/>
                <a:tailEnd/>
              </a:ln>
            </p:spPr>
            <p:txBody>
              <a:bodyPr/>
              <a:lstStyle/>
              <a:p>
                <a:endParaRPr lang="pt-BR"/>
              </a:p>
            </p:txBody>
          </p:sp>
          <p:sp>
            <p:nvSpPr>
              <p:cNvPr id="18338" name="Line 2059"/>
              <p:cNvSpPr>
                <a:spLocks noChangeShapeType="1"/>
              </p:cNvSpPr>
              <p:nvPr/>
            </p:nvSpPr>
            <p:spPr bwMode="auto">
              <a:xfrm>
                <a:off x="4458" y="3068"/>
                <a:ext cx="7" cy="1"/>
              </a:xfrm>
              <a:prstGeom prst="line">
                <a:avLst/>
              </a:prstGeom>
              <a:noFill/>
              <a:ln w="33338">
                <a:solidFill>
                  <a:srgbClr val="CC0000"/>
                </a:solidFill>
                <a:round/>
                <a:headEnd/>
                <a:tailEnd/>
              </a:ln>
            </p:spPr>
            <p:txBody>
              <a:bodyPr/>
              <a:lstStyle/>
              <a:p>
                <a:endParaRPr lang="pt-BR"/>
              </a:p>
            </p:txBody>
          </p:sp>
          <p:sp>
            <p:nvSpPr>
              <p:cNvPr id="18339" name="Freeform 2060"/>
              <p:cNvSpPr>
                <a:spLocks/>
              </p:cNvSpPr>
              <p:nvPr/>
            </p:nvSpPr>
            <p:spPr bwMode="auto">
              <a:xfrm>
                <a:off x="4465" y="3068"/>
                <a:ext cx="1" cy="5"/>
              </a:xfrm>
              <a:custGeom>
                <a:avLst/>
                <a:gdLst>
                  <a:gd name="T0" fmla="*/ 0 w 1"/>
                  <a:gd name="T1" fmla="*/ 0 h 5"/>
                  <a:gd name="T2" fmla="*/ 0 w 1"/>
                  <a:gd name="T3" fmla="*/ 0 h 5"/>
                  <a:gd name="T4" fmla="*/ 0 w 1"/>
                  <a:gd name="T5" fmla="*/ 5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0"/>
                    </a:moveTo>
                    <a:lnTo>
                      <a:pt x="0" y="0"/>
                    </a:lnTo>
                    <a:lnTo>
                      <a:pt x="0" y="5"/>
                    </a:lnTo>
                  </a:path>
                </a:pathLst>
              </a:custGeom>
              <a:noFill/>
              <a:ln w="33338">
                <a:solidFill>
                  <a:srgbClr val="CC0000"/>
                </a:solidFill>
                <a:prstDash val="solid"/>
                <a:round/>
                <a:headEnd/>
                <a:tailEnd/>
              </a:ln>
            </p:spPr>
            <p:txBody>
              <a:bodyPr/>
              <a:lstStyle/>
              <a:p>
                <a:endParaRPr lang="pt-BR"/>
              </a:p>
            </p:txBody>
          </p:sp>
          <p:sp>
            <p:nvSpPr>
              <p:cNvPr id="18340" name="Line 2061"/>
              <p:cNvSpPr>
                <a:spLocks noChangeShapeType="1"/>
              </p:cNvSpPr>
              <p:nvPr/>
            </p:nvSpPr>
            <p:spPr bwMode="auto">
              <a:xfrm>
                <a:off x="4465" y="3073"/>
                <a:ext cx="7" cy="1"/>
              </a:xfrm>
              <a:prstGeom prst="line">
                <a:avLst/>
              </a:prstGeom>
              <a:noFill/>
              <a:ln w="33338">
                <a:solidFill>
                  <a:srgbClr val="CC0000"/>
                </a:solidFill>
                <a:round/>
                <a:headEnd/>
                <a:tailEnd/>
              </a:ln>
            </p:spPr>
            <p:txBody>
              <a:bodyPr/>
              <a:lstStyle/>
              <a:p>
                <a:endParaRPr lang="pt-BR"/>
              </a:p>
            </p:txBody>
          </p:sp>
          <p:sp>
            <p:nvSpPr>
              <p:cNvPr id="18341" name="Line 2062"/>
              <p:cNvSpPr>
                <a:spLocks noChangeShapeType="1"/>
              </p:cNvSpPr>
              <p:nvPr/>
            </p:nvSpPr>
            <p:spPr bwMode="auto">
              <a:xfrm>
                <a:off x="4472" y="3073"/>
                <a:ext cx="7" cy="1"/>
              </a:xfrm>
              <a:prstGeom prst="line">
                <a:avLst/>
              </a:prstGeom>
              <a:noFill/>
              <a:ln w="33338">
                <a:solidFill>
                  <a:srgbClr val="CC0000"/>
                </a:solidFill>
                <a:round/>
                <a:headEnd/>
                <a:tailEnd/>
              </a:ln>
            </p:spPr>
            <p:txBody>
              <a:bodyPr/>
              <a:lstStyle/>
              <a:p>
                <a:endParaRPr lang="pt-BR"/>
              </a:p>
            </p:txBody>
          </p:sp>
          <p:sp>
            <p:nvSpPr>
              <p:cNvPr id="18342" name="Line 2063"/>
              <p:cNvSpPr>
                <a:spLocks noChangeShapeType="1"/>
              </p:cNvSpPr>
              <p:nvPr/>
            </p:nvSpPr>
            <p:spPr bwMode="auto">
              <a:xfrm>
                <a:off x="4479" y="3073"/>
                <a:ext cx="1" cy="1"/>
              </a:xfrm>
              <a:prstGeom prst="line">
                <a:avLst/>
              </a:prstGeom>
              <a:noFill/>
              <a:ln w="33338">
                <a:solidFill>
                  <a:srgbClr val="CC0000"/>
                </a:solidFill>
                <a:round/>
                <a:headEnd/>
                <a:tailEnd/>
              </a:ln>
            </p:spPr>
            <p:txBody>
              <a:bodyPr/>
              <a:lstStyle/>
              <a:p>
                <a:endParaRPr lang="pt-BR"/>
              </a:p>
            </p:txBody>
          </p:sp>
          <p:sp>
            <p:nvSpPr>
              <p:cNvPr id="18343" name="Line 2064"/>
              <p:cNvSpPr>
                <a:spLocks noChangeShapeType="1"/>
              </p:cNvSpPr>
              <p:nvPr/>
            </p:nvSpPr>
            <p:spPr bwMode="auto">
              <a:xfrm>
                <a:off x="4479" y="3073"/>
                <a:ext cx="7" cy="1"/>
              </a:xfrm>
              <a:prstGeom prst="line">
                <a:avLst/>
              </a:prstGeom>
              <a:noFill/>
              <a:ln w="33338">
                <a:solidFill>
                  <a:srgbClr val="CC0000"/>
                </a:solidFill>
                <a:round/>
                <a:headEnd/>
                <a:tailEnd/>
              </a:ln>
            </p:spPr>
            <p:txBody>
              <a:bodyPr/>
              <a:lstStyle/>
              <a:p>
                <a:endParaRPr lang="pt-BR"/>
              </a:p>
            </p:txBody>
          </p:sp>
          <p:sp>
            <p:nvSpPr>
              <p:cNvPr id="18344" name="Freeform 2065"/>
              <p:cNvSpPr>
                <a:spLocks/>
              </p:cNvSpPr>
              <p:nvPr/>
            </p:nvSpPr>
            <p:spPr bwMode="auto">
              <a:xfrm>
                <a:off x="4486" y="3068"/>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CC0000"/>
                </a:solidFill>
                <a:prstDash val="solid"/>
                <a:round/>
                <a:headEnd/>
                <a:tailEnd/>
              </a:ln>
            </p:spPr>
            <p:txBody>
              <a:bodyPr/>
              <a:lstStyle/>
              <a:p>
                <a:endParaRPr lang="pt-BR"/>
              </a:p>
            </p:txBody>
          </p:sp>
          <p:sp>
            <p:nvSpPr>
              <p:cNvPr id="18345" name="Line 2066"/>
              <p:cNvSpPr>
                <a:spLocks noChangeShapeType="1"/>
              </p:cNvSpPr>
              <p:nvPr/>
            </p:nvSpPr>
            <p:spPr bwMode="auto">
              <a:xfrm>
                <a:off x="4493" y="3068"/>
                <a:ext cx="1" cy="1"/>
              </a:xfrm>
              <a:prstGeom prst="line">
                <a:avLst/>
              </a:prstGeom>
              <a:noFill/>
              <a:ln w="33338">
                <a:solidFill>
                  <a:srgbClr val="CC0000"/>
                </a:solidFill>
                <a:round/>
                <a:headEnd/>
                <a:tailEnd/>
              </a:ln>
            </p:spPr>
            <p:txBody>
              <a:bodyPr/>
              <a:lstStyle/>
              <a:p>
                <a:endParaRPr lang="pt-BR"/>
              </a:p>
            </p:txBody>
          </p:sp>
          <p:sp>
            <p:nvSpPr>
              <p:cNvPr id="18346" name="Line 2067"/>
              <p:cNvSpPr>
                <a:spLocks noChangeShapeType="1"/>
              </p:cNvSpPr>
              <p:nvPr/>
            </p:nvSpPr>
            <p:spPr bwMode="auto">
              <a:xfrm>
                <a:off x="4493" y="3068"/>
                <a:ext cx="7" cy="1"/>
              </a:xfrm>
              <a:prstGeom prst="line">
                <a:avLst/>
              </a:prstGeom>
              <a:noFill/>
              <a:ln w="33338">
                <a:solidFill>
                  <a:srgbClr val="CC0000"/>
                </a:solidFill>
                <a:round/>
                <a:headEnd/>
                <a:tailEnd/>
              </a:ln>
            </p:spPr>
            <p:txBody>
              <a:bodyPr/>
              <a:lstStyle/>
              <a:p>
                <a:endParaRPr lang="pt-BR"/>
              </a:p>
            </p:txBody>
          </p:sp>
          <p:sp>
            <p:nvSpPr>
              <p:cNvPr id="18347" name="Freeform 2068"/>
              <p:cNvSpPr>
                <a:spLocks/>
              </p:cNvSpPr>
              <p:nvPr/>
            </p:nvSpPr>
            <p:spPr bwMode="auto">
              <a:xfrm>
                <a:off x="4500" y="3068"/>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CC0000"/>
                </a:solidFill>
                <a:prstDash val="solid"/>
                <a:round/>
                <a:headEnd/>
                <a:tailEnd/>
              </a:ln>
            </p:spPr>
            <p:txBody>
              <a:bodyPr/>
              <a:lstStyle/>
              <a:p>
                <a:endParaRPr lang="pt-BR"/>
              </a:p>
            </p:txBody>
          </p:sp>
          <p:sp>
            <p:nvSpPr>
              <p:cNvPr id="18348" name="Line 2069"/>
              <p:cNvSpPr>
                <a:spLocks noChangeShapeType="1"/>
              </p:cNvSpPr>
              <p:nvPr/>
            </p:nvSpPr>
            <p:spPr bwMode="auto">
              <a:xfrm>
                <a:off x="4507" y="3073"/>
                <a:ext cx="1" cy="1"/>
              </a:xfrm>
              <a:prstGeom prst="line">
                <a:avLst/>
              </a:prstGeom>
              <a:noFill/>
              <a:ln w="33338">
                <a:solidFill>
                  <a:srgbClr val="CC0000"/>
                </a:solidFill>
                <a:round/>
                <a:headEnd/>
                <a:tailEnd/>
              </a:ln>
            </p:spPr>
            <p:txBody>
              <a:bodyPr/>
              <a:lstStyle/>
              <a:p>
                <a:endParaRPr lang="pt-BR"/>
              </a:p>
            </p:txBody>
          </p:sp>
          <p:sp>
            <p:nvSpPr>
              <p:cNvPr id="18349" name="Freeform 2070"/>
              <p:cNvSpPr>
                <a:spLocks/>
              </p:cNvSpPr>
              <p:nvPr/>
            </p:nvSpPr>
            <p:spPr bwMode="auto">
              <a:xfrm>
                <a:off x="4507" y="3073"/>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CC0000"/>
                </a:solidFill>
                <a:prstDash val="solid"/>
                <a:round/>
                <a:headEnd/>
                <a:tailEnd/>
              </a:ln>
            </p:spPr>
            <p:txBody>
              <a:bodyPr/>
              <a:lstStyle/>
              <a:p>
                <a:endParaRPr lang="pt-BR"/>
              </a:p>
            </p:txBody>
          </p:sp>
          <p:sp>
            <p:nvSpPr>
              <p:cNvPr id="18350" name="Line 2071"/>
              <p:cNvSpPr>
                <a:spLocks noChangeShapeType="1"/>
              </p:cNvSpPr>
              <p:nvPr/>
            </p:nvSpPr>
            <p:spPr bwMode="auto">
              <a:xfrm>
                <a:off x="4514" y="3079"/>
                <a:ext cx="7" cy="1"/>
              </a:xfrm>
              <a:prstGeom prst="line">
                <a:avLst/>
              </a:prstGeom>
              <a:noFill/>
              <a:ln w="33338">
                <a:solidFill>
                  <a:srgbClr val="CC0000"/>
                </a:solidFill>
                <a:round/>
                <a:headEnd/>
                <a:tailEnd/>
              </a:ln>
            </p:spPr>
            <p:txBody>
              <a:bodyPr/>
              <a:lstStyle/>
              <a:p>
                <a:endParaRPr lang="pt-BR"/>
              </a:p>
            </p:txBody>
          </p:sp>
          <p:sp>
            <p:nvSpPr>
              <p:cNvPr id="18351" name="Line 2072"/>
              <p:cNvSpPr>
                <a:spLocks noChangeShapeType="1"/>
              </p:cNvSpPr>
              <p:nvPr/>
            </p:nvSpPr>
            <p:spPr bwMode="auto">
              <a:xfrm>
                <a:off x="4521" y="3079"/>
                <a:ext cx="1" cy="1"/>
              </a:xfrm>
              <a:prstGeom prst="line">
                <a:avLst/>
              </a:prstGeom>
              <a:noFill/>
              <a:ln w="33338">
                <a:solidFill>
                  <a:srgbClr val="CC0000"/>
                </a:solidFill>
                <a:round/>
                <a:headEnd/>
                <a:tailEnd/>
              </a:ln>
            </p:spPr>
            <p:txBody>
              <a:bodyPr/>
              <a:lstStyle/>
              <a:p>
                <a:endParaRPr lang="pt-BR"/>
              </a:p>
            </p:txBody>
          </p:sp>
          <p:sp>
            <p:nvSpPr>
              <p:cNvPr id="18352" name="Line 2073"/>
              <p:cNvSpPr>
                <a:spLocks noChangeShapeType="1"/>
              </p:cNvSpPr>
              <p:nvPr/>
            </p:nvSpPr>
            <p:spPr bwMode="auto">
              <a:xfrm>
                <a:off x="4521" y="3079"/>
                <a:ext cx="7" cy="1"/>
              </a:xfrm>
              <a:prstGeom prst="line">
                <a:avLst/>
              </a:prstGeom>
              <a:noFill/>
              <a:ln w="33338">
                <a:solidFill>
                  <a:srgbClr val="CC0000"/>
                </a:solidFill>
                <a:round/>
                <a:headEnd/>
                <a:tailEnd/>
              </a:ln>
            </p:spPr>
            <p:txBody>
              <a:bodyPr/>
              <a:lstStyle/>
              <a:p>
                <a:endParaRPr lang="pt-BR"/>
              </a:p>
            </p:txBody>
          </p:sp>
          <p:sp>
            <p:nvSpPr>
              <p:cNvPr id="18353" name="Line 2074"/>
              <p:cNvSpPr>
                <a:spLocks noChangeShapeType="1"/>
              </p:cNvSpPr>
              <p:nvPr/>
            </p:nvSpPr>
            <p:spPr bwMode="auto">
              <a:xfrm>
                <a:off x="4528" y="3079"/>
                <a:ext cx="7" cy="1"/>
              </a:xfrm>
              <a:prstGeom prst="line">
                <a:avLst/>
              </a:prstGeom>
              <a:noFill/>
              <a:ln w="33338">
                <a:solidFill>
                  <a:srgbClr val="CC0000"/>
                </a:solidFill>
                <a:round/>
                <a:headEnd/>
                <a:tailEnd/>
              </a:ln>
            </p:spPr>
            <p:txBody>
              <a:bodyPr/>
              <a:lstStyle/>
              <a:p>
                <a:endParaRPr lang="pt-BR"/>
              </a:p>
            </p:txBody>
          </p:sp>
          <p:sp>
            <p:nvSpPr>
              <p:cNvPr id="18354" name="Freeform 2075"/>
              <p:cNvSpPr>
                <a:spLocks/>
              </p:cNvSpPr>
              <p:nvPr/>
            </p:nvSpPr>
            <p:spPr bwMode="auto">
              <a:xfrm>
                <a:off x="4535" y="3073"/>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CC0000"/>
                </a:solidFill>
                <a:prstDash val="solid"/>
                <a:round/>
                <a:headEnd/>
                <a:tailEnd/>
              </a:ln>
            </p:spPr>
            <p:txBody>
              <a:bodyPr/>
              <a:lstStyle/>
              <a:p>
                <a:endParaRPr lang="pt-BR"/>
              </a:p>
            </p:txBody>
          </p:sp>
          <p:sp>
            <p:nvSpPr>
              <p:cNvPr id="18355" name="Line 2076"/>
              <p:cNvSpPr>
                <a:spLocks noChangeShapeType="1"/>
              </p:cNvSpPr>
              <p:nvPr/>
            </p:nvSpPr>
            <p:spPr bwMode="auto">
              <a:xfrm>
                <a:off x="4535" y="3073"/>
                <a:ext cx="7" cy="1"/>
              </a:xfrm>
              <a:prstGeom prst="line">
                <a:avLst/>
              </a:prstGeom>
              <a:noFill/>
              <a:ln w="33338">
                <a:solidFill>
                  <a:srgbClr val="CC0000"/>
                </a:solidFill>
                <a:round/>
                <a:headEnd/>
                <a:tailEnd/>
              </a:ln>
            </p:spPr>
            <p:txBody>
              <a:bodyPr/>
              <a:lstStyle/>
              <a:p>
                <a:endParaRPr lang="pt-BR"/>
              </a:p>
            </p:txBody>
          </p:sp>
          <p:sp>
            <p:nvSpPr>
              <p:cNvPr id="18356" name="Line 2077"/>
              <p:cNvSpPr>
                <a:spLocks noChangeShapeType="1"/>
              </p:cNvSpPr>
              <p:nvPr/>
            </p:nvSpPr>
            <p:spPr bwMode="auto">
              <a:xfrm>
                <a:off x="4542" y="3073"/>
                <a:ext cx="7" cy="1"/>
              </a:xfrm>
              <a:prstGeom prst="line">
                <a:avLst/>
              </a:prstGeom>
              <a:noFill/>
              <a:ln w="33338">
                <a:solidFill>
                  <a:srgbClr val="CC0000"/>
                </a:solidFill>
                <a:round/>
                <a:headEnd/>
                <a:tailEnd/>
              </a:ln>
            </p:spPr>
            <p:txBody>
              <a:bodyPr/>
              <a:lstStyle/>
              <a:p>
                <a:endParaRPr lang="pt-BR"/>
              </a:p>
            </p:txBody>
          </p:sp>
          <p:sp>
            <p:nvSpPr>
              <p:cNvPr id="18357" name="Freeform 2078"/>
              <p:cNvSpPr>
                <a:spLocks/>
              </p:cNvSpPr>
              <p:nvPr/>
            </p:nvSpPr>
            <p:spPr bwMode="auto">
              <a:xfrm>
                <a:off x="4549" y="3073"/>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358" name="Line 2079"/>
              <p:cNvSpPr>
                <a:spLocks noChangeShapeType="1"/>
              </p:cNvSpPr>
              <p:nvPr/>
            </p:nvSpPr>
            <p:spPr bwMode="auto">
              <a:xfrm>
                <a:off x="4549" y="3079"/>
                <a:ext cx="7" cy="1"/>
              </a:xfrm>
              <a:prstGeom prst="line">
                <a:avLst/>
              </a:prstGeom>
              <a:noFill/>
              <a:ln w="33338">
                <a:solidFill>
                  <a:srgbClr val="CC0000"/>
                </a:solidFill>
                <a:round/>
                <a:headEnd/>
                <a:tailEnd/>
              </a:ln>
            </p:spPr>
            <p:txBody>
              <a:bodyPr/>
              <a:lstStyle/>
              <a:p>
                <a:endParaRPr lang="pt-BR"/>
              </a:p>
            </p:txBody>
          </p:sp>
          <p:sp>
            <p:nvSpPr>
              <p:cNvPr id="18359" name="Freeform 2080"/>
              <p:cNvSpPr>
                <a:spLocks/>
              </p:cNvSpPr>
              <p:nvPr/>
            </p:nvSpPr>
            <p:spPr bwMode="auto">
              <a:xfrm>
                <a:off x="4556" y="3079"/>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360" name="Line 2081"/>
              <p:cNvSpPr>
                <a:spLocks noChangeShapeType="1"/>
              </p:cNvSpPr>
              <p:nvPr/>
            </p:nvSpPr>
            <p:spPr bwMode="auto">
              <a:xfrm>
                <a:off x="4563" y="3085"/>
                <a:ext cx="1" cy="1"/>
              </a:xfrm>
              <a:prstGeom prst="line">
                <a:avLst/>
              </a:prstGeom>
              <a:noFill/>
              <a:ln w="33338">
                <a:solidFill>
                  <a:srgbClr val="CC0000"/>
                </a:solidFill>
                <a:round/>
                <a:headEnd/>
                <a:tailEnd/>
              </a:ln>
            </p:spPr>
            <p:txBody>
              <a:bodyPr/>
              <a:lstStyle/>
              <a:p>
                <a:endParaRPr lang="pt-BR"/>
              </a:p>
            </p:txBody>
          </p:sp>
          <p:sp>
            <p:nvSpPr>
              <p:cNvPr id="18361" name="Line 2082"/>
              <p:cNvSpPr>
                <a:spLocks noChangeShapeType="1"/>
              </p:cNvSpPr>
              <p:nvPr/>
            </p:nvSpPr>
            <p:spPr bwMode="auto">
              <a:xfrm>
                <a:off x="4563" y="3085"/>
                <a:ext cx="7" cy="1"/>
              </a:xfrm>
              <a:prstGeom prst="line">
                <a:avLst/>
              </a:prstGeom>
              <a:noFill/>
              <a:ln w="33338">
                <a:solidFill>
                  <a:srgbClr val="CC0000"/>
                </a:solidFill>
                <a:round/>
                <a:headEnd/>
                <a:tailEnd/>
              </a:ln>
            </p:spPr>
            <p:txBody>
              <a:bodyPr/>
              <a:lstStyle/>
              <a:p>
                <a:endParaRPr lang="pt-BR"/>
              </a:p>
            </p:txBody>
          </p:sp>
          <p:sp>
            <p:nvSpPr>
              <p:cNvPr id="18362" name="Line 2083"/>
              <p:cNvSpPr>
                <a:spLocks noChangeShapeType="1"/>
              </p:cNvSpPr>
              <p:nvPr/>
            </p:nvSpPr>
            <p:spPr bwMode="auto">
              <a:xfrm>
                <a:off x="4570" y="3085"/>
                <a:ext cx="7" cy="1"/>
              </a:xfrm>
              <a:prstGeom prst="line">
                <a:avLst/>
              </a:prstGeom>
              <a:noFill/>
              <a:ln w="33338">
                <a:solidFill>
                  <a:srgbClr val="CC0000"/>
                </a:solidFill>
                <a:round/>
                <a:headEnd/>
                <a:tailEnd/>
              </a:ln>
            </p:spPr>
            <p:txBody>
              <a:bodyPr/>
              <a:lstStyle/>
              <a:p>
                <a:endParaRPr lang="pt-BR"/>
              </a:p>
            </p:txBody>
          </p:sp>
          <p:sp>
            <p:nvSpPr>
              <p:cNvPr id="18363" name="Line 2084"/>
              <p:cNvSpPr>
                <a:spLocks noChangeShapeType="1"/>
              </p:cNvSpPr>
              <p:nvPr/>
            </p:nvSpPr>
            <p:spPr bwMode="auto">
              <a:xfrm>
                <a:off x="4577" y="3085"/>
                <a:ext cx="1" cy="1"/>
              </a:xfrm>
              <a:prstGeom prst="line">
                <a:avLst/>
              </a:prstGeom>
              <a:noFill/>
              <a:ln w="33338">
                <a:solidFill>
                  <a:srgbClr val="CC0000"/>
                </a:solidFill>
                <a:round/>
                <a:headEnd/>
                <a:tailEnd/>
              </a:ln>
            </p:spPr>
            <p:txBody>
              <a:bodyPr/>
              <a:lstStyle/>
              <a:p>
                <a:endParaRPr lang="pt-BR"/>
              </a:p>
            </p:txBody>
          </p:sp>
          <p:sp>
            <p:nvSpPr>
              <p:cNvPr id="18364" name="Line 2085"/>
              <p:cNvSpPr>
                <a:spLocks noChangeShapeType="1"/>
              </p:cNvSpPr>
              <p:nvPr/>
            </p:nvSpPr>
            <p:spPr bwMode="auto">
              <a:xfrm>
                <a:off x="4577" y="3085"/>
                <a:ext cx="7" cy="1"/>
              </a:xfrm>
              <a:prstGeom prst="line">
                <a:avLst/>
              </a:prstGeom>
              <a:noFill/>
              <a:ln w="33338">
                <a:solidFill>
                  <a:srgbClr val="CC0000"/>
                </a:solidFill>
                <a:round/>
                <a:headEnd/>
                <a:tailEnd/>
              </a:ln>
            </p:spPr>
            <p:txBody>
              <a:bodyPr/>
              <a:lstStyle/>
              <a:p>
                <a:endParaRPr lang="pt-BR"/>
              </a:p>
            </p:txBody>
          </p:sp>
          <p:sp>
            <p:nvSpPr>
              <p:cNvPr id="18365" name="Line 2086"/>
              <p:cNvSpPr>
                <a:spLocks noChangeShapeType="1"/>
              </p:cNvSpPr>
              <p:nvPr/>
            </p:nvSpPr>
            <p:spPr bwMode="auto">
              <a:xfrm>
                <a:off x="4584" y="3085"/>
                <a:ext cx="7" cy="1"/>
              </a:xfrm>
              <a:prstGeom prst="line">
                <a:avLst/>
              </a:prstGeom>
              <a:noFill/>
              <a:ln w="33338">
                <a:solidFill>
                  <a:srgbClr val="CC0000"/>
                </a:solidFill>
                <a:round/>
                <a:headEnd/>
                <a:tailEnd/>
              </a:ln>
            </p:spPr>
            <p:txBody>
              <a:bodyPr/>
              <a:lstStyle/>
              <a:p>
                <a:endParaRPr lang="pt-BR"/>
              </a:p>
            </p:txBody>
          </p:sp>
          <p:sp>
            <p:nvSpPr>
              <p:cNvPr id="18366" name="Line 2087"/>
              <p:cNvSpPr>
                <a:spLocks noChangeShapeType="1"/>
              </p:cNvSpPr>
              <p:nvPr/>
            </p:nvSpPr>
            <p:spPr bwMode="auto">
              <a:xfrm>
                <a:off x="4591" y="3085"/>
                <a:ext cx="1" cy="1"/>
              </a:xfrm>
              <a:prstGeom prst="line">
                <a:avLst/>
              </a:prstGeom>
              <a:noFill/>
              <a:ln w="33338">
                <a:solidFill>
                  <a:srgbClr val="CC0000"/>
                </a:solidFill>
                <a:round/>
                <a:headEnd/>
                <a:tailEnd/>
              </a:ln>
            </p:spPr>
            <p:txBody>
              <a:bodyPr/>
              <a:lstStyle/>
              <a:p>
                <a:endParaRPr lang="pt-BR"/>
              </a:p>
            </p:txBody>
          </p:sp>
          <p:sp>
            <p:nvSpPr>
              <p:cNvPr id="18367" name="Line 2088"/>
              <p:cNvSpPr>
                <a:spLocks noChangeShapeType="1"/>
              </p:cNvSpPr>
              <p:nvPr/>
            </p:nvSpPr>
            <p:spPr bwMode="auto">
              <a:xfrm>
                <a:off x="4591" y="3085"/>
                <a:ext cx="6" cy="1"/>
              </a:xfrm>
              <a:prstGeom prst="line">
                <a:avLst/>
              </a:prstGeom>
              <a:noFill/>
              <a:ln w="33338">
                <a:solidFill>
                  <a:srgbClr val="CC0000"/>
                </a:solidFill>
                <a:round/>
                <a:headEnd/>
                <a:tailEnd/>
              </a:ln>
            </p:spPr>
            <p:txBody>
              <a:bodyPr/>
              <a:lstStyle/>
              <a:p>
                <a:endParaRPr lang="pt-BR"/>
              </a:p>
            </p:txBody>
          </p:sp>
          <p:sp>
            <p:nvSpPr>
              <p:cNvPr id="18368" name="Freeform 2089"/>
              <p:cNvSpPr>
                <a:spLocks/>
              </p:cNvSpPr>
              <p:nvPr/>
            </p:nvSpPr>
            <p:spPr bwMode="auto">
              <a:xfrm>
                <a:off x="4597" y="3085"/>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369" name="Line 2090"/>
              <p:cNvSpPr>
                <a:spLocks noChangeShapeType="1"/>
              </p:cNvSpPr>
              <p:nvPr/>
            </p:nvSpPr>
            <p:spPr bwMode="auto">
              <a:xfrm>
                <a:off x="4604" y="3091"/>
                <a:ext cx="1" cy="1"/>
              </a:xfrm>
              <a:prstGeom prst="line">
                <a:avLst/>
              </a:prstGeom>
              <a:noFill/>
              <a:ln w="33338">
                <a:solidFill>
                  <a:srgbClr val="CC0000"/>
                </a:solidFill>
                <a:round/>
                <a:headEnd/>
                <a:tailEnd/>
              </a:ln>
            </p:spPr>
            <p:txBody>
              <a:bodyPr/>
              <a:lstStyle/>
              <a:p>
                <a:endParaRPr lang="pt-BR"/>
              </a:p>
            </p:txBody>
          </p:sp>
          <p:sp>
            <p:nvSpPr>
              <p:cNvPr id="18370" name="Line 2091"/>
              <p:cNvSpPr>
                <a:spLocks noChangeShapeType="1"/>
              </p:cNvSpPr>
              <p:nvPr/>
            </p:nvSpPr>
            <p:spPr bwMode="auto">
              <a:xfrm>
                <a:off x="4604" y="3091"/>
                <a:ext cx="7" cy="1"/>
              </a:xfrm>
              <a:prstGeom prst="line">
                <a:avLst/>
              </a:prstGeom>
              <a:noFill/>
              <a:ln w="33338">
                <a:solidFill>
                  <a:srgbClr val="CC0000"/>
                </a:solidFill>
                <a:round/>
                <a:headEnd/>
                <a:tailEnd/>
              </a:ln>
            </p:spPr>
            <p:txBody>
              <a:bodyPr/>
              <a:lstStyle/>
              <a:p>
                <a:endParaRPr lang="pt-BR"/>
              </a:p>
            </p:txBody>
          </p:sp>
          <p:sp>
            <p:nvSpPr>
              <p:cNvPr id="18371" name="Freeform 2092"/>
              <p:cNvSpPr>
                <a:spLocks/>
              </p:cNvSpPr>
              <p:nvPr/>
            </p:nvSpPr>
            <p:spPr bwMode="auto">
              <a:xfrm>
                <a:off x="4611" y="3091"/>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CC0000"/>
                </a:solidFill>
                <a:prstDash val="solid"/>
                <a:round/>
                <a:headEnd/>
                <a:tailEnd/>
              </a:ln>
            </p:spPr>
            <p:txBody>
              <a:bodyPr/>
              <a:lstStyle/>
              <a:p>
                <a:endParaRPr lang="pt-BR"/>
              </a:p>
            </p:txBody>
          </p:sp>
          <p:sp>
            <p:nvSpPr>
              <p:cNvPr id="18372" name="Line 2093"/>
              <p:cNvSpPr>
                <a:spLocks noChangeShapeType="1"/>
              </p:cNvSpPr>
              <p:nvPr/>
            </p:nvSpPr>
            <p:spPr bwMode="auto">
              <a:xfrm>
                <a:off x="4618" y="3097"/>
                <a:ext cx="1" cy="1"/>
              </a:xfrm>
              <a:prstGeom prst="line">
                <a:avLst/>
              </a:prstGeom>
              <a:noFill/>
              <a:ln w="33338">
                <a:solidFill>
                  <a:srgbClr val="CC0000"/>
                </a:solidFill>
                <a:round/>
                <a:headEnd/>
                <a:tailEnd/>
              </a:ln>
            </p:spPr>
            <p:txBody>
              <a:bodyPr/>
              <a:lstStyle/>
              <a:p>
                <a:endParaRPr lang="pt-BR"/>
              </a:p>
            </p:txBody>
          </p:sp>
          <p:sp>
            <p:nvSpPr>
              <p:cNvPr id="18373" name="Line 2094"/>
              <p:cNvSpPr>
                <a:spLocks noChangeShapeType="1"/>
              </p:cNvSpPr>
              <p:nvPr/>
            </p:nvSpPr>
            <p:spPr bwMode="auto">
              <a:xfrm>
                <a:off x="4618" y="3097"/>
                <a:ext cx="7" cy="1"/>
              </a:xfrm>
              <a:prstGeom prst="line">
                <a:avLst/>
              </a:prstGeom>
              <a:noFill/>
              <a:ln w="33338">
                <a:solidFill>
                  <a:srgbClr val="CC0000"/>
                </a:solidFill>
                <a:round/>
                <a:headEnd/>
                <a:tailEnd/>
              </a:ln>
            </p:spPr>
            <p:txBody>
              <a:bodyPr/>
              <a:lstStyle/>
              <a:p>
                <a:endParaRPr lang="pt-BR"/>
              </a:p>
            </p:txBody>
          </p:sp>
          <p:sp>
            <p:nvSpPr>
              <p:cNvPr id="18374" name="Freeform 2095"/>
              <p:cNvSpPr>
                <a:spLocks/>
              </p:cNvSpPr>
              <p:nvPr/>
            </p:nvSpPr>
            <p:spPr bwMode="auto">
              <a:xfrm>
                <a:off x="4625" y="3091"/>
                <a:ext cx="7" cy="6"/>
              </a:xfrm>
              <a:custGeom>
                <a:avLst/>
                <a:gdLst>
                  <a:gd name="T0" fmla="*/ 0 w 7"/>
                  <a:gd name="T1" fmla="*/ 6 h 6"/>
                  <a:gd name="T2" fmla="*/ 7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0"/>
                    </a:lnTo>
                  </a:path>
                </a:pathLst>
              </a:custGeom>
              <a:noFill/>
              <a:ln w="33338">
                <a:solidFill>
                  <a:srgbClr val="CC0000"/>
                </a:solidFill>
                <a:prstDash val="solid"/>
                <a:round/>
                <a:headEnd/>
                <a:tailEnd/>
              </a:ln>
            </p:spPr>
            <p:txBody>
              <a:bodyPr/>
              <a:lstStyle/>
              <a:p>
                <a:endParaRPr lang="pt-BR"/>
              </a:p>
            </p:txBody>
          </p:sp>
          <p:sp>
            <p:nvSpPr>
              <p:cNvPr id="18375" name="Line 2096"/>
              <p:cNvSpPr>
                <a:spLocks noChangeShapeType="1"/>
              </p:cNvSpPr>
              <p:nvPr/>
            </p:nvSpPr>
            <p:spPr bwMode="auto">
              <a:xfrm>
                <a:off x="4632" y="3091"/>
                <a:ext cx="1" cy="1"/>
              </a:xfrm>
              <a:prstGeom prst="line">
                <a:avLst/>
              </a:prstGeom>
              <a:noFill/>
              <a:ln w="33338">
                <a:solidFill>
                  <a:srgbClr val="CC0000"/>
                </a:solidFill>
                <a:round/>
                <a:headEnd/>
                <a:tailEnd/>
              </a:ln>
            </p:spPr>
            <p:txBody>
              <a:bodyPr/>
              <a:lstStyle/>
              <a:p>
                <a:endParaRPr lang="pt-BR"/>
              </a:p>
            </p:txBody>
          </p:sp>
          <p:sp>
            <p:nvSpPr>
              <p:cNvPr id="18376" name="Freeform 2097"/>
              <p:cNvSpPr>
                <a:spLocks/>
              </p:cNvSpPr>
              <p:nvPr/>
            </p:nvSpPr>
            <p:spPr bwMode="auto">
              <a:xfrm>
                <a:off x="4632" y="3091"/>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CC0000"/>
                </a:solidFill>
                <a:prstDash val="solid"/>
                <a:round/>
                <a:headEnd/>
                <a:tailEnd/>
              </a:ln>
            </p:spPr>
            <p:txBody>
              <a:bodyPr/>
              <a:lstStyle/>
              <a:p>
                <a:endParaRPr lang="pt-BR"/>
              </a:p>
            </p:txBody>
          </p:sp>
          <p:sp>
            <p:nvSpPr>
              <p:cNvPr id="18377" name="Line 2098"/>
              <p:cNvSpPr>
                <a:spLocks noChangeShapeType="1"/>
              </p:cNvSpPr>
              <p:nvPr/>
            </p:nvSpPr>
            <p:spPr bwMode="auto">
              <a:xfrm>
                <a:off x="4639" y="3097"/>
                <a:ext cx="7" cy="1"/>
              </a:xfrm>
              <a:prstGeom prst="line">
                <a:avLst/>
              </a:prstGeom>
              <a:noFill/>
              <a:ln w="33338">
                <a:solidFill>
                  <a:srgbClr val="CC0000"/>
                </a:solidFill>
                <a:round/>
                <a:headEnd/>
                <a:tailEnd/>
              </a:ln>
            </p:spPr>
            <p:txBody>
              <a:bodyPr/>
              <a:lstStyle/>
              <a:p>
                <a:endParaRPr lang="pt-BR"/>
              </a:p>
            </p:txBody>
          </p:sp>
          <p:sp>
            <p:nvSpPr>
              <p:cNvPr id="18378" name="Line 2099"/>
              <p:cNvSpPr>
                <a:spLocks noChangeShapeType="1"/>
              </p:cNvSpPr>
              <p:nvPr/>
            </p:nvSpPr>
            <p:spPr bwMode="auto">
              <a:xfrm>
                <a:off x="4646" y="3097"/>
                <a:ext cx="1" cy="1"/>
              </a:xfrm>
              <a:prstGeom prst="line">
                <a:avLst/>
              </a:prstGeom>
              <a:noFill/>
              <a:ln w="33338">
                <a:solidFill>
                  <a:srgbClr val="CC0000"/>
                </a:solidFill>
                <a:round/>
                <a:headEnd/>
                <a:tailEnd/>
              </a:ln>
            </p:spPr>
            <p:txBody>
              <a:bodyPr/>
              <a:lstStyle/>
              <a:p>
                <a:endParaRPr lang="pt-BR"/>
              </a:p>
            </p:txBody>
          </p:sp>
          <p:sp>
            <p:nvSpPr>
              <p:cNvPr id="18379" name="Freeform 2100"/>
              <p:cNvSpPr>
                <a:spLocks/>
              </p:cNvSpPr>
              <p:nvPr/>
            </p:nvSpPr>
            <p:spPr bwMode="auto">
              <a:xfrm>
                <a:off x="4646" y="3097"/>
                <a:ext cx="7" cy="5"/>
              </a:xfrm>
              <a:custGeom>
                <a:avLst/>
                <a:gdLst>
                  <a:gd name="T0" fmla="*/ 0 w 7"/>
                  <a:gd name="T1" fmla="*/ 0 h 5"/>
                  <a:gd name="T2" fmla="*/ 0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0" y="0"/>
                    </a:lnTo>
                    <a:lnTo>
                      <a:pt x="7" y="5"/>
                    </a:lnTo>
                  </a:path>
                </a:pathLst>
              </a:custGeom>
              <a:noFill/>
              <a:ln w="33338">
                <a:solidFill>
                  <a:srgbClr val="CC0000"/>
                </a:solidFill>
                <a:prstDash val="solid"/>
                <a:round/>
                <a:headEnd/>
                <a:tailEnd/>
              </a:ln>
            </p:spPr>
            <p:txBody>
              <a:bodyPr/>
              <a:lstStyle/>
              <a:p>
                <a:endParaRPr lang="pt-BR"/>
              </a:p>
            </p:txBody>
          </p:sp>
          <p:sp>
            <p:nvSpPr>
              <p:cNvPr id="18380" name="Line 2101"/>
              <p:cNvSpPr>
                <a:spLocks noChangeShapeType="1"/>
              </p:cNvSpPr>
              <p:nvPr/>
            </p:nvSpPr>
            <p:spPr bwMode="auto">
              <a:xfrm>
                <a:off x="4653" y="3102"/>
                <a:ext cx="7" cy="1"/>
              </a:xfrm>
              <a:prstGeom prst="line">
                <a:avLst/>
              </a:prstGeom>
              <a:noFill/>
              <a:ln w="33338">
                <a:solidFill>
                  <a:srgbClr val="CC0000"/>
                </a:solidFill>
                <a:round/>
                <a:headEnd/>
                <a:tailEnd/>
              </a:ln>
            </p:spPr>
            <p:txBody>
              <a:bodyPr/>
              <a:lstStyle/>
              <a:p>
                <a:endParaRPr lang="pt-BR"/>
              </a:p>
            </p:txBody>
          </p:sp>
          <p:sp>
            <p:nvSpPr>
              <p:cNvPr id="18381" name="Line 2102"/>
              <p:cNvSpPr>
                <a:spLocks noChangeShapeType="1"/>
              </p:cNvSpPr>
              <p:nvPr/>
            </p:nvSpPr>
            <p:spPr bwMode="auto">
              <a:xfrm>
                <a:off x="4660" y="3102"/>
                <a:ext cx="1" cy="1"/>
              </a:xfrm>
              <a:prstGeom prst="line">
                <a:avLst/>
              </a:prstGeom>
              <a:noFill/>
              <a:ln w="33338">
                <a:solidFill>
                  <a:srgbClr val="CC0000"/>
                </a:solidFill>
                <a:round/>
                <a:headEnd/>
                <a:tailEnd/>
              </a:ln>
            </p:spPr>
            <p:txBody>
              <a:bodyPr/>
              <a:lstStyle/>
              <a:p>
                <a:endParaRPr lang="pt-BR"/>
              </a:p>
            </p:txBody>
          </p:sp>
          <p:sp>
            <p:nvSpPr>
              <p:cNvPr id="18382" name="Line 2103"/>
              <p:cNvSpPr>
                <a:spLocks noChangeShapeType="1"/>
              </p:cNvSpPr>
              <p:nvPr/>
            </p:nvSpPr>
            <p:spPr bwMode="auto">
              <a:xfrm>
                <a:off x="4660" y="3102"/>
                <a:ext cx="7" cy="1"/>
              </a:xfrm>
              <a:prstGeom prst="line">
                <a:avLst/>
              </a:prstGeom>
              <a:noFill/>
              <a:ln w="33338">
                <a:solidFill>
                  <a:srgbClr val="CC0000"/>
                </a:solidFill>
                <a:round/>
                <a:headEnd/>
                <a:tailEnd/>
              </a:ln>
            </p:spPr>
            <p:txBody>
              <a:bodyPr/>
              <a:lstStyle/>
              <a:p>
                <a:endParaRPr lang="pt-BR"/>
              </a:p>
            </p:txBody>
          </p:sp>
          <p:sp>
            <p:nvSpPr>
              <p:cNvPr id="18383" name="Line 2104"/>
              <p:cNvSpPr>
                <a:spLocks noChangeShapeType="1"/>
              </p:cNvSpPr>
              <p:nvPr/>
            </p:nvSpPr>
            <p:spPr bwMode="auto">
              <a:xfrm>
                <a:off x="4667" y="3102"/>
                <a:ext cx="7" cy="1"/>
              </a:xfrm>
              <a:prstGeom prst="line">
                <a:avLst/>
              </a:prstGeom>
              <a:noFill/>
              <a:ln w="33338">
                <a:solidFill>
                  <a:srgbClr val="CC0000"/>
                </a:solidFill>
                <a:round/>
                <a:headEnd/>
                <a:tailEnd/>
              </a:ln>
            </p:spPr>
            <p:txBody>
              <a:bodyPr/>
              <a:lstStyle/>
              <a:p>
                <a:endParaRPr lang="pt-BR"/>
              </a:p>
            </p:txBody>
          </p:sp>
          <p:sp>
            <p:nvSpPr>
              <p:cNvPr id="18384" name="Line 2105"/>
              <p:cNvSpPr>
                <a:spLocks noChangeShapeType="1"/>
              </p:cNvSpPr>
              <p:nvPr/>
            </p:nvSpPr>
            <p:spPr bwMode="auto">
              <a:xfrm>
                <a:off x="4674" y="3102"/>
                <a:ext cx="1" cy="1"/>
              </a:xfrm>
              <a:prstGeom prst="line">
                <a:avLst/>
              </a:prstGeom>
              <a:noFill/>
              <a:ln w="33338">
                <a:solidFill>
                  <a:srgbClr val="CC0000"/>
                </a:solidFill>
                <a:round/>
                <a:headEnd/>
                <a:tailEnd/>
              </a:ln>
            </p:spPr>
            <p:txBody>
              <a:bodyPr/>
              <a:lstStyle/>
              <a:p>
                <a:endParaRPr lang="pt-BR"/>
              </a:p>
            </p:txBody>
          </p:sp>
          <p:sp>
            <p:nvSpPr>
              <p:cNvPr id="18385" name="Line 2106"/>
              <p:cNvSpPr>
                <a:spLocks noChangeShapeType="1"/>
              </p:cNvSpPr>
              <p:nvPr/>
            </p:nvSpPr>
            <p:spPr bwMode="auto">
              <a:xfrm>
                <a:off x="4674" y="3102"/>
                <a:ext cx="7" cy="1"/>
              </a:xfrm>
              <a:prstGeom prst="line">
                <a:avLst/>
              </a:prstGeom>
              <a:noFill/>
              <a:ln w="33338">
                <a:solidFill>
                  <a:srgbClr val="CC0000"/>
                </a:solidFill>
                <a:round/>
                <a:headEnd/>
                <a:tailEnd/>
              </a:ln>
            </p:spPr>
            <p:txBody>
              <a:bodyPr/>
              <a:lstStyle/>
              <a:p>
                <a:endParaRPr lang="pt-BR"/>
              </a:p>
            </p:txBody>
          </p:sp>
          <p:sp>
            <p:nvSpPr>
              <p:cNvPr id="18386" name="Line 2107"/>
              <p:cNvSpPr>
                <a:spLocks noChangeShapeType="1"/>
              </p:cNvSpPr>
              <p:nvPr/>
            </p:nvSpPr>
            <p:spPr bwMode="auto">
              <a:xfrm>
                <a:off x="4681" y="3102"/>
                <a:ext cx="7" cy="1"/>
              </a:xfrm>
              <a:prstGeom prst="line">
                <a:avLst/>
              </a:prstGeom>
              <a:noFill/>
              <a:ln w="33338">
                <a:solidFill>
                  <a:srgbClr val="CC0000"/>
                </a:solidFill>
                <a:round/>
                <a:headEnd/>
                <a:tailEnd/>
              </a:ln>
            </p:spPr>
            <p:txBody>
              <a:bodyPr/>
              <a:lstStyle/>
              <a:p>
                <a:endParaRPr lang="pt-BR"/>
              </a:p>
            </p:txBody>
          </p:sp>
          <p:sp>
            <p:nvSpPr>
              <p:cNvPr id="18387" name="Freeform 2108"/>
              <p:cNvSpPr>
                <a:spLocks/>
              </p:cNvSpPr>
              <p:nvPr/>
            </p:nvSpPr>
            <p:spPr bwMode="auto">
              <a:xfrm>
                <a:off x="4688" y="3102"/>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388" name="Line 2109"/>
              <p:cNvSpPr>
                <a:spLocks noChangeShapeType="1"/>
              </p:cNvSpPr>
              <p:nvPr/>
            </p:nvSpPr>
            <p:spPr bwMode="auto">
              <a:xfrm>
                <a:off x="4688" y="3108"/>
                <a:ext cx="7" cy="1"/>
              </a:xfrm>
              <a:prstGeom prst="line">
                <a:avLst/>
              </a:prstGeom>
              <a:noFill/>
              <a:ln w="33338">
                <a:solidFill>
                  <a:srgbClr val="CC0000"/>
                </a:solidFill>
                <a:round/>
                <a:headEnd/>
                <a:tailEnd/>
              </a:ln>
            </p:spPr>
            <p:txBody>
              <a:bodyPr/>
              <a:lstStyle/>
              <a:p>
                <a:endParaRPr lang="pt-BR"/>
              </a:p>
            </p:txBody>
          </p:sp>
          <p:sp>
            <p:nvSpPr>
              <p:cNvPr id="18389" name="Line 2110"/>
              <p:cNvSpPr>
                <a:spLocks noChangeShapeType="1"/>
              </p:cNvSpPr>
              <p:nvPr/>
            </p:nvSpPr>
            <p:spPr bwMode="auto">
              <a:xfrm>
                <a:off x="4695" y="3108"/>
                <a:ext cx="7" cy="1"/>
              </a:xfrm>
              <a:prstGeom prst="line">
                <a:avLst/>
              </a:prstGeom>
              <a:noFill/>
              <a:ln w="33338">
                <a:solidFill>
                  <a:srgbClr val="CC0000"/>
                </a:solidFill>
                <a:round/>
                <a:headEnd/>
                <a:tailEnd/>
              </a:ln>
            </p:spPr>
            <p:txBody>
              <a:bodyPr/>
              <a:lstStyle/>
              <a:p>
                <a:endParaRPr lang="pt-BR"/>
              </a:p>
            </p:txBody>
          </p:sp>
          <p:sp>
            <p:nvSpPr>
              <p:cNvPr id="18390" name="Freeform 2111"/>
              <p:cNvSpPr>
                <a:spLocks/>
              </p:cNvSpPr>
              <p:nvPr/>
            </p:nvSpPr>
            <p:spPr bwMode="auto">
              <a:xfrm>
                <a:off x="4702" y="3108"/>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391" name="Line 2112"/>
              <p:cNvSpPr>
                <a:spLocks noChangeShapeType="1"/>
              </p:cNvSpPr>
              <p:nvPr/>
            </p:nvSpPr>
            <p:spPr bwMode="auto">
              <a:xfrm>
                <a:off x="4702" y="3114"/>
                <a:ext cx="7" cy="1"/>
              </a:xfrm>
              <a:prstGeom prst="line">
                <a:avLst/>
              </a:prstGeom>
              <a:noFill/>
              <a:ln w="33338">
                <a:solidFill>
                  <a:srgbClr val="CC0000"/>
                </a:solidFill>
                <a:round/>
                <a:headEnd/>
                <a:tailEnd/>
              </a:ln>
            </p:spPr>
            <p:txBody>
              <a:bodyPr/>
              <a:lstStyle/>
              <a:p>
                <a:endParaRPr lang="pt-BR"/>
              </a:p>
            </p:txBody>
          </p:sp>
          <p:sp>
            <p:nvSpPr>
              <p:cNvPr id="18392" name="Line 2113"/>
              <p:cNvSpPr>
                <a:spLocks noChangeShapeType="1"/>
              </p:cNvSpPr>
              <p:nvPr/>
            </p:nvSpPr>
            <p:spPr bwMode="auto">
              <a:xfrm>
                <a:off x="4709" y="3114"/>
                <a:ext cx="7" cy="1"/>
              </a:xfrm>
              <a:prstGeom prst="line">
                <a:avLst/>
              </a:prstGeom>
              <a:noFill/>
              <a:ln w="33338">
                <a:solidFill>
                  <a:srgbClr val="CC0000"/>
                </a:solidFill>
                <a:round/>
                <a:headEnd/>
                <a:tailEnd/>
              </a:ln>
            </p:spPr>
            <p:txBody>
              <a:bodyPr/>
              <a:lstStyle/>
              <a:p>
                <a:endParaRPr lang="pt-BR"/>
              </a:p>
            </p:txBody>
          </p:sp>
          <p:sp>
            <p:nvSpPr>
              <p:cNvPr id="18393" name="Line 2114"/>
              <p:cNvSpPr>
                <a:spLocks noChangeShapeType="1"/>
              </p:cNvSpPr>
              <p:nvPr/>
            </p:nvSpPr>
            <p:spPr bwMode="auto">
              <a:xfrm>
                <a:off x="4716" y="3114"/>
                <a:ext cx="1" cy="1"/>
              </a:xfrm>
              <a:prstGeom prst="line">
                <a:avLst/>
              </a:prstGeom>
              <a:noFill/>
              <a:ln w="33338">
                <a:solidFill>
                  <a:srgbClr val="CC0000"/>
                </a:solidFill>
                <a:round/>
                <a:headEnd/>
                <a:tailEnd/>
              </a:ln>
            </p:spPr>
            <p:txBody>
              <a:bodyPr/>
              <a:lstStyle/>
              <a:p>
                <a:endParaRPr lang="pt-BR"/>
              </a:p>
            </p:txBody>
          </p:sp>
          <p:sp>
            <p:nvSpPr>
              <p:cNvPr id="18394" name="Line 2115"/>
              <p:cNvSpPr>
                <a:spLocks noChangeShapeType="1"/>
              </p:cNvSpPr>
              <p:nvPr/>
            </p:nvSpPr>
            <p:spPr bwMode="auto">
              <a:xfrm>
                <a:off x="4716" y="3114"/>
                <a:ext cx="7" cy="1"/>
              </a:xfrm>
              <a:prstGeom prst="line">
                <a:avLst/>
              </a:prstGeom>
              <a:noFill/>
              <a:ln w="33338">
                <a:solidFill>
                  <a:srgbClr val="CC0000"/>
                </a:solidFill>
                <a:round/>
                <a:headEnd/>
                <a:tailEnd/>
              </a:ln>
            </p:spPr>
            <p:txBody>
              <a:bodyPr/>
              <a:lstStyle/>
              <a:p>
                <a:endParaRPr lang="pt-BR"/>
              </a:p>
            </p:txBody>
          </p:sp>
          <p:sp>
            <p:nvSpPr>
              <p:cNvPr id="18395" name="Line 2116"/>
              <p:cNvSpPr>
                <a:spLocks noChangeShapeType="1"/>
              </p:cNvSpPr>
              <p:nvPr/>
            </p:nvSpPr>
            <p:spPr bwMode="auto">
              <a:xfrm>
                <a:off x="4723" y="3114"/>
                <a:ext cx="7" cy="1"/>
              </a:xfrm>
              <a:prstGeom prst="line">
                <a:avLst/>
              </a:prstGeom>
              <a:noFill/>
              <a:ln w="33338">
                <a:solidFill>
                  <a:srgbClr val="CC0000"/>
                </a:solidFill>
                <a:round/>
                <a:headEnd/>
                <a:tailEnd/>
              </a:ln>
            </p:spPr>
            <p:txBody>
              <a:bodyPr/>
              <a:lstStyle/>
              <a:p>
                <a:endParaRPr lang="pt-BR"/>
              </a:p>
            </p:txBody>
          </p:sp>
          <p:sp>
            <p:nvSpPr>
              <p:cNvPr id="18396" name="Line 2117"/>
              <p:cNvSpPr>
                <a:spLocks noChangeShapeType="1"/>
              </p:cNvSpPr>
              <p:nvPr/>
            </p:nvSpPr>
            <p:spPr bwMode="auto">
              <a:xfrm>
                <a:off x="4730" y="3114"/>
                <a:ext cx="1" cy="1"/>
              </a:xfrm>
              <a:prstGeom prst="line">
                <a:avLst/>
              </a:prstGeom>
              <a:noFill/>
              <a:ln w="33338">
                <a:solidFill>
                  <a:srgbClr val="CC0000"/>
                </a:solidFill>
                <a:round/>
                <a:headEnd/>
                <a:tailEnd/>
              </a:ln>
            </p:spPr>
            <p:txBody>
              <a:bodyPr/>
              <a:lstStyle/>
              <a:p>
                <a:endParaRPr lang="pt-BR"/>
              </a:p>
            </p:txBody>
          </p:sp>
          <p:sp>
            <p:nvSpPr>
              <p:cNvPr id="18397" name="Line 2118"/>
              <p:cNvSpPr>
                <a:spLocks noChangeShapeType="1"/>
              </p:cNvSpPr>
              <p:nvPr/>
            </p:nvSpPr>
            <p:spPr bwMode="auto">
              <a:xfrm>
                <a:off x="4730" y="3114"/>
                <a:ext cx="7" cy="1"/>
              </a:xfrm>
              <a:prstGeom prst="line">
                <a:avLst/>
              </a:prstGeom>
              <a:noFill/>
              <a:ln w="33338">
                <a:solidFill>
                  <a:srgbClr val="CC0000"/>
                </a:solidFill>
                <a:round/>
                <a:headEnd/>
                <a:tailEnd/>
              </a:ln>
            </p:spPr>
            <p:txBody>
              <a:bodyPr/>
              <a:lstStyle/>
              <a:p>
                <a:endParaRPr lang="pt-BR"/>
              </a:p>
            </p:txBody>
          </p:sp>
          <p:sp>
            <p:nvSpPr>
              <p:cNvPr id="18398" name="Line 2119"/>
              <p:cNvSpPr>
                <a:spLocks noChangeShapeType="1"/>
              </p:cNvSpPr>
              <p:nvPr/>
            </p:nvSpPr>
            <p:spPr bwMode="auto">
              <a:xfrm>
                <a:off x="4737" y="3114"/>
                <a:ext cx="7" cy="1"/>
              </a:xfrm>
              <a:prstGeom prst="line">
                <a:avLst/>
              </a:prstGeom>
              <a:noFill/>
              <a:ln w="33338">
                <a:solidFill>
                  <a:srgbClr val="CC0000"/>
                </a:solidFill>
                <a:round/>
                <a:headEnd/>
                <a:tailEnd/>
              </a:ln>
            </p:spPr>
            <p:txBody>
              <a:bodyPr/>
              <a:lstStyle/>
              <a:p>
                <a:endParaRPr lang="pt-BR"/>
              </a:p>
            </p:txBody>
          </p:sp>
          <p:sp>
            <p:nvSpPr>
              <p:cNvPr id="18399" name="Freeform 2120"/>
              <p:cNvSpPr>
                <a:spLocks/>
              </p:cNvSpPr>
              <p:nvPr/>
            </p:nvSpPr>
            <p:spPr bwMode="auto">
              <a:xfrm>
                <a:off x="4744" y="3114"/>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400" name="Line 2121"/>
              <p:cNvSpPr>
                <a:spLocks noChangeShapeType="1"/>
              </p:cNvSpPr>
              <p:nvPr/>
            </p:nvSpPr>
            <p:spPr bwMode="auto">
              <a:xfrm>
                <a:off x="4744" y="3120"/>
                <a:ext cx="7" cy="1"/>
              </a:xfrm>
              <a:prstGeom prst="line">
                <a:avLst/>
              </a:prstGeom>
              <a:noFill/>
              <a:ln w="33338">
                <a:solidFill>
                  <a:srgbClr val="CC0000"/>
                </a:solidFill>
                <a:round/>
                <a:headEnd/>
                <a:tailEnd/>
              </a:ln>
            </p:spPr>
            <p:txBody>
              <a:bodyPr/>
              <a:lstStyle/>
              <a:p>
                <a:endParaRPr lang="pt-BR"/>
              </a:p>
            </p:txBody>
          </p:sp>
          <p:sp>
            <p:nvSpPr>
              <p:cNvPr id="18401" name="Line 2122"/>
              <p:cNvSpPr>
                <a:spLocks noChangeShapeType="1"/>
              </p:cNvSpPr>
              <p:nvPr/>
            </p:nvSpPr>
            <p:spPr bwMode="auto">
              <a:xfrm>
                <a:off x="4751" y="3120"/>
                <a:ext cx="7" cy="1"/>
              </a:xfrm>
              <a:prstGeom prst="line">
                <a:avLst/>
              </a:prstGeom>
              <a:noFill/>
              <a:ln w="33338">
                <a:solidFill>
                  <a:srgbClr val="CC0000"/>
                </a:solidFill>
                <a:round/>
                <a:headEnd/>
                <a:tailEnd/>
              </a:ln>
            </p:spPr>
            <p:txBody>
              <a:bodyPr/>
              <a:lstStyle/>
              <a:p>
                <a:endParaRPr lang="pt-BR"/>
              </a:p>
            </p:txBody>
          </p:sp>
          <p:sp>
            <p:nvSpPr>
              <p:cNvPr id="18402" name="Line 2123"/>
              <p:cNvSpPr>
                <a:spLocks noChangeShapeType="1"/>
              </p:cNvSpPr>
              <p:nvPr/>
            </p:nvSpPr>
            <p:spPr bwMode="auto">
              <a:xfrm>
                <a:off x="4758" y="3120"/>
                <a:ext cx="1" cy="1"/>
              </a:xfrm>
              <a:prstGeom prst="line">
                <a:avLst/>
              </a:prstGeom>
              <a:noFill/>
              <a:ln w="33338">
                <a:solidFill>
                  <a:srgbClr val="CC0000"/>
                </a:solidFill>
                <a:round/>
                <a:headEnd/>
                <a:tailEnd/>
              </a:ln>
            </p:spPr>
            <p:txBody>
              <a:bodyPr/>
              <a:lstStyle/>
              <a:p>
                <a:endParaRPr lang="pt-BR"/>
              </a:p>
            </p:txBody>
          </p:sp>
          <p:sp>
            <p:nvSpPr>
              <p:cNvPr id="18403" name="Line 2124"/>
              <p:cNvSpPr>
                <a:spLocks noChangeShapeType="1"/>
              </p:cNvSpPr>
              <p:nvPr/>
            </p:nvSpPr>
            <p:spPr bwMode="auto">
              <a:xfrm>
                <a:off x="4758" y="3120"/>
                <a:ext cx="7" cy="1"/>
              </a:xfrm>
              <a:prstGeom prst="line">
                <a:avLst/>
              </a:prstGeom>
              <a:noFill/>
              <a:ln w="33338">
                <a:solidFill>
                  <a:srgbClr val="CC0000"/>
                </a:solidFill>
                <a:round/>
                <a:headEnd/>
                <a:tailEnd/>
              </a:ln>
            </p:spPr>
            <p:txBody>
              <a:bodyPr/>
              <a:lstStyle/>
              <a:p>
                <a:endParaRPr lang="pt-BR"/>
              </a:p>
            </p:txBody>
          </p:sp>
          <p:sp>
            <p:nvSpPr>
              <p:cNvPr id="18404" name="Line 2125"/>
              <p:cNvSpPr>
                <a:spLocks noChangeShapeType="1"/>
              </p:cNvSpPr>
              <p:nvPr/>
            </p:nvSpPr>
            <p:spPr bwMode="auto">
              <a:xfrm>
                <a:off x="4765" y="3120"/>
                <a:ext cx="6" cy="1"/>
              </a:xfrm>
              <a:prstGeom prst="line">
                <a:avLst/>
              </a:prstGeom>
              <a:noFill/>
              <a:ln w="33338">
                <a:solidFill>
                  <a:srgbClr val="CC0000"/>
                </a:solidFill>
                <a:round/>
                <a:headEnd/>
                <a:tailEnd/>
              </a:ln>
            </p:spPr>
            <p:txBody>
              <a:bodyPr/>
              <a:lstStyle/>
              <a:p>
                <a:endParaRPr lang="pt-BR"/>
              </a:p>
            </p:txBody>
          </p:sp>
          <p:sp>
            <p:nvSpPr>
              <p:cNvPr id="18405" name="Line 2126"/>
              <p:cNvSpPr>
                <a:spLocks noChangeShapeType="1"/>
              </p:cNvSpPr>
              <p:nvPr/>
            </p:nvSpPr>
            <p:spPr bwMode="auto">
              <a:xfrm>
                <a:off x="4771" y="3120"/>
                <a:ext cx="1" cy="1"/>
              </a:xfrm>
              <a:prstGeom prst="line">
                <a:avLst/>
              </a:prstGeom>
              <a:noFill/>
              <a:ln w="33338">
                <a:solidFill>
                  <a:srgbClr val="CC0000"/>
                </a:solidFill>
                <a:round/>
                <a:headEnd/>
                <a:tailEnd/>
              </a:ln>
            </p:spPr>
            <p:txBody>
              <a:bodyPr/>
              <a:lstStyle/>
              <a:p>
                <a:endParaRPr lang="pt-BR"/>
              </a:p>
            </p:txBody>
          </p:sp>
          <p:sp>
            <p:nvSpPr>
              <p:cNvPr id="18406" name="Line 2127"/>
              <p:cNvSpPr>
                <a:spLocks noChangeShapeType="1"/>
              </p:cNvSpPr>
              <p:nvPr/>
            </p:nvSpPr>
            <p:spPr bwMode="auto">
              <a:xfrm>
                <a:off x="4771" y="3120"/>
                <a:ext cx="7" cy="1"/>
              </a:xfrm>
              <a:prstGeom prst="line">
                <a:avLst/>
              </a:prstGeom>
              <a:noFill/>
              <a:ln w="33338">
                <a:solidFill>
                  <a:srgbClr val="CC0000"/>
                </a:solidFill>
                <a:round/>
                <a:headEnd/>
                <a:tailEnd/>
              </a:ln>
            </p:spPr>
            <p:txBody>
              <a:bodyPr/>
              <a:lstStyle/>
              <a:p>
                <a:endParaRPr lang="pt-BR"/>
              </a:p>
            </p:txBody>
          </p:sp>
          <p:sp>
            <p:nvSpPr>
              <p:cNvPr id="18407" name="Line 2128"/>
              <p:cNvSpPr>
                <a:spLocks noChangeShapeType="1"/>
              </p:cNvSpPr>
              <p:nvPr/>
            </p:nvSpPr>
            <p:spPr bwMode="auto">
              <a:xfrm>
                <a:off x="4778" y="3120"/>
                <a:ext cx="7" cy="1"/>
              </a:xfrm>
              <a:prstGeom prst="line">
                <a:avLst/>
              </a:prstGeom>
              <a:noFill/>
              <a:ln w="33338">
                <a:solidFill>
                  <a:srgbClr val="CC0000"/>
                </a:solidFill>
                <a:round/>
                <a:headEnd/>
                <a:tailEnd/>
              </a:ln>
            </p:spPr>
            <p:txBody>
              <a:bodyPr/>
              <a:lstStyle/>
              <a:p>
                <a:endParaRPr lang="pt-BR"/>
              </a:p>
            </p:txBody>
          </p:sp>
          <p:sp>
            <p:nvSpPr>
              <p:cNvPr id="18408" name="Freeform 2129"/>
              <p:cNvSpPr>
                <a:spLocks/>
              </p:cNvSpPr>
              <p:nvPr/>
            </p:nvSpPr>
            <p:spPr bwMode="auto">
              <a:xfrm>
                <a:off x="4785" y="3120"/>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CC0000"/>
                </a:solidFill>
                <a:prstDash val="solid"/>
                <a:round/>
                <a:headEnd/>
                <a:tailEnd/>
              </a:ln>
            </p:spPr>
            <p:txBody>
              <a:bodyPr/>
              <a:lstStyle/>
              <a:p>
                <a:endParaRPr lang="pt-BR"/>
              </a:p>
            </p:txBody>
          </p:sp>
          <p:sp>
            <p:nvSpPr>
              <p:cNvPr id="18409" name="Line 2130"/>
              <p:cNvSpPr>
                <a:spLocks noChangeShapeType="1"/>
              </p:cNvSpPr>
              <p:nvPr/>
            </p:nvSpPr>
            <p:spPr bwMode="auto">
              <a:xfrm>
                <a:off x="4785" y="3126"/>
                <a:ext cx="7" cy="1"/>
              </a:xfrm>
              <a:prstGeom prst="line">
                <a:avLst/>
              </a:prstGeom>
              <a:noFill/>
              <a:ln w="33338">
                <a:solidFill>
                  <a:srgbClr val="CC0000"/>
                </a:solidFill>
                <a:round/>
                <a:headEnd/>
                <a:tailEnd/>
              </a:ln>
            </p:spPr>
            <p:txBody>
              <a:bodyPr/>
              <a:lstStyle/>
              <a:p>
                <a:endParaRPr lang="pt-BR"/>
              </a:p>
            </p:txBody>
          </p:sp>
          <p:sp>
            <p:nvSpPr>
              <p:cNvPr id="18410" name="Line 2131"/>
              <p:cNvSpPr>
                <a:spLocks noChangeShapeType="1"/>
              </p:cNvSpPr>
              <p:nvPr/>
            </p:nvSpPr>
            <p:spPr bwMode="auto">
              <a:xfrm>
                <a:off x="4792" y="3126"/>
                <a:ext cx="7" cy="1"/>
              </a:xfrm>
              <a:prstGeom prst="line">
                <a:avLst/>
              </a:prstGeom>
              <a:noFill/>
              <a:ln w="33338">
                <a:solidFill>
                  <a:srgbClr val="CC0000"/>
                </a:solidFill>
                <a:round/>
                <a:headEnd/>
                <a:tailEnd/>
              </a:ln>
            </p:spPr>
            <p:txBody>
              <a:bodyPr/>
              <a:lstStyle/>
              <a:p>
                <a:endParaRPr lang="pt-BR"/>
              </a:p>
            </p:txBody>
          </p:sp>
          <p:sp>
            <p:nvSpPr>
              <p:cNvPr id="18411" name="Line 2132"/>
              <p:cNvSpPr>
                <a:spLocks noChangeShapeType="1"/>
              </p:cNvSpPr>
              <p:nvPr/>
            </p:nvSpPr>
            <p:spPr bwMode="auto">
              <a:xfrm>
                <a:off x="4799" y="3126"/>
                <a:ext cx="1" cy="1"/>
              </a:xfrm>
              <a:prstGeom prst="line">
                <a:avLst/>
              </a:prstGeom>
              <a:noFill/>
              <a:ln w="33338">
                <a:solidFill>
                  <a:srgbClr val="CC0000"/>
                </a:solidFill>
                <a:round/>
                <a:headEnd/>
                <a:tailEnd/>
              </a:ln>
            </p:spPr>
            <p:txBody>
              <a:bodyPr/>
              <a:lstStyle/>
              <a:p>
                <a:endParaRPr lang="pt-BR"/>
              </a:p>
            </p:txBody>
          </p:sp>
          <p:sp>
            <p:nvSpPr>
              <p:cNvPr id="18412" name="Line 2133"/>
              <p:cNvSpPr>
                <a:spLocks noChangeShapeType="1"/>
              </p:cNvSpPr>
              <p:nvPr/>
            </p:nvSpPr>
            <p:spPr bwMode="auto">
              <a:xfrm>
                <a:off x="4799" y="3126"/>
                <a:ext cx="7" cy="1"/>
              </a:xfrm>
              <a:prstGeom prst="line">
                <a:avLst/>
              </a:prstGeom>
              <a:noFill/>
              <a:ln w="33338">
                <a:solidFill>
                  <a:srgbClr val="CC0000"/>
                </a:solidFill>
                <a:round/>
                <a:headEnd/>
                <a:tailEnd/>
              </a:ln>
            </p:spPr>
            <p:txBody>
              <a:bodyPr/>
              <a:lstStyle/>
              <a:p>
                <a:endParaRPr lang="pt-BR"/>
              </a:p>
            </p:txBody>
          </p:sp>
          <p:sp>
            <p:nvSpPr>
              <p:cNvPr id="18413" name="Line 2134"/>
              <p:cNvSpPr>
                <a:spLocks noChangeShapeType="1"/>
              </p:cNvSpPr>
              <p:nvPr/>
            </p:nvSpPr>
            <p:spPr bwMode="auto">
              <a:xfrm>
                <a:off x="4806" y="3126"/>
                <a:ext cx="7" cy="1"/>
              </a:xfrm>
              <a:prstGeom prst="line">
                <a:avLst/>
              </a:prstGeom>
              <a:noFill/>
              <a:ln w="33338">
                <a:solidFill>
                  <a:srgbClr val="CC0000"/>
                </a:solidFill>
                <a:round/>
                <a:headEnd/>
                <a:tailEnd/>
              </a:ln>
            </p:spPr>
            <p:txBody>
              <a:bodyPr/>
              <a:lstStyle/>
              <a:p>
                <a:endParaRPr lang="pt-BR"/>
              </a:p>
            </p:txBody>
          </p:sp>
          <p:sp>
            <p:nvSpPr>
              <p:cNvPr id="18414" name="Line 2135"/>
              <p:cNvSpPr>
                <a:spLocks noChangeShapeType="1"/>
              </p:cNvSpPr>
              <p:nvPr/>
            </p:nvSpPr>
            <p:spPr bwMode="auto">
              <a:xfrm>
                <a:off x="4813" y="3126"/>
                <a:ext cx="1" cy="1"/>
              </a:xfrm>
              <a:prstGeom prst="line">
                <a:avLst/>
              </a:prstGeom>
              <a:noFill/>
              <a:ln w="33338">
                <a:solidFill>
                  <a:srgbClr val="CC0000"/>
                </a:solidFill>
                <a:round/>
                <a:headEnd/>
                <a:tailEnd/>
              </a:ln>
            </p:spPr>
            <p:txBody>
              <a:bodyPr/>
              <a:lstStyle/>
              <a:p>
                <a:endParaRPr lang="pt-BR"/>
              </a:p>
            </p:txBody>
          </p:sp>
          <p:sp>
            <p:nvSpPr>
              <p:cNvPr id="18415" name="Line 2136"/>
              <p:cNvSpPr>
                <a:spLocks noChangeShapeType="1"/>
              </p:cNvSpPr>
              <p:nvPr/>
            </p:nvSpPr>
            <p:spPr bwMode="auto">
              <a:xfrm>
                <a:off x="4813" y="3126"/>
                <a:ext cx="7" cy="1"/>
              </a:xfrm>
              <a:prstGeom prst="line">
                <a:avLst/>
              </a:prstGeom>
              <a:noFill/>
              <a:ln w="33338">
                <a:solidFill>
                  <a:srgbClr val="CC0000"/>
                </a:solidFill>
                <a:round/>
                <a:headEnd/>
                <a:tailEnd/>
              </a:ln>
            </p:spPr>
            <p:txBody>
              <a:bodyPr/>
              <a:lstStyle/>
              <a:p>
                <a:endParaRPr lang="pt-BR"/>
              </a:p>
            </p:txBody>
          </p:sp>
          <p:sp>
            <p:nvSpPr>
              <p:cNvPr id="18416" name="Line 2137"/>
              <p:cNvSpPr>
                <a:spLocks noChangeShapeType="1"/>
              </p:cNvSpPr>
              <p:nvPr/>
            </p:nvSpPr>
            <p:spPr bwMode="auto">
              <a:xfrm>
                <a:off x="4820" y="3126"/>
                <a:ext cx="7" cy="1"/>
              </a:xfrm>
              <a:prstGeom prst="line">
                <a:avLst/>
              </a:prstGeom>
              <a:noFill/>
              <a:ln w="33338">
                <a:solidFill>
                  <a:srgbClr val="CC0000"/>
                </a:solidFill>
                <a:round/>
                <a:headEnd/>
                <a:tailEnd/>
              </a:ln>
            </p:spPr>
            <p:txBody>
              <a:bodyPr/>
              <a:lstStyle/>
              <a:p>
                <a:endParaRPr lang="pt-BR"/>
              </a:p>
            </p:txBody>
          </p:sp>
          <p:sp>
            <p:nvSpPr>
              <p:cNvPr id="18417" name="Line 2138"/>
              <p:cNvSpPr>
                <a:spLocks noChangeShapeType="1"/>
              </p:cNvSpPr>
              <p:nvPr/>
            </p:nvSpPr>
            <p:spPr bwMode="auto">
              <a:xfrm>
                <a:off x="4827" y="3126"/>
                <a:ext cx="1" cy="1"/>
              </a:xfrm>
              <a:prstGeom prst="line">
                <a:avLst/>
              </a:prstGeom>
              <a:noFill/>
              <a:ln w="33338">
                <a:solidFill>
                  <a:srgbClr val="CC0000"/>
                </a:solidFill>
                <a:round/>
                <a:headEnd/>
                <a:tailEnd/>
              </a:ln>
            </p:spPr>
            <p:txBody>
              <a:bodyPr/>
              <a:lstStyle/>
              <a:p>
                <a:endParaRPr lang="pt-BR"/>
              </a:p>
            </p:txBody>
          </p:sp>
          <p:sp>
            <p:nvSpPr>
              <p:cNvPr id="18418" name="Line 2139"/>
              <p:cNvSpPr>
                <a:spLocks noChangeShapeType="1"/>
              </p:cNvSpPr>
              <p:nvPr/>
            </p:nvSpPr>
            <p:spPr bwMode="auto">
              <a:xfrm>
                <a:off x="4827" y="3126"/>
                <a:ext cx="7" cy="1"/>
              </a:xfrm>
              <a:prstGeom prst="line">
                <a:avLst/>
              </a:prstGeom>
              <a:noFill/>
              <a:ln w="33338">
                <a:solidFill>
                  <a:srgbClr val="CC0000"/>
                </a:solidFill>
                <a:round/>
                <a:headEnd/>
                <a:tailEnd/>
              </a:ln>
            </p:spPr>
            <p:txBody>
              <a:bodyPr/>
              <a:lstStyle/>
              <a:p>
                <a:endParaRPr lang="pt-BR"/>
              </a:p>
            </p:txBody>
          </p:sp>
          <p:sp>
            <p:nvSpPr>
              <p:cNvPr id="18419" name="Freeform 2140"/>
              <p:cNvSpPr>
                <a:spLocks/>
              </p:cNvSpPr>
              <p:nvPr/>
            </p:nvSpPr>
            <p:spPr bwMode="auto">
              <a:xfrm>
                <a:off x="4834" y="3126"/>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CC0000"/>
                </a:solidFill>
                <a:prstDash val="solid"/>
                <a:round/>
                <a:headEnd/>
                <a:tailEnd/>
              </a:ln>
            </p:spPr>
            <p:txBody>
              <a:bodyPr/>
              <a:lstStyle/>
              <a:p>
                <a:endParaRPr lang="pt-BR"/>
              </a:p>
            </p:txBody>
          </p:sp>
          <p:sp>
            <p:nvSpPr>
              <p:cNvPr id="18420" name="Line 2141"/>
              <p:cNvSpPr>
                <a:spLocks noChangeShapeType="1"/>
              </p:cNvSpPr>
              <p:nvPr/>
            </p:nvSpPr>
            <p:spPr bwMode="auto">
              <a:xfrm>
                <a:off x="4841" y="3131"/>
                <a:ext cx="1" cy="1"/>
              </a:xfrm>
              <a:prstGeom prst="line">
                <a:avLst/>
              </a:prstGeom>
              <a:noFill/>
              <a:ln w="33338">
                <a:solidFill>
                  <a:srgbClr val="CC0000"/>
                </a:solidFill>
                <a:round/>
                <a:headEnd/>
                <a:tailEnd/>
              </a:ln>
            </p:spPr>
            <p:txBody>
              <a:bodyPr/>
              <a:lstStyle/>
              <a:p>
                <a:endParaRPr lang="pt-BR"/>
              </a:p>
            </p:txBody>
          </p:sp>
          <p:sp>
            <p:nvSpPr>
              <p:cNvPr id="18421" name="Line 2142"/>
              <p:cNvSpPr>
                <a:spLocks noChangeShapeType="1"/>
              </p:cNvSpPr>
              <p:nvPr/>
            </p:nvSpPr>
            <p:spPr bwMode="auto">
              <a:xfrm>
                <a:off x="4841" y="3131"/>
                <a:ext cx="7" cy="1"/>
              </a:xfrm>
              <a:prstGeom prst="line">
                <a:avLst/>
              </a:prstGeom>
              <a:noFill/>
              <a:ln w="33338">
                <a:solidFill>
                  <a:srgbClr val="CC0000"/>
                </a:solidFill>
                <a:round/>
                <a:headEnd/>
                <a:tailEnd/>
              </a:ln>
            </p:spPr>
            <p:txBody>
              <a:bodyPr/>
              <a:lstStyle/>
              <a:p>
                <a:endParaRPr lang="pt-BR"/>
              </a:p>
            </p:txBody>
          </p:sp>
          <p:sp>
            <p:nvSpPr>
              <p:cNvPr id="18422" name="Line 2143"/>
              <p:cNvSpPr>
                <a:spLocks noChangeShapeType="1"/>
              </p:cNvSpPr>
              <p:nvPr/>
            </p:nvSpPr>
            <p:spPr bwMode="auto">
              <a:xfrm>
                <a:off x="4848" y="3131"/>
                <a:ext cx="7" cy="1"/>
              </a:xfrm>
              <a:prstGeom prst="line">
                <a:avLst/>
              </a:prstGeom>
              <a:noFill/>
              <a:ln w="33338">
                <a:solidFill>
                  <a:srgbClr val="CC0000"/>
                </a:solidFill>
                <a:round/>
                <a:headEnd/>
                <a:tailEnd/>
              </a:ln>
            </p:spPr>
            <p:txBody>
              <a:bodyPr/>
              <a:lstStyle/>
              <a:p>
                <a:endParaRPr lang="pt-BR"/>
              </a:p>
            </p:txBody>
          </p:sp>
          <p:sp>
            <p:nvSpPr>
              <p:cNvPr id="18423" name="Line 2144"/>
              <p:cNvSpPr>
                <a:spLocks noChangeShapeType="1"/>
              </p:cNvSpPr>
              <p:nvPr/>
            </p:nvSpPr>
            <p:spPr bwMode="auto">
              <a:xfrm>
                <a:off x="4855" y="3131"/>
                <a:ext cx="1" cy="1"/>
              </a:xfrm>
              <a:prstGeom prst="line">
                <a:avLst/>
              </a:prstGeom>
              <a:noFill/>
              <a:ln w="33338">
                <a:solidFill>
                  <a:srgbClr val="CC0000"/>
                </a:solidFill>
                <a:round/>
                <a:headEnd/>
                <a:tailEnd/>
              </a:ln>
            </p:spPr>
            <p:txBody>
              <a:bodyPr/>
              <a:lstStyle/>
              <a:p>
                <a:endParaRPr lang="pt-BR"/>
              </a:p>
            </p:txBody>
          </p:sp>
          <p:sp>
            <p:nvSpPr>
              <p:cNvPr id="18424" name="Line 2145"/>
              <p:cNvSpPr>
                <a:spLocks noChangeShapeType="1"/>
              </p:cNvSpPr>
              <p:nvPr/>
            </p:nvSpPr>
            <p:spPr bwMode="auto">
              <a:xfrm>
                <a:off x="4855" y="3131"/>
                <a:ext cx="7" cy="1"/>
              </a:xfrm>
              <a:prstGeom prst="line">
                <a:avLst/>
              </a:prstGeom>
              <a:noFill/>
              <a:ln w="33338">
                <a:solidFill>
                  <a:srgbClr val="CC0000"/>
                </a:solidFill>
                <a:round/>
                <a:headEnd/>
                <a:tailEnd/>
              </a:ln>
            </p:spPr>
            <p:txBody>
              <a:bodyPr/>
              <a:lstStyle/>
              <a:p>
                <a:endParaRPr lang="pt-BR"/>
              </a:p>
            </p:txBody>
          </p:sp>
          <p:sp>
            <p:nvSpPr>
              <p:cNvPr id="18425" name="Line 2146"/>
              <p:cNvSpPr>
                <a:spLocks noChangeShapeType="1"/>
              </p:cNvSpPr>
              <p:nvPr/>
            </p:nvSpPr>
            <p:spPr bwMode="auto">
              <a:xfrm>
                <a:off x="4862" y="3131"/>
                <a:ext cx="7" cy="1"/>
              </a:xfrm>
              <a:prstGeom prst="line">
                <a:avLst/>
              </a:prstGeom>
              <a:noFill/>
              <a:ln w="33338">
                <a:solidFill>
                  <a:srgbClr val="CC0000"/>
                </a:solidFill>
                <a:round/>
                <a:headEnd/>
                <a:tailEnd/>
              </a:ln>
            </p:spPr>
            <p:txBody>
              <a:bodyPr/>
              <a:lstStyle/>
              <a:p>
                <a:endParaRPr lang="pt-BR"/>
              </a:p>
            </p:txBody>
          </p:sp>
          <p:sp>
            <p:nvSpPr>
              <p:cNvPr id="18426" name="Line 2147"/>
              <p:cNvSpPr>
                <a:spLocks noChangeShapeType="1"/>
              </p:cNvSpPr>
              <p:nvPr/>
            </p:nvSpPr>
            <p:spPr bwMode="auto">
              <a:xfrm>
                <a:off x="4869" y="3131"/>
                <a:ext cx="1" cy="1"/>
              </a:xfrm>
              <a:prstGeom prst="line">
                <a:avLst/>
              </a:prstGeom>
              <a:noFill/>
              <a:ln w="33338">
                <a:solidFill>
                  <a:srgbClr val="CC0000"/>
                </a:solidFill>
                <a:round/>
                <a:headEnd/>
                <a:tailEnd/>
              </a:ln>
            </p:spPr>
            <p:txBody>
              <a:bodyPr/>
              <a:lstStyle/>
              <a:p>
                <a:endParaRPr lang="pt-BR"/>
              </a:p>
            </p:txBody>
          </p:sp>
          <p:sp>
            <p:nvSpPr>
              <p:cNvPr id="18427" name="Line 2148"/>
              <p:cNvSpPr>
                <a:spLocks noChangeShapeType="1"/>
              </p:cNvSpPr>
              <p:nvPr/>
            </p:nvSpPr>
            <p:spPr bwMode="auto">
              <a:xfrm>
                <a:off x="4869" y="3131"/>
                <a:ext cx="7" cy="1"/>
              </a:xfrm>
              <a:prstGeom prst="line">
                <a:avLst/>
              </a:prstGeom>
              <a:noFill/>
              <a:ln w="33338">
                <a:solidFill>
                  <a:srgbClr val="CC0000"/>
                </a:solidFill>
                <a:round/>
                <a:headEnd/>
                <a:tailEnd/>
              </a:ln>
            </p:spPr>
            <p:txBody>
              <a:bodyPr/>
              <a:lstStyle/>
              <a:p>
                <a:endParaRPr lang="pt-BR"/>
              </a:p>
            </p:txBody>
          </p:sp>
        </p:grpSp>
        <p:grpSp>
          <p:nvGrpSpPr>
            <p:cNvPr id="18100" name="Group 2149"/>
            <p:cNvGrpSpPr>
              <a:grpSpLocks/>
            </p:cNvGrpSpPr>
            <p:nvPr/>
          </p:nvGrpSpPr>
          <p:grpSpPr bwMode="auto">
            <a:xfrm>
              <a:off x="2117" y="3124"/>
              <a:ext cx="591" cy="1"/>
              <a:chOff x="2073" y="2864"/>
              <a:chExt cx="591" cy="1"/>
            </a:xfrm>
          </p:grpSpPr>
          <p:sp>
            <p:nvSpPr>
              <p:cNvPr id="18101" name="Line 2150"/>
              <p:cNvSpPr>
                <a:spLocks noChangeShapeType="1"/>
              </p:cNvSpPr>
              <p:nvPr/>
            </p:nvSpPr>
            <p:spPr bwMode="auto">
              <a:xfrm>
                <a:off x="2073" y="2864"/>
                <a:ext cx="7" cy="1"/>
              </a:xfrm>
              <a:prstGeom prst="line">
                <a:avLst/>
              </a:prstGeom>
              <a:noFill/>
              <a:ln w="33338">
                <a:solidFill>
                  <a:srgbClr val="CC0000"/>
                </a:solidFill>
                <a:round/>
                <a:headEnd/>
                <a:tailEnd/>
              </a:ln>
            </p:spPr>
            <p:txBody>
              <a:bodyPr/>
              <a:lstStyle/>
              <a:p>
                <a:endParaRPr lang="pt-BR"/>
              </a:p>
            </p:txBody>
          </p:sp>
          <p:sp>
            <p:nvSpPr>
              <p:cNvPr id="18102" name="Line 2151"/>
              <p:cNvSpPr>
                <a:spLocks noChangeShapeType="1"/>
              </p:cNvSpPr>
              <p:nvPr/>
            </p:nvSpPr>
            <p:spPr bwMode="auto">
              <a:xfrm>
                <a:off x="2080" y="2864"/>
                <a:ext cx="1" cy="1"/>
              </a:xfrm>
              <a:prstGeom prst="line">
                <a:avLst/>
              </a:prstGeom>
              <a:noFill/>
              <a:ln w="33338">
                <a:solidFill>
                  <a:srgbClr val="CC0000"/>
                </a:solidFill>
                <a:round/>
                <a:headEnd/>
                <a:tailEnd/>
              </a:ln>
            </p:spPr>
            <p:txBody>
              <a:bodyPr/>
              <a:lstStyle/>
              <a:p>
                <a:endParaRPr lang="pt-BR"/>
              </a:p>
            </p:txBody>
          </p:sp>
          <p:sp>
            <p:nvSpPr>
              <p:cNvPr id="18103" name="Line 2152"/>
              <p:cNvSpPr>
                <a:spLocks noChangeShapeType="1"/>
              </p:cNvSpPr>
              <p:nvPr/>
            </p:nvSpPr>
            <p:spPr bwMode="auto">
              <a:xfrm>
                <a:off x="2080" y="2864"/>
                <a:ext cx="7" cy="1"/>
              </a:xfrm>
              <a:prstGeom prst="line">
                <a:avLst/>
              </a:prstGeom>
              <a:noFill/>
              <a:ln w="33338">
                <a:solidFill>
                  <a:srgbClr val="CC0000"/>
                </a:solidFill>
                <a:round/>
                <a:headEnd/>
                <a:tailEnd/>
              </a:ln>
            </p:spPr>
            <p:txBody>
              <a:bodyPr/>
              <a:lstStyle/>
              <a:p>
                <a:endParaRPr lang="pt-BR"/>
              </a:p>
            </p:txBody>
          </p:sp>
          <p:sp>
            <p:nvSpPr>
              <p:cNvPr id="18104" name="Line 2153"/>
              <p:cNvSpPr>
                <a:spLocks noChangeShapeType="1"/>
              </p:cNvSpPr>
              <p:nvPr/>
            </p:nvSpPr>
            <p:spPr bwMode="auto">
              <a:xfrm>
                <a:off x="2087" y="2864"/>
                <a:ext cx="7" cy="1"/>
              </a:xfrm>
              <a:prstGeom prst="line">
                <a:avLst/>
              </a:prstGeom>
              <a:noFill/>
              <a:ln w="33338">
                <a:solidFill>
                  <a:srgbClr val="CC0000"/>
                </a:solidFill>
                <a:round/>
                <a:headEnd/>
                <a:tailEnd/>
              </a:ln>
            </p:spPr>
            <p:txBody>
              <a:bodyPr/>
              <a:lstStyle/>
              <a:p>
                <a:endParaRPr lang="pt-BR"/>
              </a:p>
            </p:txBody>
          </p:sp>
          <p:sp>
            <p:nvSpPr>
              <p:cNvPr id="18105" name="Line 2154"/>
              <p:cNvSpPr>
                <a:spLocks noChangeShapeType="1"/>
              </p:cNvSpPr>
              <p:nvPr/>
            </p:nvSpPr>
            <p:spPr bwMode="auto">
              <a:xfrm>
                <a:off x="2094" y="2864"/>
                <a:ext cx="1" cy="1"/>
              </a:xfrm>
              <a:prstGeom prst="line">
                <a:avLst/>
              </a:prstGeom>
              <a:noFill/>
              <a:ln w="33338">
                <a:solidFill>
                  <a:srgbClr val="CC0000"/>
                </a:solidFill>
                <a:round/>
                <a:headEnd/>
                <a:tailEnd/>
              </a:ln>
            </p:spPr>
            <p:txBody>
              <a:bodyPr/>
              <a:lstStyle/>
              <a:p>
                <a:endParaRPr lang="pt-BR"/>
              </a:p>
            </p:txBody>
          </p:sp>
          <p:sp>
            <p:nvSpPr>
              <p:cNvPr id="18106" name="Line 2155"/>
              <p:cNvSpPr>
                <a:spLocks noChangeShapeType="1"/>
              </p:cNvSpPr>
              <p:nvPr/>
            </p:nvSpPr>
            <p:spPr bwMode="auto">
              <a:xfrm>
                <a:off x="2094" y="2864"/>
                <a:ext cx="7" cy="1"/>
              </a:xfrm>
              <a:prstGeom prst="line">
                <a:avLst/>
              </a:prstGeom>
              <a:noFill/>
              <a:ln w="33338">
                <a:solidFill>
                  <a:srgbClr val="CC0000"/>
                </a:solidFill>
                <a:round/>
                <a:headEnd/>
                <a:tailEnd/>
              </a:ln>
            </p:spPr>
            <p:txBody>
              <a:bodyPr/>
              <a:lstStyle/>
              <a:p>
                <a:endParaRPr lang="pt-BR"/>
              </a:p>
            </p:txBody>
          </p:sp>
          <p:sp>
            <p:nvSpPr>
              <p:cNvPr id="18107" name="Line 2156"/>
              <p:cNvSpPr>
                <a:spLocks noChangeShapeType="1"/>
              </p:cNvSpPr>
              <p:nvPr/>
            </p:nvSpPr>
            <p:spPr bwMode="auto">
              <a:xfrm>
                <a:off x="2101" y="2864"/>
                <a:ext cx="7" cy="1"/>
              </a:xfrm>
              <a:prstGeom prst="line">
                <a:avLst/>
              </a:prstGeom>
              <a:noFill/>
              <a:ln w="33338">
                <a:solidFill>
                  <a:srgbClr val="CC0000"/>
                </a:solidFill>
                <a:round/>
                <a:headEnd/>
                <a:tailEnd/>
              </a:ln>
            </p:spPr>
            <p:txBody>
              <a:bodyPr/>
              <a:lstStyle/>
              <a:p>
                <a:endParaRPr lang="pt-BR"/>
              </a:p>
            </p:txBody>
          </p:sp>
          <p:sp>
            <p:nvSpPr>
              <p:cNvPr id="18108" name="Line 2157"/>
              <p:cNvSpPr>
                <a:spLocks noChangeShapeType="1"/>
              </p:cNvSpPr>
              <p:nvPr/>
            </p:nvSpPr>
            <p:spPr bwMode="auto">
              <a:xfrm>
                <a:off x="2108" y="2864"/>
                <a:ext cx="1" cy="1"/>
              </a:xfrm>
              <a:prstGeom prst="line">
                <a:avLst/>
              </a:prstGeom>
              <a:noFill/>
              <a:ln w="33338">
                <a:solidFill>
                  <a:srgbClr val="CC0000"/>
                </a:solidFill>
                <a:round/>
                <a:headEnd/>
                <a:tailEnd/>
              </a:ln>
            </p:spPr>
            <p:txBody>
              <a:bodyPr/>
              <a:lstStyle/>
              <a:p>
                <a:endParaRPr lang="pt-BR"/>
              </a:p>
            </p:txBody>
          </p:sp>
          <p:sp>
            <p:nvSpPr>
              <p:cNvPr id="18109" name="Line 2158"/>
              <p:cNvSpPr>
                <a:spLocks noChangeShapeType="1"/>
              </p:cNvSpPr>
              <p:nvPr/>
            </p:nvSpPr>
            <p:spPr bwMode="auto">
              <a:xfrm>
                <a:off x="2108" y="2864"/>
                <a:ext cx="7" cy="1"/>
              </a:xfrm>
              <a:prstGeom prst="line">
                <a:avLst/>
              </a:prstGeom>
              <a:noFill/>
              <a:ln w="33338">
                <a:solidFill>
                  <a:srgbClr val="CC0000"/>
                </a:solidFill>
                <a:round/>
                <a:headEnd/>
                <a:tailEnd/>
              </a:ln>
            </p:spPr>
            <p:txBody>
              <a:bodyPr/>
              <a:lstStyle/>
              <a:p>
                <a:endParaRPr lang="pt-BR"/>
              </a:p>
            </p:txBody>
          </p:sp>
          <p:sp>
            <p:nvSpPr>
              <p:cNvPr id="18110" name="Line 2159"/>
              <p:cNvSpPr>
                <a:spLocks noChangeShapeType="1"/>
              </p:cNvSpPr>
              <p:nvPr/>
            </p:nvSpPr>
            <p:spPr bwMode="auto">
              <a:xfrm>
                <a:off x="2115" y="2864"/>
                <a:ext cx="7" cy="1"/>
              </a:xfrm>
              <a:prstGeom prst="line">
                <a:avLst/>
              </a:prstGeom>
              <a:noFill/>
              <a:ln w="33338">
                <a:solidFill>
                  <a:srgbClr val="CC0000"/>
                </a:solidFill>
                <a:round/>
                <a:headEnd/>
                <a:tailEnd/>
              </a:ln>
            </p:spPr>
            <p:txBody>
              <a:bodyPr/>
              <a:lstStyle/>
              <a:p>
                <a:endParaRPr lang="pt-BR"/>
              </a:p>
            </p:txBody>
          </p:sp>
          <p:sp>
            <p:nvSpPr>
              <p:cNvPr id="18111" name="Line 2160"/>
              <p:cNvSpPr>
                <a:spLocks noChangeShapeType="1"/>
              </p:cNvSpPr>
              <p:nvPr/>
            </p:nvSpPr>
            <p:spPr bwMode="auto">
              <a:xfrm>
                <a:off x="2122" y="2864"/>
                <a:ext cx="1" cy="1"/>
              </a:xfrm>
              <a:prstGeom prst="line">
                <a:avLst/>
              </a:prstGeom>
              <a:noFill/>
              <a:ln w="33338">
                <a:solidFill>
                  <a:srgbClr val="CC0000"/>
                </a:solidFill>
                <a:round/>
                <a:headEnd/>
                <a:tailEnd/>
              </a:ln>
            </p:spPr>
            <p:txBody>
              <a:bodyPr/>
              <a:lstStyle/>
              <a:p>
                <a:endParaRPr lang="pt-BR"/>
              </a:p>
            </p:txBody>
          </p:sp>
          <p:sp>
            <p:nvSpPr>
              <p:cNvPr id="18112" name="Line 2161"/>
              <p:cNvSpPr>
                <a:spLocks noChangeShapeType="1"/>
              </p:cNvSpPr>
              <p:nvPr/>
            </p:nvSpPr>
            <p:spPr bwMode="auto">
              <a:xfrm>
                <a:off x="2122" y="2864"/>
                <a:ext cx="6" cy="1"/>
              </a:xfrm>
              <a:prstGeom prst="line">
                <a:avLst/>
              </a:prstGeom>
              <a:noFill/>
              <a:ln w="33338">
                <a:solidFill>
                  <a:srgbClr val="CC0000"/>
                </a:solidFill>
                <a:round/>
                <a:headEnd/>
                <a:tailEnd/>
              </a:ln>
            </p:spPr>
            <p:txBody>
              <a:bodyPr/>
              <a:lstStyle/>
              <a:p>
                <a:endParaRPr lang="pt-BR"/>
              </a:p>
            </p:txBody>
          </p:sp>
          <p:sp>
            <p:nvSpPr>
              <p:cNvPr id="18113" name="Line 2162"/>
              <p:cNvSpPr>
                <a:spLocks noChangeShapeType="1"/>
              </p:cNvSpPr>
              <p:nvPr/>
            </p:nvSpPr>
            <p:spPr bwMode="auto">
              <a:xfrm>
                <a:off x="2128" y="2864"/>
                <a:ext cx="7" cy="1"/>
              </a:xfrm>
              <a:prstGeom prst="line">
                <a:avLst/>
              </a:prstGeom>
              <a:noFill/>
              <a:ln w="33338">
                <a:solidFill>
                  <a:srgbClr val="CC0000"/>
                </a:solidFill>
                <a:round/>
                <a:headEnd/>
                <a:tailEnd/>
              </a:ln>
            </p:spPr>
            <p:txBody>
              <a:bodyPr/>
              <a:lstStyle/>
              <a:p>
                <a:endParaRPr lang="pt-BR"/>
              </a:p>
            </p:txBody>
          </p:sp>
          <p:sp>
            <p:nvSpPr>
              <p:cNvPr id="18114" name="Line 2163"/>
              <p:cNvSpPr>
                <a:spLocks noChangeShapeType="1"/>
              </p:cNvSpPr>
              <p:nvPr/>
            </p:nvSpPr>
            <p:spPr bwMode="auto">
              <a:xfrm>
                <a:off x="2135" y="2864"/>
                <a:ext cx="1" cy="1"/>
              </a:xfrm>
              <a:prstGeom prst="line">
                <a:avLst/>
              </a:prstGeom>
              <a:noFill/>
              <a:ln w="33338">
                <a:solidFill>
                  <a:srgbClr val="CC0000"/>
                </a:solidFill>
                <a:round/>
                <a:headEnd/>
                <a:tailEnd/>
              </a:ln>
            </p:spPr>
            <p:txBody>
              <a:bodyPr/>
              <a:lstStyle/>
              <a:p>
                <a:endParaRPr lang="pt-BR"/>
              </a:p>
            </p:txBody>
          </p:sp>
          <p:sp>
            <p:nvSpPr>
              <p:cNvPr id="18115" name="Line 2164"/>
              <p:cNvSpPr>
                <a:spLocks noChangeShapeType="1"/>
              </p:cNvSpPr>
              <p:nvPr/>
            </p:nvSpPr>
            <p:spPr bwMode="auto">
              <a:xfrm>
                <a:off x="2135" y="2864"/>
                <a:ext cx="7" cy="1"/>
              </a:xfrm>
              <a:prstGeom prst="line">
                <a:avLst/>
              </a:prstGeom>
              <a:noFill/>
              <a:ln w="33338">
                <a:solidFill>
                  <a:srgbClr val="CC0000"/>
                </a:solidFill>
                <a:round/>
                <a:headEnd/>
                <a:tailEnd/>
              </a:ln>
            </p:spPr>
            <p:txBody>
              <a:bodyPr/>
              <a:lstStyle/>
              <a:p>
                <a:endParaRPr lang="pt-BR"/>
              </a:p>
            </p:txBody>
          </p:sp>
          <p:sp>
            <p:nvSpPr>
              <p:cNvPr id="18116" name="Line 2165"/>
              <p:cNvSpPr>
                <a:spLocks noChangeShapeType="1"/>
              </p:cNvSpPr>
              <p:nvPr/>
            </p:nvSpPr>
            <p:spPr bwMode="auto">
              <a:xfrm>
                <a:off x="2142" y="2864"/>
                <a:ext cx="7" cy="1"/>
              </a:xfrm>
              <a:prstGeom prst="line">
                <a:avLst/>
              </a:prstGeom>
              <a:noFill/>
              <a:ln w="33338">
                <a:solidFill>
                  <a:srgbClr val="CC0000"/>
                </a:solidFill>
                <a:round/>
                <a:headEnd/>
                <a:tailEnd/>
              </a:ln>
            </p:spPr>
            <p:txBody>
              <a:bodyPr/>
              <a:lstStyle/>
              <a:p>
                <a:endParaRPr lang="pt-BR"/>
              </a:p>
            </p:txBody>
          </p:sp>
          <p:sp>
            <p:nvSpPr>
              <p:cNvPr id="18117" name="Line 2166"/>
              <p:cNvSpPr>
                <a:spLocks noChangeShapeType="1"/>
              </p:cNvSpPr>
              <p:nvPr/>
            </p:nvSpPr>
            <p:spPr bwMode="auto">
              <a:xfrm>
                <a:off x="2149" y="2864"/>
                <a:ext cx="1" cy="1"/>
              </a:xfrm>
              <a:prstGeom prst="line">
                <a:avLst/>
              </a:prstGeom>
              <a:noFill/>
              <a:ln w="33338">
                <a:solidFill>
                  <a:srgbClr val="CC0000"/>
                </a:solidFill>
                <a:round/>
                <a:headEnd/>
                <a:tailEnd/>
              </a:ln>
            </p:spPr>
            <p:txBody>
              <a:bodyPr/>
              <a:lstStyle/>
              <a:p>
                <a:endParaRPr lang="pt-BR"/>
              </a:p>
            </p:txBody>
          </p:sp>
          <p:sp>
            <p:nvSpPr>
              <p:cNvPr id="18118" name="Line 2167"/>
              <p:cNvSpPr>
                <a:spLocks noChangeShapeType="1"/>
              </p:cNvSpPr>
              <p:nvPr/>
            </p:nvSpPr>
            <p:spPr bwMode="auto">
              <a:xfrm>
                <a:off x="2149" y="2864"/>
                <a:ext cx="7" cy="1"/>
              </a:xfrm>
              <a:prstGeom prst="line">
                <a:avLst/>
              </a:prstGeom>
              <a:noFill/>
              <a:ln w="33338">
                <a:solidFill>
                  <a:srgbClr val="CC0000"/>
                </a:solidFill>
                <a:round/>
                <a:headEnd/>
                <a:tailEnd/>
              </a:ln>
            </p:spPr>
            <p:txBody>
              <a:bodyPr/>
              <a:lstStyle/>
              <a:p>
                <a:endParaRPr lang="pt-BR"/>
              </a:p>
            </p:txBody>
          </p:sp>
          <p:sp>
            <p:nvSpPr>
              <p:cNvPr id="18119" name="Line 2168"/>
              <p:cNvSpPr>
                <a:spLocks noChangeShapeType="1"/>
              </p:cNvSpPr>
              <p:nvPr/>
            </p:nvSpPr>
            <p:spPr bwMode="auto">
              <a:xfrm>
                <a:off x="2156" y="2864"/>
                <a:ext cx="7" cy="1"/>
              </a:xfrm>
              <a:prstGeom prst="line">
                <a:avLst/>
              </a:prstGeom>
              <a:noFill/>
              <a:ln w="33338">
                <a:solidFill>
                  <a:srgbClr val="CC0000"/>
                </a:solidFill>
                <a:round/>
                <a:headEnd/>
                <a:tailEnd/>
              </a:ln>
            </p:spPr>
            <p:txBody>
              <a:bodyPr/>
              <a:lstStyle/>
              <a:p>
                <a:endParaRPr lang="pt-BR"/>
              </a:p>
            </p:txBody>
          </p:sp>
          <p:sp>
            <p:nvSpPr>
              <p:cNvPr id="18120" name="Line 2169"/>
              <p:cNvSpPr>
                <a:spLocks noChangeShapeType="1"/>
              </p:cNvSpPr>
              <p:nvPr/>
            </p:nvSpPr>
            <p:spPr bwMode="auto">
              <a:xfrm>
                <a:off x="2163" y="2864"/>
                <a:ext cx="1" cy="1"/>
              </a:xfrm>
              <a:prstGeom prst="line">
                <a:avLst/>
              </a:prstGeom>
              <a:noFill/>
              <a:ln w="33338">
                <a:solidFill>
                  <a:srgbClr val="CC0000"/>
                </a:solidFill>
                <a:round/>
                <a:headEnd/>
                <a:tailEnd/>
              </a:ln>
            </p:spPr>
            <p:txBody>
              <a:bodyPr/>
              <a:lstStyle/>
              <a:p>
                <a:endParaRPr lang="pt-BR"/>
              </a:p>
            </p:txBody>
          </p:sp>
          <p:sp>
            <p:nvSpPr>
              <p:cNvPr id="18121" name="Line 2170"/>
              <p:cNvSpPr>
                <a:spLocks noChangeShapeType="1"/>
              </p:cNvSpPr>
              <p:nvPr/>
            </p:nvSpPr>
            <p:spPr bwMode="auto">
              <a:xfrm>
                <a:off x="2163" y="2864"/>
                <a:ext cx="7" cy="1"/>
              </a:xfrm>
              <a:prstGeom prst="line">
                <a:avLst/>
              </a:prstGeom>
              <a:noFill/>
              <a:ln w="33338">
                <a:solidFill>
                  <a:srgbClr val="CC0000"/>
                </a:solidFill>
                <a:round/>
                <a:headEnd/>
                <a:tailEnd/>
              </a:ln>
            </p:spPr>
            <p:txBody>
              <a:bodyPr/>
              <a:lstStyle/>
              <a:p>
                <a:endParaRPr lang="pt-BR"/>
              </a:p>
            </p:txBody>
          </p:sp>
          <p:sp>
            <p:nvSpPr>
              <p:cNvPr id="18122" name="Line 2171"/>
              <p:cNvSpPr>
                <a:spLocks noChangeShapeType="1"/>
              </p:cNvSpPr>
              <p:nvPr/>
            </p:nvSpPr>
            <p:spPr bwMode="auto">
              <a:xfrm>
                <a:off x="2170" y="2864"/>
                <a:ext cx="7" cy="1"/>
              </a:xfrm>
              <a:prstGeom prst="line">
                <a:avLst/>
              </a:prstGeom>
              <a:noFill/>
              <a:ln w="33338">
                <a:solidFill>
                  <a:srgbClr val="CC0000"/>
                </a:solidFill>
                <a:round/>
                <a:headEnd/>
                <a:tailEnd/>
              </a:ln>
            </p:spPr>
            <p:txBody>
              <a:bodyPr/>
              <a:lstStyle/>
              <a:p>
                <a:endParaRPr lang="pt-BR"/>
              </a:p>
            </p:txBody>
          </p:sp>
          <p:sp>
            <p:nvSpPr>
              <p:cNvPr id="18123" name="Line 2172"/>
              <p:cNvSpPr>
                <a:spLocks noChangeShapeType="1"/>
              </p:cNvSpPr>
              <p:nvPr/>
            </p:nvSpPr>
            <p:spPr bwMode="auto">
              <a:xfrm>
                <a:off x="2177" y="2864"/>
                <a:ext cx="1" cy="1"/>
              </a:xfrm>
              <a:prstGeom prst="line">
                <a:avLst/>
              </a:prstGeom>
              <a:noFill/>
              <a:ln w="33338">
                <a:solidFill>
                  <a:srgbClr val="CC0000"/>
                </a:solidFill>
                <a:round/>
                <a:headEnd/>
                <a:tailEnd/>
              </a:ln>
            </p:spPr>
            <p:txBody>
              <a:bodyPr/>
              <a:lstStyle/>
              <a:p>
                <a:endParaRPr lang="pt-BR"/>
              </a:p>
            </p:txBody>
          </p:sp>
          <p:sp>
            <p:nvSpPr>
              <p:cNvPr id="18124" name="Line 2173"/>
              <p:cNvSpPr>
                <a:spLocks noChangeShapeType="1"/>
              </p:cNvSpPr>
              <p:nvPr/>
            </p:nvSpPr>
            <p:spPr bwMode="auto">
              <a:xfrm>
                <a:off x="2177" y="2864"/>
                <a:ext cx="7" cy="1"/>
              </a:xfrm>
              <a:prstGeom prst="line">
                <a:avLst/>
              </a:prstGeom>
              <a:noFill/>
              <a:ln w="33338">
                <a:solidFill>
                  <a:srgbClr val="CC0000"/>
                </a:solidFill>
                <a:round/>
                <a:headEnd/>
                <a:tailEnd/>
              </a:ln>
            </p:spPr>
            <p:txBody>
              <a:bodyPr/>
              <a:lstStyle/>
              <a:p>
                <a:endParaRPr lang="pt-BR"/>
              </a:p>
            </p:txBody>
          </p:sp>
          <p:sp>
            <p:nvSpPr>
              <p:cNvPr id="18125" name="Line 2174"/>
              <p:cNvSpPr>
                <a:spLocks noChangeShapeType="1"/>
              </p:cNvSpPr>
              <p:nvPr/>
            </p:nvSpPr>
            <p:spPr bwMode="auto">
              <a:xfrm>
                <a:off x="2184" y="2864"/>
                <a:ext cx="7" cy="1"/>
              </a:xfrm>
              <a:prstGeom prst="line">
                <a:avLst/>
              </a:prstGeom>
              <a:noFill/>
              <a:ln w="33338">
                <a:solidFill>
                  <a:srgbClr val="CC0000"/>
                </a:solidFill>
                <a:round/>
                <a:headEnd/>
                <a:tailEnd/>
              </a:ln>
            </p:spPr>
            <p:txBody>
              <a:bodyPr/>
              <a:lstStyle/>
              <a:p>
                <a:endParaRPr lang="pt-BR"/>
              </a:p>
            </p:txBody>
          </p:sp>
          <p:sp>
            <p:nvSpPr>
              <p:cNvPr id="18126" name="Line 2175"/>
              <p:cNvSpPr>
                <a:spLocks noChangeShapeType="1"/>
              </p:cNvSpPr>
              <p:nvPr/>
            </p:nvSpPr>
            <p:spPr bwMode="auto">
              <a:xfrm>
                <a:off x="2191" y="2864"/>
                <a:ext cx="1" cy="1"/>
              </a:xfrm>
              <a:prstGeom prst="line">
                <a:avLst/>
              </a:prstGeom>
              <a:noFill/>
              <a:ln w="33338">
                <a:solidFill>
                  <a:srgbClr val="CC0000"/>
                </a:solidFill>
                <a:round/>
                <a:headEnd/>
                <a:tailEnd/>
              </a:ln>
            </p:spPr>
            <p:txBody>
              <a:bodyPr/>
              <a:lstStyle/>
              <a:p>
                <a:endParaRPr lang="pt-BR"/>
              </a:p>
            </p:txBody>
          </p:sp>
          <p:sp>
            <p:nvSpPr>
              <p:cNvPr id="18127" name="Line 2176"/>
              <p:cNvSpPr>
                <a:spLocks noChangeShapeType="1"/>
              </p:cNvSpPr>
              <p:nvPr/>
            </p:nvSpPr>
            <p:spPr bwMode="auto">
              <a:xfrm>
                <a:off x="2191" y="2864"/>
                <a:ext cx="7" cy="1"/>
              </a:xfrm>
              <a:prstGeom prst="line">
                <a:avLst/>
              </a:prstGeom>
              <a:noFill/>
              <a:ln w="33338">
                <a:solidFill>
                  <a:srgbClr val="CC0000"/>
                </a:solidFill>
                <a:round/>
                <a:headEnd/>
                <a:tailEnd/>
              </a:ln>
            </p:spPr>
            <p:txBody>
              <a:bodyPr/>
              <a:lstStyle/>
              <a:p>
                <a:endParaRPr lang="pt-BR"/>
              </a:p>
            </p:txBody>
          </p:sp>
          <p:sp>
            <p:nvSpPr>
              <p:cNvPr id="18128" name="Line 2177"/>
              <p:cNvSpPr>
                <a:spLocks noChangeShapeType="1"/>
              </p:cNvSpPr>
              <p:nvPr/>
            </p:nvSpPr>
            <p:spPr bwMode="auto">
              <a:xfrm>
                <a:off x="2198" y="2864"/>
                <a:ext cx="7" cy="1"/>
              </a:xfrm>
              <a:prstGeom prst="line">
                <a:avLst/>
              </a:prstGeom>
              <a:noFill/>
              <a:ln w="33338">
                <a:solidFill>
                  <a:srgbClr val="CC0000"/>
                </a:solidFill>
                <a:round/>
                <a:headEnd/>
                <a:tailEnd/>
              </a:ln>
            </p:spPr>
            <p:txBody>
              <a:bodyPr/>
              <a:lstStyle/>
              <a:p>
                <a:endParaRPr lang="pt-BR"/>
              </a:p>
            </p:txBody>
          </p:sp>
          <p:sp>
            <p:nvSpPr>
              <p:cNvPr id="18129" name="Line 2178"/>
              <p:cNvSpPr>
                <a:spLocks noChangeShapeType="1"/>
              </p:cNvSpPr>
              <p:nvPr/>
            </p:nvSpPr>
            <p:spPr bwMode="auto">
              <a:xfrm>
                <a:off x="2205" y="2864"/>
                <a:ext cx="1" cy="1"/>
              </a:xfrm>
              <a:prstGeom prst="line">
                <a:avLst/>
              </a:prstGeom>
              <a:noFill/>
              <a:ln w="33338">
                <a:solidFill>
                  <a:srgbClr val="CC0000"/>
                </a:solidFill>
                <a:round/>
                <a:headEnd/>
                <a:tailEnd/>
              </a:ln>
            </p:spPr>
            <p:txBody>
              <a:bodyPr/>
              <a:lstStyle/>
              <a:p>
                <a:endParaRPr lang="pt-BR"/>
              </a:p>
            </p:txBody>
          </p:sp>
          <p:sp>
            <p:nvSpPr>
              <p:cNvPr id="18130" name="Line 2179"/>
              <p:cNvSpPr>
                <a:spLocks noChangeShapeType="1"/>
              </p:cNvSpPr>
              <p:nvPr/>
            </p:nvSpPr>
            <p:spPr bwMode="auto">
              <a:xfrm>
                <a:off x="2205" y="2864"/>
                <a:ext cx="7" cy="1"/>
              </a:xfrm>
              <a:prstGeom prst="line">
                <a:avLst/>
              </a:prstGeom>
              <a:noFill/>
              <a:ln w="33338">
                <a:solidFill>
                  <a:srgbClr val="CC0000"/>
                </a:solidFill>
                <a:round/>
                <a:headEnd/>
                <a:tailEnd/>
              </a:ln>
            </p:spPr>
            <p:txBody>
              <a:bodyPr/>
              <a:lstStyle/>
              <a:p>
                <a:endParaRPr lang="pt-BR"/>
              </a:p>
            </p:txBody>
          </p:sp>
          <p:sp>
            <p:nvSpPr>
              <p:cNvPr id="18131" name="Line 2180"/>
              <p:cNvSpPr>
                <a:spLocks noChangeShapeType="1"/>
              </p:cNvSpPr>
              <p:nvPr/>
            </p:nvSpPr>
            <p:spPr bwMode="auto">
              <a:xfrm>
                <a:off x="2212" y="2864"/>
                <a:ext cx="7" cy="1"/>
              </a:xfrm>
              <a:prstGeom prst="line">
                <a:avLst/>
              </a:prstGeom>
              <a:noFill/>
              <a:ln w="33338">
                <a:solidFill>
                  <a:srgbClr val="CC0000"/>
                </a:solidFill>
                <a:round/>
                <a:headEnd/>
                <a:tailEnd/>
              </a:ln>
            </p:spPr>
            <p:txBody>
              <a:bodyPr/>
              <a:lstStyle/>
              <a:p>
                <a:endParaRPr lang="pt-BR"/>
              </a:p>
            </p:txBody>
          </p:sp>
          <p:sp>
            <p:nvSpPr>
              <p:cNvPr id="18132" name="Line 2181"/>
              <p:cNvSpPr>
                <a:spLocks noChangeShapeType="1"/>
              </p:cNvSpPr>
              <p:nvPr/>
            </p:nvSpPr>
            <p:spPr bwMode="auto">
              <a:xfrm>
                <a:off x="2219" y="2864"/>
                <a:ext cx="1" cy="1"/>
              </a:xfrm>
              <a:prstGeom prst="line">
                <a:avLst/>
              </a:prstGeom>
              <a:noFill/>
              <a:ln w="33338">
                <a:solidFill>
                  <a:srgbClr val="CC0000"/>
                </a:solidFill>
                <a:round/>
                <a:headEnd/>
                <a:tailEnd/>
              </a:ln>
            </p:spPr>
            <p:txBody>
              <a:bodyPr/>
              <a:lstStyle/>
              <a:p>
                <a:endParaRPr lang="pt-BR"/>
              </a:p>
            </p:txBody>
          </p:sp>
          <p:sp>
            <p:nvSpPr>
              <p:cNvPr id="18133" name="Line 2182"/>
              <p:cNvSpPr>
                <a:spLocks noChangeShapeType="1"/>
              </p:cNvSpPr>
              <p:nvPr/>
            </p:nvSpPr>
            <p:spPr bwMode="auto">
              <a:xfrm>
                <a:off x="2219" y="2864"/>
                <a:ext cx="7" cy="1"/>
              </a:xfrm>
              <a:prstGeom prst="line">
                <a:avLst/>
              </a:prstGeom>
              <a:noFill/>
              <a:ln w="33338">
                <a:solidFill>
                  <a:srgbClr val="CC0000"/>
                </a:solidFill>
                <a:round/>
                <a:headEnd/>
                <a:tailEnd/>
              </a:ln>
            </p:spPr>
            <p:txBody>
              <a:bodyPr/>
              <a:lstStyle/>
              <a:p>
                <a:endParaRPr lang="pt-BR"/>
              </a:p>
            </p:txBody>
          </p:sp>
          <p:sp>
            <p:nvSpPr>
              <p:cNvPr id="18134" name="Line 2183"/>
              <p:cNvSpPr>
                <a:spLocks noChangeShapeType="1"/>
              </p:cNvSpPr>
              <p:nvPr/>
            </p:nvSpPr>
            <p:spPr bwMode="auto">
              <a:xfrm>
                <a:off x="2226" y="2864"/>
                <a:ext cx="7" cy="1"/>
              </a:xfrm>
              <a:prstGeom prst="line">
                <a:avLst/>
              </a:prstGeom>
              <a:noFill/>
              <a:ln w="33338">
                <a:solidFill>
                  <a:srgbClr val="CC0000"/>
                </a:solidFill>
                <a:round/>
                <a:headEnd/>
                <a:tailEnd/>
              </a:ln>
            </p:spPr>
            <p:txBody>
              <a:bodyPr/>
              <a:lstStyle/>
              <a:p>
                <a:endParaRPr lang="pt-BR"/>
              </a:p>
            </p:txBody>
          </p:sp>
          <p:sp>
            <p:nvSpPr>
              <p:cNvPr id="18135" name="Line 2184"/>
              <p:cNvSpPr>
                <a:spLocks noChangeShapeType="1"/>
              </p:cNvSpPr>
              <p:nvPr/>
            </p:nvSpPr>
            <p:spPr bwMode="auto">
              <a:xfrm>
                <a:off x="2233" y="2864"/>
                <a:ext cx="1" cy="1"/>
              </a:xfrm>
              <a:prstGeom prst="line">
                <a:avLst/>
              </a:prstGeom>
              <a:noFill/>
              <a:ln w="33338">
                <a:solidFill>
                  <a:srgbClr val="CC0000"/>
                </a:solidFill>
                <a:round/>
                <a:headEnd/>
                <a:tailEnd/>
              </a:ln>
            </p:spPr>
            <p:txBody>
              <a:bodyPr/>
              <a:lstStyle/>
              <a:p>
                <a:endParaRPr lang="pt-BR"/>
              </a:p>
            </p:txBody>
          </p:sp>
          <p:sp>
            <p:nvSpPr>
              <p:cNvPr id="18136" name="Line 2185"/>
              <p:cNvSpPr>
                <a:spLocks noChangeShapeType="1"/>
              </p:cNvSpPr>
              <p:nvPr/>
            </p:nvSpPr>
            <p:spPr bwMode="auto">
              <a:xfrm>
                <a:off x="2233" y="2864"/>
                <a:ext cx="7" cy="1"/>
              </a:xfrm>
              <a:prstGeom prst="line">
                <a:avLst/>
              </a:prstGeom>
              <a:noFill/>
              <a:ln w="33338">
                <a:solidFill>
                  <a:srgbClr val="CC0000"/>
                </a:solidFill>
                <a:round/>
                <a:headEnd/>
                <a:tailEnd/>
              </a:ln>
            </p:spPr>
            <p:txBody>
              <a:bodyPr/>
              <a:lstStyle/>
              <a:p>
                <a:endParaRPr lang="pt-BR"/>
              </a:p>
            </p:txBody>
          </p:sp>
          <p:sp>
            <p:nvSpPr>
              <p:cNvPr id="18137" name="Line 2186"/>
              <p:cNvSpPr>
                <a:spLocks noChangeShapeType="1"/>
              </p:cNvSpPr>
              <p:nvPr/>
            </p:nvSpPr>
            <p:spPr bwMode="auto">
              <a:xfrm>
                <a:off x="2240" y="2864"/>
                <a:ext cx="7" cy="1"/>
              </a:xfrm>
              <a:prstGeom prst="line">
                <a:avLst/>
              </a:prstGeom>
              <a:noFill/>
              <a:ln w="33338">
                <a:solidFill>
                  <a:srgbClr val="CC0000"/>
                </a:solidFill>
                <a:round/>
                <a:headEnd/>
                <a:tailEnd/>
              </a:ln>
            </p:spPr>
            <p:txBody>
              <a:bodyPr/>
              <a:lstStyle/>
              <a:p>
                <a:endParaRPr lang="pt-BR"/>
              </a:p>
            </p:txBody>
          </p:sp>
          <p:sp>
            <p:nvSpPr>
              <p:cNvPr id="18138" name="Line 2187"/>
              <p:cNvSpPr>
                <a:spLocks noChangeShapeType="1"/>
              </p:cNvSpPr>
              <p:nvPr/>
            </p:nvSpPr>
            <p:spPr bwMode="auto">
              <a:xfrm>
                <a:off x="2247" y="2864"/>
                <a:ext cx="1" cy="1"/>
              </a:xfrm>
              <a:prstGeom prst="line">
                <a:avLst/>
              </a:prstGeom>
              <a:noFill/>
              <a:ln w="33338">
                <a:solidFill>
                  <a:srgbClr val="CC0000"/>
                </a:solidFill>
                <a:round/>
                <a:headEnd/>
                <a:tailEnd/>
              </a:ln>
            </p:spPr>
            <p:txBody>
              <a:bodyPr/>
              <a:lstStyle/>
              <a:p>
                <a:endParaRPr lang="pt-BR"/>
              </a:p>
            </p:txBody>
          </p:sp>
          <p:sp>
            <p:nvSpPr>
              <p:cNvPr id="18139" name="Line 2188"/>
              <p:cNvSpPr>
                <a:spLocks noChangeShapeType="1"/>
              </p:cNvSpPr>
              <p:nvPr/>
            </p:nvSpPr>
            <p:spPr bwMode="auto">
              <a:xfrm>
                <a:off x="2247" y="2864"/>
                <a:ext cx="7" cy="1"/>
              </a:xfrm>
              <a:prstGeom prst="line">
                <a:avLst/>
              </a:prstGeom>
              <a:noFill/>
              <a:ln w="33338">
                <a:solidFill>
                  <a:srgbClr val="CC0000"/>
                </a:solidFill>
                <a:round/>
                <a:headEnd/>
                <a:tailEnd/>
              </a:ln>
            </p:spPr>
            <p:txBody>
              <a:bodyPr/>
              <a:lstStyle/>
              <a:p>
                <a:endParaRPr lang="pt-BR"/>
              </a:p>
            </p:txBody>
          </p:sp>
          <p:sp>
            <p:nvSpPr>
              <p:cNvPr id="18140" name="Line 2189"/>
              <p:cNvSpPr>
                <a:spLocks noChangeShapeType="1"/>
              </p:cNvSpPr>
              <p:nvPr/>
            </p:nvSpPr>
            <p:spPr bwMode="auto">
              <a:xfrm>
                <a:off x="2254" y="2864"/>
                <a:ext cx="7" cy="1"/>
              </a:xfrm>
              <a:prstGeom prst="line">
                <a:avLst/>
              </a:prstGeom>
              <a:noFill/>
              <a:ln w="33338">
                <a:solidFill>
                  <a:srgbClr val="CC0000"/>
                </a:solidFill>
                <a:round/>
                <a:headEnd/>
                <a:tailEnd/>
              </a:ln>
            </p:spPr>
            <p:txBody>
              <a:bodyPr/>
              <a:lstStyle/>
              <a:p>
                <a:endParaRPr lang="pt-BR"/>
              </a:p>
            </p:txBody>
          </p:sp>
          <p:sp>
            <p:nvSpPr>
              <p:cNvPr id="18141" name="Line 2190"/>
              <p:cNvSpPr>
                <a:spLocks noChangeShapeType="1"/>
              </p:cNvSpPr>
              <p:nvPr/>
            </p:nvSpPr>
            <p:spPr bwMode="auto">
              <a:xfrm>
                <a:off x="2261" y="2864"/>
                <a:ext cx="1" cy="1"/>
              </a:xfrm>
              <a:prstGeom prst="line">
                <a:avLst/>
              </a:prstGeom>
              <a:noFill/>
              <a:ln w="33338">
                <a:solidFill>
                  <a:srgbClr val="CC0000"/>
                </a:solidFill>
                <a:round/>
                <a:headEnd/>
                <a:tailEnd/>
              </a:ln>
            </p:spPr>
            <p:txBody>
              <a:bodyPr/>
              <a:lstStyle/>
              <a:p>
                <a:endParaRPr lang="pt-BR"/>
              </a:p>
            </p:txBody>
          </p:sp>
          <p:sp>
            <p:nvSpPr>
              <p:cNvPr id="18142" name="Line 2191"/>
              <p:cNvSpPr>
                <a:spLocks noChangeShapeType="1"/>
              </p:cNvSpPr>
              <p:nvPr/>
            </p:nvSpPr>
            <p:spPr bwMode="auto">
              <a:xfrm>
                <a:off x="2261" y="2864"/>
                <a:ext cx="7" cy="1"/>
              </a:xfrm>
              <a:prstGeom prst="line">
                <a:avLst/>
              </a:prstGeom>
              <a:noFill/>
              <a:ln w="33338">
                <a:solidFill>
                  <a:srgbClr val="CC0000"/>
                </a:solidFill>
                <a:round/>
                <a:headEnd/>
                <a:tailEnd/>
              </a:ln>
            </p:spPr>
            <p:txBody>
              <a:bodyPr/>
              <a:lstStyle/>
              <a:p>
                <a:endParaRPr lang="pt-BR"/>
              </a:p>
            </p:txBody>
          </p:sp>
          <p:sp>
            <p:nvSpPr>
              <p:cNvPr id="18143" name="Line 2192"/>
              <p:cNvSpPr>
                <a:spLocks noChangeShapeType="1"/>
              </p:cNvSpPr>
              <p:nvPr/>
            </p:nvSpPr>
            <p:spPr bwMode="auto">
              <a:xfrm>
                <a:off x="2268" y="2864"/>
                <a:ext cx="7" cy="1"/>
              </a:xfrm>
              <a:prstGeom prst="line">
                <a:avLst/>
              </a:prstGeom>
              <a:noFill/>
              <a:ln w="33338">
                <a:solidFill>
                  <a:srgbClr val="CC0000"/>
                </a:solidFill>
                <a:round/>
                <a:headEnd/>
                <a:tailEnd/>
              </a:ln>
            </p:spPr>
            <p:txBody>
              <a:bodyPr/>
              <a:lstStyle/>
              <a:p>
                <a:endParaRPr lang="pt-BR"/>
              </a:p>
            </p:txBody>
          </p:sp>
          <p:sp>
            <p:nvSpPr>
              <p:cNvPr id="18144" name="Line 2193"/>
              <p:cNvSpPr>
                <a:spLocks noChangeShapeType="1"/>
              </p:cNvSpPr>
              <p:nvPr/>
            </p:nvSpPr>
            <p:spPr bwMode="auto">
              <a:xfrm>
                <a:off x="2275" y="2864"/>
                <a:ext cx="1" cy="1"/>
              </a:xfrm>
              <a:prstGeom prst="line">
                <a:avLst/>
              </a:prstGeom>
              <a:noFill/>
              <a:ln w="33338">
                <a:solidFill>
                  <a:srgbClr val="CC0000"/>
                </a:solidFill>
                <a:round/>
                <a:headEnd/>
                <a:tailEnd/>
              </a:ln>
            </p:spPr>
            <p:txBody>
              <a:bodyPr/>
              <a:lstStyle/>
              <a:p>
                <a:endParaRPr lang="pt-BR"/>
              </a:p>
            </p:txBody>
          </p:sp>
          <p:sp>
            <p:nvSpPr>
              <p:cNvPr id="18145" name="Line 2194"/>
              <p:cNvSpPr>
                <a:spLocks noChangeShapeType="1"/>
              </p:cNvSpPr>
              <p:nvPr/>
            </p:nvSpPr>
            <p:spPr bwMode="auto">
              <a:xfrm>
                <a:off x="2275" y="2864"/>
                <a:ext cx="7" cy="1"/>
              </a:xfrm>
              <a:prstGeom prst="line">
                <a:avLst/>
              </a:prstGeom>
              <a:noFill/>
              <a:ln w="33338">
                <a:solidFill>
                  <a:srgbClr val="CC0000"/>
                </a:solidFill>
                <a:round/>
                <a:headEnd/>
                <a:tailEnd/>
              </a:ln>
            </p:spPr>
            <p:txBody>
              <a:bodyPr/>
              <a:lstStyle/>
              <a:p>
                <a:endParaRPr lang="pt-BR"/>
              </a:p>
            </p:txBody>
          </p:sp>
          <p:sp>
            <p:nvSpPr>
              <p:cNvPr id="18146" name="Line 2195"/>
              <p:cNvSpPr>
                <a:spLocks noChangeShapeType="1"/>
              </p:cNvSpPr>
              <p:nvPr/>
            </p:nvSpPr>
            <p:spPr bwMode="auto">
              <a:xfrm>
                <a:off x="2282" y="2864"/>
                <a:ext cx="7" cy="1"/>
              </a:xfrm>
              <a:prstGeom prst="line">
                <a:avLst/>
              </a:prstGeom>
              <a:noFill/>
              <a:ln w="33338">
                <a:solidFill>
                  <a:srgbClr val="CC0000"/>
                </a:solidFill>
                <a:round/>
                <a:headEnd/>
                <a:tailEnd/>
              </a:ln>
            </p:spPr>
            <p:txBody>
              <a:bodyPr/>
              <a:lstStyle/>
              <a:p>
                <a:endParaRPr lang="pt-BR"/>
              </a:p>
            </p:txBody>
          </p:sp>
          <p:sp>
            <p:nvSpPr>
              <p:cNvPr id="18147" name="Line 2196"/>
              <p:cNvSpPr>
                <a:spLocks noChangeShapeType="1"/>
              </p:cNvSpPr>
              <p:nvPr/>
            </p:nvSpPr>
            <p:spPr bwMode="auto">
              <a:xfrm>
                <a:off x="2289" y="2864"/>
                <a:ext cx="1" cy="1"/>
              </a:xfrm>
              <a:prstGeom prst="line">
                <a:avLst/>
              </a:prstGeom>
              <a:noFill/>
              <a:ln w="33338">
                <a:solidFill>
                  <a:srgbClr val="CC0000"/>
                </a:solidFill>
                <a:round/>
                <a:headEnd/>
                <a:tailEnd/>
              </a:ln>
            </p:spPr>
            <p:txBody>
              <a:bodyPr/>
              <a:lstStyle/>
              <a:p>
                <a:endParaRPr lang="pt-BR"/>
              </a:p>
            </p:txBody>
          </p:sp>
          <p:sp>
            <p:nvSpPr>
              <p:cNvPr id="18148" name="Line 2197"/>
              <p:cNvSpPr>
                <a:spLocks noChangeShapeType="1"/>
              </p:cNvSpPr>
              <p:nvPr/>
            </p:nvSpPr>
            <p:spPr bwMode="auto">
              <a:xfrm>
                <a:off x="2289" y="2864"/>
                <a:ext cx="7" cy="1"/>
              </a:xfrm>
              <a:prstGeom prst="line">
                <a:avLst/>
              </a:prstGeom>
              <a:noFill/>
              <a:ln w="33338">
                <a:solidFill>
                  <a:srgbClr val="CC0000"/>
                </a:solidFill>
                <a:round/>
                <a:headEnd/>
                <a:tailEnd/>
              </a:ln>
            </p:spPr>
            <p:txBody>
              <a:bodyPr/>
              <a:lstStyle/>
              <a:p>
                <a:endParaRPr lang="pt-BR"/>
              </a:p>
            </p:txBody>
          </p:sp>
          <p:sp>
            <p:nvSpPr>
              <p:cNvPr id="18149" name="Line 2198"/>
              <p:cNvSpPr>
                <a:spLocks noChangeShapeType="1"/>
              </p:cNvSpPr>
              <p:nvPr/>
            </p:nvSpPr>
            <p:spPr bwMode="auto">
              <a:xfrm>
                <a:off x="2296" y="2864"/>
                <a:ext cx="6" cy="1"/>
              </a:xfrm>
              <a:prstGeom prst="line">
                <a:avLst/>
              </a:prstGeom>
              <a:noFill/>
              <a:ln w="33338">
                <a:solidFill>
                  <a:srgbClr val="CC0000"/>
                </a:solidFill>
                <a:round/>
                <a:headEnd/>
                <a:tailEnd/>
              </a:ln>
            </p:spPr>
            <p:txBody>
              <a:bodyPr/>
              <a:lstStyle/>
              <a:p>
                <a:endParaRPr lang="pt-BR"/>
              </a:p>
            </p:txBody>
          </p:sp>
          <p:sp>
            <p:nvSpPr>
              <p:cNvPr id="18150" name="Line 2199"/>
              <p:cNvSpPr>
                <a:spLocks noChangeShapeType="1"/>
              </p:cNvSpPr>
              <p:nvPr/>
            </p:nvSpPr>
            <p:spPr bwMode="auto">
              <a:xfrm>
                <a:off x="2302" y="2864"/>
                <a:ext cx="1" cy="1"/>
              </a:xfrm>
              <a:prstGeom prst="line">
                <a:avLst/>
              </a:prstGeom>
              <a:noFill/>
              <a:ln w="33338">
                <a:solidFill>
                  <a:srgbClr val="CC0000"/>
                </a:solidFill>
                <a:round/>
                <a:headEnd/>
                <a:tailEnd/>
              </a:ln>
            </p:spPr>
            <p:txBody>
              <a:bodyPr/>
              <a:lstStyle/>
              <a:p>
                <a:endParaRPr lang="pt-BR"/>
              </a:p>
            </p:txBody>
          </p:sp>
          <p:sp>
            <p:nvSpPr>
              <p:cNvPr id="18151" name="Line 2200"/>
              <p:cNvSpPr>
                <a:spLocks noChangeShapeType="1"/>
              </p:cNvSpPr>
              <p:nvPr/>
            </p:nvSpPr>
            <p:spPr bwMode="auto">
              <a:xfrm>
                <a:off x="2302" y="2864"/>
                <a:ext cx="7" cy="1"/>
              </a:xfrm>
              <a:prstGeom prst="line">
                <a:avLst/>
              </a:prstGeom>
              <a:noFill/>
              <a:ln w="33338">
                <a:solidFill>
                  <a:srgbClr val="CC0000"/>
                </a:solidFill>
                <a:round/>
                <a:headEnd/>
                <a:tailEnd/>
              </a:ln>
            </p:spPr>
            <p:txBody>
              <a:bodyPr/>
              <a:lstStyle/>
              <a:p>
                <a:endParaRPr lang="pt-BR"/>
              </a:p>
            </p:txBody>
          </p:sp>
          <p:sp>
            <p:nvSpPr>
              <p:cNvPr id="18152" name="Line 2201"/>
              <p:cNvSpPr>
                <a:spLocks noChangeShapeType="1"/>
              </p:cNvSpPr>
              <p:nvPr/>
            </p:nvSpPr>
            <p:spPr bwMode="auto">
              <a:xfrm>
                <a:off x="2309" y="2864"/>
                <a:ext cx="7" cy="1"/>
              </a:xfrm>
              <a:prstGeom prst="line">
                <a:avLst/>
              </a:prstGeom>
              <a:noFill/>
              <a:ln w="33338">
                <a:solidFill>
                  <a:srgbClr val="CC0000"/>
                </a:solidFill>
                <a:round/>
                <a:headEnd/>
                <a:tailEnd/>
              </a:ln>
            </p:spPr>
            <p:txBody>
              <a:bodyPr/>
              <a:lstStyle/>
              <a:p>
                <a:endParaRPr lang="pt-BR"/>
              </a:p>
            </p:txBody>
          </p:sp>
          <p:sp>
            <p:nvSpPr>
              <p:cNvPr id="18153" name="Line 2202"/>
              <p:cNvSpPr>
                <a:spLocks noChangeShapeType="1"/>
              </p:cNvSpPr>
              <p:nvPr/>
            </p:nvSpPr>
            <p:spPr bwMode="auto">
              <a:xfrm>
                <a:off x="2316" y="2864"/>
                <a:ext cx="1" cy="1"/>
              </a:xfrm>
              <a:prstGeom prst="line">
                <a:avLst/>
              </a:prstGeom>
              <a:noFill/>
              <a:ln w="33338">
                <a:solidFill>
                  <a:srgbClr val="CC0000"/>
                </a:solidFill>
                <a:round/>
                <a:headEnd/>
                <a:tailEnd/>
              </a:ln>
            </p:spPr>
            <p:txBody>
              <a:bodyPr/>
              <a:lstStyle/>
              <a:p>
                <a:endParaRPr lang="pt-BR"/>
              </a:p>
            </p:txBody>
          </p:sp>
          <p:sp>
            <p:nvSpPr>
              <p:cNvPr id="18154" name="Line 2203"/>
              <p:cNvSpPr>
                <a:spLocks noChangeShapeType="1"/>
              </p:cNvSpPr>
              <p:nvPr/>
            </p:nvSpPr>
            <p:spPr bwMode="auto">
              <a:xfrm>
                <a:off x="2316" y="2864"/>
                <a:ext cx="7" cy="1"/>
              </a:xfrm>
              <a:prstGeom prst="line">
                <a:avLst/>
              </a:prstGeom>
              <a:noFill/>
              <a:ln w="33338">
                <a:solidFill>
                  <a:srgbClr val="CC0000"/>
                </a:solidFill>
                <a:round/>
                <a:headEnd/>
                <a:tailEnd/>
              </a:ln>
            </p:spPr>
            <p:txBody>
              <a:bodyPr/>
              <a:lstStyle/>
              <a:p>
                <a:endParaRPr lang="pt-BR"/>
              </a:p>
            </p:txBody>
          </p:sp>
          <p:sp>
            <p:nvSpPr>
              <p:cNvPr id="18155" name="Line 2204"/>
              <p:cNvSpPr>
                <a:spLocks noChangeShapeType="1"/>
              </p:cNvSpPr>
              <p:nvPr/>
            </p:nvSpPr>
            <p:spPr bwMode="auto">
              <a:xfrm>
                <a:off x="2323" y="2864"/>
                <a:ext cx="7" cy="1"/>
              </a:xfrm>
              <a:prstGeom prst="line">
                <a:avLst/>
              </a:prstGeom>
              <a:noFill/>
              <a:ln w="33338">
                <a:solidFill>
                  <a:srgbClr val="CC0000"/>
                </a:solidFill>
                <a:round/>
                <a:headEnd/>
                <a:tailEnd/>
              </a:ln>
            </p:spPr>
            <p:txBody>
              <a:bodyPr/>
              <a:lstStyle/>
              <a:p>
                <a:endParaRPr lang="pt-BR"/>
              </a:p>
            </p:txBody>
          </p:sp>
          <p:sp>
            <p:nvSpPr>
              <p:cNvPr id="18156" name="Line 2205"/>
              <p:cNvSpPr>
                <a:spLocks noChangeShapeType="1"/>
              </p:cNvSpPr>
              <p:nvPr/>
            </p:nvSpPr>
            <p:spPr bwMode="auto">
              <a:xfrm>
                <a:off x="2330" y="2864"/>
                <a:ext cx="1" cy="1"/>
              </a:xfrm>
              <a:prstGeom prst="line">
                <a:avLst/>
              </a:prstGeom>
              <a:noFill/>
              <a:ln w="33338">
                <a:solidFill>
                  <a:srgbClr val="CC0000"/>
                </a:solidFill>
                <a:round/>
                <a:headEnd/>
                <a:tailEnd/>
              </a:ln>
            </p:spPr>
            <p:txBody>
              <a:bodyPr/>
              <a:lstStyle/>
              <a:p>
                <a:endParaRPr lang="pt-BR"/>
              </a:p>
            </p:txBody>
          </p:sp>
          <p:sp>
            <p:nvSpPr>
              <p:cNvPr id="18157" name="Line 2206"/>
              <p:cNvSpPr>
                <a:spLocks noChangeShapeType="1"/>
              </p:cNvSpPr>
              <p:nvPr/>
            </p:nvSpPr>
            <p:spPr bwMode="auto">
              <a:xfrm>
                <a:off x="2330" y="2864"/>
                <a:ext cx="7" cy="1"/>
              </a:xfrm>
              <a:prstGeom prst="line">
                <a:avLst/>
              </a:prstGeom>
              <a:noFill/>
              <a:ln w="33338">
                <a:solidFill>
                  <a:srgbClr val="CC0000"/>
                </a:solidFill>
                <a:round/>
                <a:headEnd/>
                <a:tailEnd/>
              </a:ln>
            </p:spPr>
            <p:txBody>
              <a:bodyPr/>
              <a:lstStyle/>
              <a:p>
                <a:endParaRPr lang="pt-BR"/>
              </a:p>
            </p:txBody>
          </p:sp>
          <p:sp>
            <p:nvSpPr>
              <p:cNvPr id="18158" name="Line 2207"/>
              <p:cNvSpPr>
                <a:spLocks noChangeShapeType="1"/>
              </p:cNvSpPr>
              <p:nvPr/>
            </p:nvSpPr>
            <p:spPr bwMode="auto">
              <a:xfrm>
                <a:off x="2337" y="2864"/>
                <a:ext cx="7" cy="1"/>
              </a:xfrm>
              <a:prstGeom prst="line">
                <a:avLst/>
              </a:prstGeom>
              <a:noFill/>
              <a:ln w="33338">
                <a:solidFill>
                  <a:srgbClr val="CC0000"/>
                </a:solidFill>
                <a:round/>
                <a:headEnd/>
                <a:tailEnd/>
              </a:ln>
            </p:spPr>
            <p:txBody>
              <a:bodyPr/>
              <a:lstStyle/>
              <a:p>
                <a:endParaRPr lang="pt-BR"/>
              </a:p>
            </p:txBody>
          </p:sp>
          <p:sp>
            <p:nvSpPr>
              <p:cNvPr id="18159" name="Line 2208"/>
              <p:cNvSpPr>
                <a:spLocks noChangeShapeType="1"/>
              </p:cNvSpPr>
              <p:nvPr/>
            </p:nvSpPr>
            <p:spPr bwMode="auto">
              <a:xfrm>
                <a:off x="2344" y="2864"/>
                <a:ext cx="1" cy="1"/>
              </a:xfrm>
              <a:prstGeom prst="line">
                <a:avLst/>
              </a:prstGeom>
              <a:noFill/>
              <a:ln w="33338">
                <a:solidFill>
                  <a:srgbClr val="CC0000"/>
                </a:solidFill>
                <a:round/>
                <a:headEnd/>
                <a:tailEnd/>
              </a:ln>
            </p:spPr>
            <p:txBody>
              <a:bodyPr/>
              <a:lstStyle/>
              <a:p>
                <a:endParaRPr lang="pt-BR"/>
              </a:p>
            </p:txBody>
          </p:sp>
          <p:sp>
            <p:nvSpPr>
              <p:cNvPr id="18160" name="Line 2209"/>
              <p:cNvSpPr>
                <a:spLocks noChangeShapeType="1"/>
              </p:cNvSpPr>
              <p:nvPr/>
            </p:nvSpPr>
            <p:spPr bwMode="auto">
              <a:xfrm>
                <a:off x="2344" y="2864"/>
                <a:ext cx="7" cy="1"/>
              </a:xfrm>
              <a:prstGeom prst="line">
                <a:avLst/>
              </a:prstGeom>
              <a:noFill/>
              <a:ln w="33338">
                <a:solidFill>
                  <a:srgbClr val="CC0000"/>
                </a:solidFill>
                <a:round/>
                <a:headEnd/>
                <a:tailEnd/>
              </a:ln>
            </p:spPr>
            <p:txBody>
              <a:bodyPr/>
              <a:lstStyle/>
              <a:p>
                <a:endParaRPr lang="pt-BR"/>
              </a:p>
            </p:txBody>
          </p:sp>
          <p:sp>
            <p:nvSpPr>
              <p:cNvPr id="18161" name="Line 2210"/>
              <p:cNvSpPr>
                <a:spLocks noChangeShapeType="1"/>
              </p:cNvSpPr>
              <p:nvPr/>
            </p:nvSpPr>
            <p:spPr bwMode="auto">
              <a:xfrm>
                <a:off x="2351" y="2864"/>
                <a:ext cx="7" cy="1"/>
              </a:xfrm>
              <a:prstGeom prst="line">
                <a:avLst/>
              </a:prstGeom>
              <a:noFill/>
              <a:ln w="33338">
                <a:solidFill>
                  <a:srgbClr val="CC0000"/>
                </a:solidFill>
                <a:round/>
                <a:headEnd/>
                <a:tailEnd/>
              </a:ln>
            </p:spPr>
            <p:txBody>
              <a:bodyPr/>
              <a:lstStyle/>
              <a:p>
                <a:endParaRPr lang="pt-BR"/>
              </a:p>
            </p:txBody>
          </p:sp>
          <p:sp>
            <p:nvSpPr>
              <p:cNvPr id="18162" name="Line 2211"/>
              <p:cNvSpPr>
                <a:spLocks noChangeShapeType="1"/>
              </p:cNvSpPr>
              <p:nvPr/>
            </p:nvSpPr>
            <p:spPr bwMode="auto">
              <a:xfrm>
                <a:off x="2358" y="2864"/>
                <a:ext cx="1" cy="1"/>
              </a:xfrm>
              <a:prstGeom prst="line">
                <a:avLst/>
              </a:prstGeom>
              <a:noFill/>
              <a:ln w="33338">
                <a:solidFill>
                  <a:srgbClr val="CC0000"/>
                </a:solidFill>
                <a:round/>
                <a:headEnd/>
                <a:tailEnd/>
              </a:ln>
            </p:spPr>
            <p:txBody>
              <a:bodyPr/>
              <a:lstStyle/>
              <a:p>
                <a:endParaRPr lang="pt-BR"/>
              </a:p>
            </p:txBody>
          </p:sp>
          <p:sp>
            <p:nvSpPr>
              <p:cNvPr id="18163" name="Line 2212"/>
              <p:cNvSpPr>
                <a:spLocks noChangeShapeType="1"/>
              </p:cNvSpPr>
              <p:nvPr/>
            </p:nvSpPr>
            <p:spPr bwMode="auto">
              <a:xfrm>
                <a:off x="2358" y="2864"/>
                <a:ext cx="7" cy="1"/>
              </a:xfrm>
              <a:prstGeom prst="line">
                <a:avLst/>
              </a:prstGeom>
              <a:noFill/>
              <a:ln w="33338">
                <a:solidFill>
                  <a:srgbClr val="CC0000"/>
                </a:solidFill>
                <a:round/>
                <a:headEnd/>
                <a:tailEnd/>
              </a:ln>
            </p:spPr>
            <p:txBody>
              <a:bodyPr/>
              <a:lstStyle/>
              <a:p>
                <a:endParaRPr lang="pt-BR"/>
              </a:p>
            </p:txBody>
          </p:sp>
          <p:sp>
            <p:nvSpPr>
              <p:cNvPr id="18164" name="Line 2213"/>
              <p:cNvSpPr>
                <a:spLocks noChangeShapeType="1"/>
              </p:cNvSpPr>
              <p:nvPr/>
            </p:nvSpPr>
            <p:spPr bwMode="auto">
              <a:xfrm>
                <a:off x="2365" y="2864"/>
                <a:ext cx="7" cy="1"/>
              </a:xfrm>
              <a:prstGeom prst="line">
                <a:avLst/>
              </a:prstGeom>
              <a:noFill/>
              <a:ln w="33338">
                <a:solidFill>
                  <a:srgbClr val="CC0000"/>
                </a:solidFill>
                <a:round/>
                <a:headEnd/>
                <a:tailEnd/>
              </a:ln>
            </p:spPr>
            <p:txBody>
              <a:bodyPr/>
              <a:lstStyle/>
              <a:p>
                <a:endParaRPr lang="pt-BR"/>
              </a:p>
            </p:txBody>
          </p:sp>
          <p:sp>
            <p:nvSpPr>
              <p:cNvPr id="18165" name="Line 2214"/>
              <p:cNvSpPr>
                <a:spLocks noChangeShapeType="1"/>
              </p:cNvSpPr>
              <p:nvPr/>
            </p:nvSpPr>
            <p:spPr bwMode="auto">
              <a:xfrm>
                <a:off x="2372" y="2864"/>
                <a:ext cx="1" cy="1"/>
              </a:xfrm>
              <a:prstGeom prst="line">
                <a:avLst/>
              </a:prstGeom>
              <a:noFill/>
              <a:ln w="33338">
                <a:solidFill>
                  <a:srgbClr val="CC0000"/>
                </a:solidFill>
                <a:round/>
                <a:headEnd/>
                <a:tailEnd/>
              </a:ln>
            </p:spPr>
            <p:txBody>
              <a:bodyPr/>
              <a:lstStyle/>
              <a:p>
                <a:endParaRPr lang="pt-BR"/>
              </a:p>
            </p:txBody>
          </p:sp>
          <p:sp>
            <p:nvSpPr>
              <p:cNvPr id="18166" name="Line 2215"/>
              <p:cNvSpPr>
                <a:spLocks noChangeShapeType="1"/>
              </p:cNvSpPr>
              <p:nvPr/>
            </p:nvSpPr>
            <p:spPr bwMode="auto">
              <a:xfrm>
                <a:off x="2372" y="2864"/>
                <a:ext cx="7" cy="1"/>
              </a:xfrm>
              <a:prstGeom prst="line">
                <a:avLst/>
              </a:prstGeom>
              <a:noFill/>
              <a:ln w="33338">
                <a:solidFill>
                  <a:srgbClr val="CC0000"/>
                </a:solidFill>
                <a:round/>
                <a:headEnd/>
                <a:tailEnd/>
              </a:ln>
            </p:spPr>
            <p:txBody>
              <a:bodyPr/>
              <a:lstStyle/>
              <a:p>
                <a:endParaRPr lang="pt-BR"/>
              </a:p>
            </p:txBody>
          </p:sp>
          <p:sp>
            <p:nvSpPr>
              <p:cNvPr id="18167" name="Line 2216"/>
              <p:cNvSpPr>
                <a:spLocks noChangeShapeType="1"/>
              </p:cNvSpPr>
              <p:nvPr/>
            </p:nvSpPr>
            <p:spPr bwMode="auto">
              <a:xfrm>
                <a:off x="2379" y="2864"/>
                <a:ext cx="7" cy="1"/>
              </a:xfrm>
              <a:prstGeom prst="line">
                <a:avLst/>
              </a:prstGeom>
              <a:noFill/>
              <a:ln w="33338">
                <a:solidFill>
                  <a:srgbClr val="CC0000"/>
                </a:solidFill>
                <a:round/>
                <a:headEnd/>
                <a:tailEnd/>
              </a:ln>
            </p:spPr>
            <p:txBody>
              <a:bodyPr/>
              <a:lstStyle/>
              <a:p>
                <a:endParaRPr lang="pt-BR"/>
              </a:p>
            </p:txBody>
          </p:sp>
          <p:sp>
            <p:nvSpPr>
              <p:cNvPr id="18168" name="Line 2217"/>
              <p:cNvSpPr>
                <a:spLocks noChangeShapeType="1"/>
              </p:cNvSpPr>
              <p:nvPr/>
            </p:nvSpPr>
            <p:spPr bwMode="auto">
              <a:xfrm>
                <a:off x="2386" y="2864"/>
                <a:ext cx="1" cy="1"/>
              </a:xfrm>
              <a:prstGeom prst="line">
                <a:avLst/>
              </a:prstGeom>
              <a:noFill/>
              <a:ln w="33338">
                <a:solidFill>
                  <a:srgbClr val="CC0000"/>
                </a:solidFill>
                <a:round/>
                <a:headEnd/>
                <a:tailEnd/>
              </a:ln>
            </p:spPr>
            <p:txBody>
              <a:bodyPr/>
              <a:lstStyle/>
              <a:p>
                <a:endParaRPr lang="pt-BR"/>
              </a:p>
            </p:txBody>
          </p:sp>
          <p:sp>
            <p:nvSpPr>
              <p:cNvPr id="18169" name="Line 2218"/>
              <p:cNvSpPr>
                <a:spLocks noChangeShapeType="1"/>
              </p:cNvSpPr>
              <p:nvPr/>
            </p:nvSpPr>
            <p:spPr bwMode="auto">
              <a:xfrm>
                <a:off x="2386" y="2864"/>
                <a:ext cx="7" cy="1"/>
              </a:xfrm>
              <a:prstGeom prst="line">
                <a:avLst/>
              </a:prstGeom>
              <a:noFill/>
              <a:ln w="33338">
                <a:solidFill>
                  <a:srgbClr val="CC0000"/>
                </a:solidFill>
                <a:round/>
                <a:headEnd/>
                <a:tailEnd/>
              </a:ln>
            </p:spPr>
            <p:txBody>
              <a:bodyPr/>
              <a:lstStyle/>
              <a:p>
                <a:endParaRPr lang="pt-BR"/>
              </a:p>
            </p:txBody>
          </p:sp>
          <p:sp>
            <p:nvSpPr>
              <p:cNvPr id="18170" name="Line 2219"/>
              <p:cNvSpPr>
                <a:spLocks noChangeShapeType="1"/>
              </p:cNvSpPr>
              <p:nvPr/>
            </p:nvSpPr>
            <p:spPr bwMode="auto">
              <a:xfrm>
                <a:off x="2393" y="2864"/>
                <a:ext cx="7" cy="1"/>
              </a:xfrm>
              <a:prstGeom prst="line">
                <a:avLst/>
              </a:prstGeom>
              <a:noFill/>
              <a:ln w="33338">
                <a:solidFill>
                  <a:srgbClr val="CC0000"/>
                </a:solidFill>
                <a:round/>
                <a:headEnd/>
                <a:tailEnd/>
              </a:ln>
            </p:spPr>
            <p:txBody>
              <a:bodyPr/>
              <a:lstStyle/>
              <a:p>
                <a:endParaRPr lang="pt-BR"/>
              </a:p>
            </p:txBody>
          </p:sp>
          <p:sp>
            <p:nvSpPr>
              <p:cNvPr id="18171" name="Line 2220"/>
              <p:cNvSpPr>
                <a:spLocks noChangeShapeType="1"/>
              </p:cNvSpPr>
              <p:nvPr/>
            </p:nvSpPr>
            <p:spPr bwMode="auto">
              <a:xfrm>
                <a:off x="2400" y="2864"/>
                <a:ext cx="1" cy="1"/>
              </a:xfrm>
              <a:prstGeom prst="line">
                <a:avLst/>
              </a:prstGeom>
              <a:noFill/>
              <a:ln w="33338">
                <a:solidFill>
                  <a:srgbClr val="CC0000"/>
                </a:solidFill>
                <a:round/>
                <a:headEnd/>
                <a:tailEnd/>
              </a:ln>
            </p:spPr>
            <p:txBody>
              <a:bodyPr/>
              <a:lstStyle/>
              <a:p>
                <a:endParaRPr lang="pt-BR"/>
              </a:p>
            </p:txBody>
          </p:sp>
          <p:sp>
            <p:nvSpPr>
              <p:cNvPr id="18172" name="Line 2221"/>
              <p:cNvSpPr>
                <a:spLocks noChangeShapeType="1"/>
              </p:cNvSpPr>
              <p:nvPr/>
            </p:nvSpPr>
            <p:spPr bwMode="auto">
              <a:xfrm>
                <a:off x="2400" y="2864"/>
                <a:ext cx="7" cy="1"/>
              </a:xfrm>
              <a:prstGeom prst="line">
                <a:avLst/>
              </a:prstGeom>
              <a:noFill/>
              <a:ln w="33338">
                <a:solidFill>
                  <a:srgbClr val="CC0000"/>
                </a:solidFill>
                <a:round/>
                <a:headEnd/>
                <a:tailEnd/>
              </a:ln>
            </p:spPr>
            <p:txBody>
              <a:bodyPr/>
              <a:lstStyle/>
              <a:p>
                <a:endParaRPr lang="pt-BR"/>
              </a:p>
            </p:txBody>
          </p:sp>
          <p:sp>
            <p:nvSpPr>
              <p:cNvPr id="18173" name="Line 2222"/>
              <p:cNvSpPr>
                <a:spLocks noChangeShapeType="1"/>
              </p:cNvSpPr>
              <p:nvPr/>
            </p:nvSpPr>
            <p:spPr bwMode="auto">
              <a:xfrm>
                <a:off x="2407" y="2864"/>
                <a:ext cx="7" cy="1"/>
              </a:xfrm>
              <a:prstGeom prst="line">
                <a:avLst/>
              </a:prstGeom>
              <a:noFill/>
              <a:ln w="33338">
                <a:solidFill>
                  <a:srgbClr val="CC0000"/>
                </a:solidFill>
                <a:round/>
                <a:headEnd/>
                <a:tailEnd/>
              </a:ln>
            </p:spPr>
            <p:txBody>
              <a:bodyPr/>
              <a:lstStyle/>
              <a:p>
                <a:endParaRPr lang="pt-BR"/>
              </a:p>
            </p:txBody>
          </p:sp>
          <p:sp>
            <p:nvSpPr>
              <p:cNvPr id="18174" name="Line 2223"/>
              <p:cNvSpPr>
                <a:spLocks noChangeShapeType="1"/>
              </p:cNvSpPr>
              <p:nvPr/>
            </p:nvSpPr>
            <p:spPr bwMode="auto">
              <a:xfrm>
                <a:off x="2414" y="2864"/>
                <a:ext cx="1" cy="1"/>
              </a:xfrm>
              <a:prstGeom prst="line">
                <a:avLst/>
              </a:prstGeom>
              <a:noFill/>
              <a:ln w="33338">
                <a:solidFill>
                  <a:srgbClr val="CC0000"/>
                </a:solidFill>
                <a:round/>
                <a:headEnd/>
                <a:tailEnd/>
              </a:ln>
            </p:spPr>
            <p:txBody>
              <a:bodyPr/>
              <a:lstStyle/>
              <a:p>
                <a:endParaRPr lang="pt-BR"/>
              </a:p>
            </p:txBody>
          </p:sp>
          <p:sp>
            <p:nvSpPr>
              <p:cNvPr id="18175" name="Line 2224"/>
              <p:cNvSpPr>
                <a:spLocks noChangeShapeType="1"/>
              </p:cNvSpPr>
              <p:nvPr/>
            </p:nvSpPr>
            <p:spPr bwMode="auto">
              <a:xfrm>
                <a:off x="2414" y="2864"/>
                <a:ext cx="7" cy="1"/>
              </a:xfrm>
              <a:prstGeom prst="line">
                <a:avLst/>
              </a:prstGeom>
              <a:noFill/>
              <a:ln w="33338">
                <a:solidFill>
                  <a:srgbClr val="CC0000"/>
                </a:solidFill>
                <a:round/>
                <a:headEnd/>
                <a:tailEnd/>
              </a:ln>
            </p:spPr>
            <p:txBody>
              <a:bodyPr/>
              <a:lstStyle/>
              <a:p>
                <a:endParaRPr lang="pt-BR"/>
              </a:p>
            </p:txBody>
          </p:sp>
          <p:sp>
            <p:nvSpPr>
              <p:cNvPr id="18176" name="Line 2225"/>
              <p:cNvSpPr>
                <a:spLocks noChangeShapeType="1"/>
              </p:cNvSpPr>
              <p:nvPr/>
            </p:nvSpPr>
            <p:spPr bwMode="auto">
              <a:xfrm>
                <a:off x="2421" y="2864"/>
                <a:ext cx="7" cy="1"/>
              </a:xfrm>
              <a:prstGeom prst="line">
                <a:avLst/>
              </a:prstGeom>
              <a:noFill/>
              <a:ln w="33338">
                <a:solidFill>
                  <a:srgbClr val="CC0000"/>
                </a:solidFill>
                <a:round/>
                <a:headEnd/>
                <a:tailEnd/>
              </a:ln>
            </p:spPr>
            <p:txBody>
              <a:bodyPr/>
              <a:lstStyle/>
              <a:p>
                <a:endParaRPr lang="pt-BR"/>
              </a:p>
            </p:txBody>
          </p:sp>
          <p:sp>
            <p:nvSpPr>
              <p:cNvPr id="18177" name="Line 2226"/>
              <p:cNvSpPr>
                <a:spLocks noChangeShapeType="1"/>
              </p:cNvSpPr>
              <p:nvPr/>
            </p:nvSpPr>
            <p:spPr bwMode="auto">
              <a:xfrm>
                <a:off x="2428" y="2864"/>
                <a:ext cx="1" cy="1"/>
              </a:xfrm>
              <a:prstGeom prst="line">
                <a:avLst/>
              </a:prstGeom>
              <a:noFill/>
              <a:ln w="33338">
                <a:solidFill>
                  <a:srgbClr val="CC0000"/>
                </a:solidFill>
                <a:round/>
                <a:headEnd/>
                <a:tailEnd/>
              </a:ln>
            </p:spPr>
            <p:txBody>
              <a:bodyPr/>
              <a:lstStyle/>
              <a:p>
                <a:endParaRPr lang="pt-BR"/>
              </a:p>
            </p:txBody>
          </p:sp>
          <p:sp>
            <p:nvSpPr>
              <p:cNvPr id="18178" name="Line 2227"/>
              <p:cNvSpPr>
                <a:spLocks noChangeShapeType="1"/>
              </p:cNvSpPr>
              <p:nvPr/>
            </p:nvSpPr>
            <p:spPr bwMode="auto">
              <a:xfrm>
                <a:off x="2428" y="2864"/>
                <a:ext cx="7" cy="1"/>
              </a:xfrm>
              <a:prstGeom prst="line">
                <a:avLst/>
              </a:prstGeom>
              <a:noFill/>
              <a:ln w="33338">
                <a:solidFill>
                  <a:srgbClr val="CC0000"/>
                </a:solidFill>
                <a:round/>
                <a:headEnd/>
                <a:tailEnd/>
              </a:ln>
            </p:spPr>
            <p:txBody>
              <a:bodyPr/>
              <a:lstStyle/>
              <a:p>
                <a:endParaRPr lang="pt-BR"/>
              </a:p>
            </p:txBody>
          </p:sp>
          <p:sp>
            <p:nvSpPr>
              <p:cNvPr id="18179" name="Line 2228"/>
              <p:cNvSpPr>
                <a:spLocks noChangeShapeType="1"/>
              </p:cNvSpPr>
              <p:nvPr/>
            </p:nvSpPr>
            <p:spPr bwMode="auto">
              <a:xfrm>
                <a:off x="2435" y="2864"/>
                <a:ext cx="7" cy="1"/>
              </a:xfrm>
              <a:prstGeom prst="line">
                <a:avLst/>
              </a:prstGeom>
              <a:noFill/>
              <a:ln w="33338">
                <a:solidFill>
                  <a:srgbClr val="CC0000"/>
                </a:solidFill>
                <a:round/>
                <a:headEnd/>
                <a:tailEnd/>
              </a:ln>
            </p:spPr>
            <p:txBody>
              <a:bodyPr/>
              <a:lstStyle/>
              <a:p>
                <a:endParaRPr lang="pt-BR"/>
              </a:p>
            </p:txBody>
          </p:sp>
          <p:sp>
            <p:nvSpPr>
              <p:cNvPr id="18180" name="Line 2229"/>
              <p:cNvSpPr>
                <a:spLocks noChangeShapeType="1"/>
              </p:cNvSpPr>
              <p:nvPr/>
            </p:nvSpPr>
            <p:spPr bwMode="auto">
              <a:xfrm>
                <a:off x="2442" y="2864"/>
                <a:ext cx="1" cy="1"/>
              </a:xfrm>
              <a:prstGeom prst="line">
                <a:avLst/>
              </a:prstGeom>
              <a:noFill/>
              <a:ln w="33338">
                <a:solidFill>
                  <a:srgbClr val="CC0000"/>
                </a:solidFill>
                <a:round/>
                <a:headEnd/>
                <a:tailEnd/>
              </a:ln>
            </p:spPr>
            <p:txBody>
              <a:bodyPr/>
              <a:lstStyle/>
              <a:p>
                <a:endParaRPr lang="pt-BR"/>
              </a:p>
            </p:txBody>
          </p:sp>
          <p:sp>
            <p:nvSpPr>
              <p:cNvPr id="18181" name="Line 2230"/>
              <p:cNvSpPr>
                <a:spLocks noChangeShapeType="1"/>
              </p:cNvSpPr>
              <p:nvPr/>
            </p:nvSpPr>
            <p:spPr bwMode="auto">
              <a:xfrm>
                <a:off x="2442" y="2864"/>
                <a:ext cx="7" cy="1"/>
              </a:xfrm>
              <a:prstGeom prst="line">
                <a:avLst/>
              </a:prstGeom>
              <a:noFill/>
              <a:ln w="33338">
                <a:solidFill>
                  <a:srgbClr val="CC0000"/>
                </a:solidFill>
                <a:round/>
                <a:headEnd/>
                <a:tailEnd/>
              </a:ln>
            </p:spPr>
            <p:txBody>
              <a:bodyPr/>
              <a:lstStyle/>
              <a:p>
                <a:endParaRPr lang="pt-BR"/>
              </a:p>
            </p:txBody>
          </p:sp>
          <p:sp>
            <p:nvSpPr>
              <p:cNvPr id="18182" name="Line 2231"/>
              <p:cNvSpPr>
                <a:spLocks noChangeShapeType="1"/>
              </p:cNvSpPr>
              <p:nvPr/>
            </p:nvSpPr>
            <p:spPr bwMode="auto">
              <a:xfrm>
                <a:off x="2449" y="2864"/>
                <a:ext cx="7" cy="1"/>
              </a:xfrm>
              <a:prstGeom prst="line">
                <a:avLst/>
              </a:prstGeom>
              <a:noFill/>
              <a:ln w="33338">
                <a:solidFill>
                  <a:srgbClr val="CC0000"/>
                </a:solidFill>
                <a:round/>
                <a:headEnd/>
                <a:tailEnd/>
              </a:ln>
            </p:spPr>
            <p:txBody>
              <a:bodyPr/>
              <a:lstStyle/>
              <a:p>
                <a:endParaRPr lang="pt-BR"/>
              </a:p>
            </p:txBody>
          </p:sp>
          <p:sp>
            <p:nvSpPr>
              <p:cNvPr id="18183" name="Line 2232"/>
              <p:cNvSpPr>
                <a:spLocks noChangeShapeType="1"/>
              </p:cNvSpPr>
              <p:nvPr/>
            </p:nvSpPr>
            <p:spPr bwMode="auto">
              <a:xfrm>
                <a:off x="2456" y="2864"/>
                <a:ext cx="1" cy="1"/>
              </a:xfrm>
              <a:prstGeom prst="line">
                <a:avLst/>
              </a:prstGeom>
              <a:noFill/>
              <a:ln w="33338">
                <a:solidFill>
                  <a:srgbClr val="CC0000"/>
                </a:solidFill>
                <a:round/>
                <a:headEnd/>
                <a:tailEnd/>
              </a:ln>
            </p:spPr>
            <p:txBody>
              <a:bodyPr/>
              <a:lstStyle/>
              <a:p>
                <a:endParaRPr lang="pt-BR"/>
              </a:p>
            </p:txBody>
          </p:sp>
          <p:sp>
            <p:nvSpPr>
              <p:cNvPr id="18184" name="Line 2233"/>
              <p:cNvSpPr>
                <a:spLocks noChangeShapeType="1"/>
              </p:cNvSpPr>
              <p:nvPr/>
            </p:nvSpPr>
            <p:spPr bwMode="auto">
              <a:xfrm>
                <a:off x="2456" y="2864"/>
                <a:ext cx="7" cy="1"/>
              </a:xfrm>
              <a:prstGeom prst="line">
                <a:avLst/>
              </a:prstGeom>
              <a:noFill/>
              <a:ln w="33338">
                <a:solidFill>
                  <a:srgbClr val="CC0000"/>
                </a:solidFill>
                <a:round/>
                <a:headEnd/>
                <a:tailEnd/>
              </a:ln>
            </p:spPr>
            <p:txBody>
              <a:bodyPr/>
              <a:lstStyle/>
              <a:p>
                <a:endParaRPr lang="pt-BR"/>
              </a:p>
            </p:txBody>
          </p:sp>
          <p:sp>
            <p:nvSpPr>
              <p:cNvPr id="18185" name="Line 2234"/>
              <p:cNvSpPr>
                <a:spLocks noChangeShapeType="1"/>
              </p:cNvSpPr>
              <p:nvPr/>
            </p:nvSpPr>
            <p:spPr bwMode="auto">
              <a:xfrm>
                <a:off x="2463" y="2864"/>
                <a:ext cx="7" cy="1"/>
              </a:xfrm>
              <a:prstGeom prst="line">
                <a:avLst/>
              </a:prstGeom>
              <a:noFill/>
              <a:ln w="33338">
                <a:solidFill>
                  <a:srgbClr val="CC0000"/>
                </a:solidFill>
                <a:round/>
                <a:headEnd/>
                <a:tailEnd/>
              </a:ln>
            </p:spPr>
            <p:txBody>
              <a:bodyPr/>
              <a:lstStyle/>
              <a:p>
                <a:endParaRPr lang="pt-BR"/>
              </a:p>
            </p:txBody>
          </p:sp>
          <p:sp>
            <p:nvSpPr>
              <p:cNvPr id="18186" name="Line 2235"/>
              <p:cNvSpPr>
                <a:spLocks noChangeShapeType="1"/>
              </p:cNvSpPr>
              <p:nvPr/>
            </p:nvSpPr>
            <p:spPr bwMode="auto">
              <a:xfrm>
                <a:off x="2470" y="2864"/>
                <a:ext cx="1" cy="1"/>
              </a:xfrm>
              <a:prstGeom prst="line">
                <a:avLst/>
              </a:prstGeom>
              <a:noFill/>
              <a:ln w="33338">
                <a:solidFill>
                  <a:srgbClr val="CC0000"/>
                </a:solidFill>
                <a:round/>
                <a:headEnd/>
                <a:tailEnd/>
              </a:ln>
            </p:spPr>
            <p:txBody>
              <a:bodyPr/>
              <a:lstStyle/>
              <a:p>
                <a:endParaRPr lang="pt-BR"/>
              </a:p>
            </p:txBody>
          </p:sp>
          <p:sp>
            <p:nvSpPr>
              <p:cNvPr id="18187" name="Line 2236"/>
              <p:cNvSpPr>
                <a:spLocks noChangeShapeType="1"/>
              </p:cNvSpPr>
              <p:nvPr/>
            </p:nvSpPr>
            <p:spPr bwMode="auto">
              <a:xfrm>
                <a:off x="2470" y="2864"/>
                <a:ext cx="6" cy="1"/>
              </a:xfrm>
              <a:prstGeom prst="line">
                <a:avLst/>
              </a:prstGeom>
              <a:noFill/>
              <a:ln w="33338">
                <a:solidFill>
                  <a:srgbClr val="CC0000"/>
                </a:solidFill>
                <a:round/>
                <a:headEnd/>
                <a:tailEnd/>
              </a:ln>
            </p:spPr>
            <p:txBody>
              <a:bodyPr/>
              <a:lstStyle/>
              <a:p>
                <a:endParaRPr lang="pt-BR"/>
              </a:p>
            </p:txBody>
          </p:sp>
          <p:sp>
            <p:nvSpPr>
              <p:cNvPr id="18188" name="Line 2237"/>
              <p:cNvSpPr>
                <a:spLocks noChangeShapeType="1"/>
              </p:cNvSpPr>
              <p:nvPr/>
            </p:nvSpPr>
            <p:spPr bwMode="auto">
              <a:xfrm>
                <a:off x="2476" y="2864"/>
                <a:ext cx="7" cy="1"/>
              </a:xfrm>
              <a:prstGeom prst="line">
                <a:avLst/>
              </a:prstGeom>
              <a:noFill/>
              <a:ln w="33338">
                <a:solidFill>
                  <a:srgbClr val="CC0000"/>
                </a:solidFill>
                <a:round/>
                <a:headEnd/>
                <a:tailEnd/>
              </a:ln>
            </p:spPr>
            <p:txBody>
              <a:bodyPr/>
              <a:lstStyle/>
              <a:p>
                <a:endParaRPr lang="pt-BR"/>
              </a:p>
            </p:txBody>
          </p:sp>
          <p:sp>
            <p:nvSpPr>
              <p:cNvPr id="18189" name="Line 2238"/>
              <p:cNvSpPr>
                <a:spLocks noChangeShapeType="1"/>
              </p:cNvSpPr>
              <p:nvPr/>
            </p:nvSpPr>
            <p:spPr bwMode="auto">
              <a:xfrm>
                <a:off x="2483" y="2864"/>
                <a:ext cx="1" cy="1"/>
              </a:xfrm>
              <a:prstGeom prst="line">
                <a:avLst/>
              </a:prstGeom>
              <a:noFill/>
              <a:ln w="33338">
                <a:solidFill>
                  <a:srgbClr val="CC0000"/>
                </a:solidFill>
                <a:round/>
                <a:headEnd/>
                <a:tailEnd/>
              </a:ln>
            </p:spPr>
            <p:txBody>
              <a:bodyPr/>
              <a:lstStyle/>
              <a:p>
                <a:endParaRPr lang="pt-BR"/>
              </a:p>
            </p:txBody>
          </p:sp>
          <p:sp>
            <p:nvSpPr>
              <p:cNvPr id="18190" name="Line 2239"/>
              <p:cNvSpPr>
                <a:spLocks noChangeShapeType="1"/>
              </p:cNvSpPr>
              <p:nvPr/>
            </p:nvSpPr>
            <p:spPr bwMode="auto">
              <a:xfrm>
                <a:off x="2483" y="2864"/>
                <a:ext cx="7" cy="1"/>
              </a:xfrm>
              <a:prstGeom prst="line">
                <a:avLst/>
              </a:prstGeom>
              <a:noFill/>
              <a:ln w="33338">
                <a:solidFill>
                  <a:srgbClr val="CC0000"/>
                </a:solidFill>
                <a:round/>
                <a:headEnd/>
                <a:tailEnd/>
              </a:ln>
            </p:spPr>
            <p:txBody>
              <a:bodyPr/>
              <a:lstStyle/>
              <a:p>
                <a:endParaRPr lang="pt-BR"/>
              </a:p>
            </p:txBody>
          </p:sp>
          <p:sp>
            <p:nvSpPr>
              <p:cNvPr id="18191" name="Line 2240"/>
              <p:cNvSpPr>
                <a:spLocks noChangeShapeType="1"/>
              </p:cNvSpPr>
              <p:nvPr/>
            </p:nvSpPr>
            <p:spPr bwMode="auto">
              <a:xfrm>
                <a:off x="2490" y="2864"/>
                <a:ext cx="7" cy="1"/>
              </a:xfrm>
              <a:prstGeom prst="line">
                <a:avLst/>
              </a:prstGeom>
              <a:noFill/>
              <a:ln w="33338">
                <a:solidFill>
                  <a:srgbClr val="CC0000"/>
                </a:solidFill>
                <a:round/>
                <a:headEnd/>
                <a:tailEnd/>
              </a:ln>
            </p:spPr>
            <p:txBody>
              <a:bodyPr/>
              <a:lstStyle/>
              <a:p>
                <a:endParaRPr lang="pt-BR"/>
              </a:p>
            </p:txBody>
          </p:sp>
          <p:sp>
            <p:nvSpPr>
              <p:cNvPr id="18192" name="Line 2241"/>
              <p:cNvSpPr>
                <a:spLocks noChangeShapeType="1"/>
              </p:cNvSpPr>
              <p:nvPr/>
            </p:nvSpPr>
            <p:spPr bwMode="auto">
              <a:xfrm>
                <a:off x="2497" y="2864"/>
                <a:ext cx="1" cy="1"/>
              </a:xfrm>
              <a:prstGeom prst="line">
                <a:avLst/>
              </a:prstGeom>
              <a:noFill/>
              <a:ln w="33338">
                <a:solidFill>
                  <a:srgbClr val="CC0000"/>
                </a:solidFill>
                <a:round/>
                <a:headEnd/>
                <a:tailEnd/>
              </a:ln>
            </p:spPr>
            <p:txBody>
              <a:bodyPr/>
              <a:lstStyle/>
              <a:p>
                <a:endParaRPr lang="pt-BR"/>
              </a:p>
            </p:txBody>
          </p:sp>
          <p:sp>
            <p:nvSpPr>
              <p:cNvPr id="18193" name="Line 2242"/>
              <p:cNvSpPr>
                <a:spLocks noChangeShapeType="1"/>
              </p:cNvSpPr>
              <p:nvPr/>
            </p:nvSpPr>
            <p:spPr bwMode="auto">
              <a:xfrm>
                <a:off x="2497" y="2864"/>
                <a:ext cx="7" cy="1"/>
              </a:xfrm>
              <a:prstGeom prst="line">
                <a:avLst/>
              </a:prstGeom>
              <a:noFill/>
              <a:ln w="33338">
                <a:solidFill>
                  <a:srgbClr val="CC0000"/>
                </a:solidFill>
                <a:round/>
                <a:headEnd/>
                <a:tailEnd/>
              </a:ln>
            </p:spPr>
            <p:txBody>
              <a:bodyPr/>
              <a:lstStyle/>
              <a:p>
                <a:endParaRPr lang="pt-BR"/>
              </a:p>
            </p:txBody>
          </p:sp>
          <p:sp>
            <p:nvSpPr>
              <p:cNvPr id="18194" name="Line 2243"/>
              <p:cNvSpPr>
                <a:spLocks noChangeShapeType="1"/>
              </p:cNvSpPr>
              <p:nvPr/>
            </p:nvSpPr>
            <p:spPr bwMode="auto">
              <a:xfrm>
                <a:off x="2504" y="2864"/>
                <a:ext cx="7" cy="1"/>
              </a:xfrm>
              <a:prstGeom prst="line">
                <a:avLst/>
              </a:prstGeom>
              <a:noFill/>
              <a:ln w="33338">
                <a:solidFill>
                  <a:srgbClr val="CC0000"/>
                </a:solidFill>
                <a:round/>
                <a:headEnd/>
                <a:tailEnd/>
              </a:ln>
            </p:spPr>
            <p:txBody>
              <a:bodyPr/>
              <a:lstStyle/>
              <a:p>
                <a:endParaRPr lang="pt-BR"/>
              </a:p>
            </p:txBody>
          </p:sp>
          <p:sp>
            <p:nvSpPr>
              <p:cNvPr id="18195" name="Line 2244"/>
              <p:cNvSpPr>
                <a:spLocks noChangeShapeType="1"/>
              </p:cNvSpPr>
              <p:nvPr/>
            </p:nvSpPr>
            <p:spPr bwMode="auto">
              <a:xfrm>
                <a:off x="2511" y="2864"/>
                <a:ext cx="1" cy="1"/>
              </a:xfrm>
              <a:prstGeom prst="line">
                <a:avLst/>
              </a:prstGeom>
              <a:noFill/>
              <a:ln w="33338">
                <a:solidFill>
                  <a:srgbClr val="CC0000"/>
                </a:solidFill>
                <a:round/>
                <a:headEnd/>
                <a:tailEnd/>
              </a:ln>
            </p:spPr>
            <p:txBody>
              <a:bodyPr/>
              <a:lstStyle/>
              <a:p>
                <a:endParaRPr lang="pt-BR"/>
              </a:p>
            </p:txBody>
          </p:sp>
          <p:sp>
            <p:nvSpPr>
              <p:cNvPr id="18196" name="Line 2245"/>
              <p:cNvSpPr>
                <a:spLocks noChangeShapeType="1"/>
              </p:cNvSpPr>
              <p:nvPr/>
            </p:nvSpPr>
            <p:spPr bwMode="auto">
              <a:xfrm>
                <a:off x="2511" y="2864"/>
                <a:ext cx="7" cy="1"/>
              </a:xfrm>
              <a:prstGeom prst="line">
                <a:avLst/>
              </a:prstGeom>
              <a:noFill/>
              <a:ln w="33338">
                <a:solidFill>
                  <a:srgbClr val="CC0000"/>
                </a:solidFill>
                <a:round/>
                <a:headEnd/>
                <a:tailEnd/>
              </a:ln>
            </p:spPr>
            <p:txBody>
              <a:bodyPr/>
              <a:lstStyle/>
              <a:p>
                <a:endParaRPr lang="pt-BR"/>
              </a:p>
            </p:txBody>
          </p:sp>
          <p:sp>
            <p:nvSpPr>
              <p:cNvPr id="18197" name="Line 2246"/>
              <p:cNvSpPr>
                <a:spLocks noChangeShapeType="1"/>
              </p:cNvSpPr>
              <p:nvPr/>
            </p:nvSpPr>
            <p:spPr bwMode="auto">
              <a:xfrm>
                <a:off x="2518" y="2864"/>
                <a:ext cx="7" cy="1"/>
              </a:xfrm>
              <a:prstGeom prst="line">
                <a:avLst/>
              </a:prstGeom>
              <a:noFill/>
              <a:ln w="33338">
                <a:solidFill>
                  <a:srgbClr val="CC0000"/>
                </a:solidFill>
                <a:round/>
                <a:headEnd/>
                <a:tailEnd/>
              </a:ln>
            </p:spPr>
            <p:txBody>
              <a:bodyPr/>
              <a:lstStyle/>
              <a:p>
                <a:endParaRPr lang="pt-BR"/>
              </a:p>
            </p:txBody>
          </p:sp>
          <p:sp>
            <p:nvSpPr>
              <p:cNvPr id="18198" name="Line 2247"/>
              <p:cNvSpPr>
                <a:spLocks noChangeShapeType="1"/>
              </p:cNvSpPr>
              <p:nvPr/>
            </p:nvSpPr>
            <p:spPr bwMode="auto">
              <a:xfrm>
                <a:off x="2525" y="2864"/>
                <a:ext cx="1" cy="1"/>
              </a:xfrm>
              <a:prstGeom prst="line">
                <a:avLst/>
              </a:prstGeom>
              <a:noFill/>
              <a:ln w="33338">
                <a:solidFill>
                  <a:srgbClr val="CC0000"/>
                </a:solidFill>
                <a:round/>
                <a:headEnd/>
                <a:tailEnd/>
              </a:ln>
            </p:spPr>
            <p:txBody>
              <a:bodyPr/>
              <a:lstStyle/>
              <a:p>
                <a:endParaRPr lang="pt-BR"/>
              </a:p>
            </p:txBody>
          </p:sp>
          <p:sp>
            <p:nvSpPr>
              <p:cNvPr id="18199" name="Line 2248"/>
              <p:cNvSpPr>
                <a:spLocks noChangeShapeType="1"/>
              </p:cNvSpPr>
              <p:nvPr/>
            </p:nvSpPr>
            <p:spPr bwMode="auto">
              <a:xfrm>
                <a:off x="2525" y="2864"/>
                <a:ext cx="7" cy="1"/>
              </a:xfrm>
              <a:prstGeom prst="line">
                <a:avLst/>
              </a:prstGeom>
              <a:noFill/>
              <a:ln w="33338">
                <a:solidFill>
                  <a:srgbClr val="CC0000"/>
                </a:solidFill>
                <a:round/>
                <a:headEnd/>
                <a:tailEnd/>
              </a:ln>
            </p:spPr>
            <p:txBody>
              <a:bodyPr/>
              <a:lstStyle/>
              <a:p>
                <a:endParaRPr lang="pt-BR"/>
              </a:p>
            </p:txBody>
          </p:sp>
          <p:sp>
            <p:nvSpPr>
              <p:cNvPr id="18200" name="Line 2249"/>
              <p:cNvSpPr>
                <a:spLocks noChangeShapeType="1"/>
              </p:cNvSpPr>
              <p:nvPr/>
            </p:nvSpPr>
            <p:spPr bwMode="auto">
              <a:xfrm>
                <a:off x="2532" y="2864"/>
                <a:ext cx="7" cy="1"/>
              </a:xfrm>
              <a:prstGeom prst="line">
                <a:avLst/>
              </a:prstGeom>
              <a:noFill/>
              <a:ln w="33338">
                <a:solidFill>
                  <a:srgbClr val="CC0000"/>
                </a:solidFill>
                <a:round/>
                <a:headEnd/>
                <a:tailEnd/>
              </a:ln>
            </p:spPr>
            <p:txBody>
              <a:bodyPr/>
              <a:lstStyle/>
              <a:p>
                <a:endParaRPr lang="pt-BR"/>
              </a:p>
            </p:txBody>
          </p:sp>
          <p:sp>
            <p:nvSpPr>
              <p:cNvPr id="18201" name="Line 2250"/>
              <p:cNvSpPr>
                <a:spLocks noChangeShapeType="1"/>
              </p:cNvSpPr>
              <p:nvPr/>
            </p:nvSpPr>
            <p:spPr bwMode="auto">
              <a:xfrm>
                <a:off x="2539" y="2864"/>
                <a:ext cx="1" cy="1"/>
              </a:xfrm>
              <a:prstGeom prst="line">
                <a:avLst/>
              </a:prstGeom>
              <a:noFill/>
              <a:ln w="33338">
                <a:solidFill>
                  <a:srgbClr val="CC0000"/>
                </a:solidFill>
                <a:round/>
                <a:headEnd/>
                <a:tailEnd/>
              </a:ln>
            </p:spPr>
            <p:txBody>
              <a:bodyPr/>
              <a:lstStyle/>
              <a:p>
                <a:endParaRPr lang="pt-BR"/>
              </a:p>
            </p:txBody>
          </p:sp>
          <p:sp>
            <p:nvSpPr>
              <p:cNvPr id="18202" name="Line 2251"/>
              <p:cNvSpPr>
                <a:spLocks noChangeShapeType="1"/>
              </p:cNvSpPr>
              <p:nvPr/>
            </p:nvSpPr>
            <p:spPr bwMode="auto">
              <a:xfrm>
                <a:off x="2539" y="2864"/>
                <a:ext cx="7" cy="1"/>
              </a:xfrm>
              <a:prstGeom prst="line">
                <a:avLst/>
              </a:prstGeom>
              <a:noFill/>
              <a:ln w="33338">
                <a:solidFill>
                  <a:srgbClr val="CC0000"/>
                </a:solidFill>
                <a:round/>
                <a:headEnd/>
                <a:tailEnd/>
              </a:ln>
            </p:spPr>
            <p:txBody>
              <a:bodyPr/>
              <a:lstStyle/>
              <a:p>
                <a:endParaRPr lang="pt-BR"/>
              </a:p>
            </p:txBody>
          </p:sp>
          <p:sp>
            <p:nvSpPr>
              <p:cNvPr id="18203" name="Line 2252"/>
              <p:cNvSpPr>
                <a:spLocks noChangeShapeType="1"/>
              </p:cNvSpPr>
              <p:nvPr/>
            </p:nvSpPr>
            <p:spPr bwMode="auto">
              <a:xfrm>
                <a:off x="2546" y="2864"/>
                <a:ext cx="7" cy="1"/>
              </a:xfrm>
              <a:prstGeom prst="line">
                <a:avLst/>
              </a:prstGeom>
              <a:noFill/>
              <a:ln w="33338">
                <a:solidFill>
                  <a:srgbClr val="CC0000"/>
                </a:solidFill>
                <a:round/>
                <a:headEnd/>
                <a:tailEnd/>
              </a:ln>
            </p:spPr>
            <p:txBody>
              <a:bodyPr/>
              <a:lstStyle/>
              <a:p>
                <a:endParaRPr lang="pt-BR"/>
              </a:p>
            </p:txBody>
          </p:sp>
          <p:sp>
            <p:nvSpPr>
              <p:cNvPr id="18204" name="Line 2253"/>
              <p:cNvSpPr>
                <a:spLocks noChangeShapeType="1"/>
              </p:cNvSpPr>
              <p:nvPr/>
            </p:nvSpPr>
            <p:spPr bwMode="auto">
              <a:xfrm>
                <a:off x="2553" y="2864"/>
                <a:ext cx="1" cy="1"/>
              </a:xfrm>
              <a:prstGeom prst="line">
                <a:avLst/>
              </a:prstGeom>
              <a:noFill/>
              <a:ln w="33338">
                <a:solidFill>
                  <a:srgbClr val="CC0000"/>
                </a:solidFill>
                <a:round/>
                <a:headEnd/>
                <a:tailEnd/>
              </a:ln>
            </p:spPr>
            <p:txBody>
              <a:bodyPr/>
              <a:lstStyle/>
              <a:p>
                <a:endParaRPr lang="pt-BR"/>
              </a:p>
            </p:txBody>
          </p:sp>
          <p:sp>
            <p:nvSpPr>
              <p:cNvPr id="18205" name="Line 2254"/>
              <p:cNvSpPr>
                <a:spLocks noChangeShapeType="1"/>
              </p:cNvSpPr>
              <p:nvPr/>
            </p:nvSpPr>
            <p:spPr bwMode="auto">
              <a:xfrm>
                <a:off x="2553" y="2864"/>
                <a:ext cx="7" cy="1"/>
              </a:xfrm>
              <a:prstGeom prst="line">
                <a:avLst/>
              </a:prstGeom>
              <a:noFill/>
              <a:ln w="33338">
                <a:solidFill>
                  <a:srgbClr val="CC0000"/>
                </a:solidFill>
                <a:round/>
                <a:headEnd/>
                <a:tailEnd/>
              </a:ln>
            </p:spPr>
            <p:txBody>
              <a:bodyPr/>
              <a:lstStyle/>
              <a:p>
                <a:endParaRPr lang="pt-BR"/>
              </a:p>
            </p:txBody>
          </p:sp>
          <p:sp>
            <p:nvSpPr>
              <p:cNvPr id="18206" name="Line 2255"/>
              <p:cNvSpPr>
                <a:spLocks noChangeShapeType="1"/>
              </p:cNvSpPr>
              <p:nvPr/>
            </p:nvSpPr>
            <p:spPr bwMode="auto">
              <a:xfrm>
                <a:off x="2560" y="2864"/>
                <a:ext cx="7" cy="1"/>
              </a:xfrm>
              <a:prstGeom prst="line">
                <a:avLst/>
              </a:prstGeom>
              <a:noFill/>
              <a:ln w="33338">
                <a:solidFill>
                  <a:srgbClr val="CC0000"/>
                </a:solidFill>
                <a:round/>
                <a:headEnd/>
                <a:tailEnd/>
              </a:ln>
            </p:spPr>
            <p:txBody>
              <a:bodyPr/>
              <a:lstStyle/>
              <a:p>
                <a:endParaRPr lang="pt-BR"/>
              </a:p>
            </p:txBody>
          </p:sp>
          <p:sp>
            <p:nvSpPr>
              <p:cNvPr id="18207" name="Line 2256"/>
              <p:cNvSpPr>
                <a:spLocks noChangeShapeType="1"/>
              </p:cNvSpPr>
              <p:nvPr/>
            </p:nvSpPr>
            <p:spPr bwMode="auto">
              <a:xfrm>
                <a:off x="2567" y="2864"/>
                <a:ext cx="1" cy="1"/>
              </a:xfrm>
              <a:prstGeom prst="line">
                <a:avLst/>
              </a:prstGeom>
              <a:noFill/>
              <a:ln w="33338">
                <a:solidFill>
                  <a:srgbClr val="CC0000"/>
                </a:solidFill>
                <a:round/>
                <a:headEnd/>
                <a:tailEnd/>
              </a:ln>
            </p:spPr>
            <p:txBody>
              <a:bodyPr/>
              <a:lstStyle/>
              <a:p>
                <a:endParaRPr lang="pt-BR"/>
              </a:p>
            </p:txBody>
          </p:sp>
          <p:sp>
            <p:nvSpPr>
              <p:cNvPr id="18208" name="Line 2257"/>
              <p:cNvSpPr>
                <a:spLocks noChangeShapeType="1"/>
              </p:cNvSpPr>
              <p:nvPr/>
            </p:nvSpPr>
            <p:spPr bwMode="auto">
              <a:xfrm>
                <a:off x="2567" y="2864"/>
                <a:ext cx="7" cy="1"/>
              </a:xfrm>
              <a:prstGeom prst="line">
                <a:avLst/>
              </a:prstGeom>
              <a:noFill/>
              <a:ln w="33338">
                <a:solidFill>
                  <a:srgbClr val="CC0000"/>
                </a:solidFill>
                <a:round/>
                <a:headEnd/>
                <a:tailEnd/>
              </a:ln>
            </p:spPr>
            <p:txBody>
              <a:bodyPr/>
              <a:lstStyle/>
              <a:p>
                <a:endParaRPr lang="pt-BR"/>
              </a:p>
            </p:txBody>
          </p:sp>
          <p:sp>
            <p:nvSpPr>
              <p:cNvPr id="18209" name="Line 2258"/>
              <p:cNvSpPr>
                <a:spLocks noChangeShapeType="1"/>
              </p:cNvSpPr>
              <p:nvPr/>
            </p:nvSpPr>
            <p:spPr bwMode="auto">
              <a:xfrm>
                <a:off x="2574" y="2864"/>
                <a:ext cx="7" cy="1"/>
              </a:xfrm>
              <a:prstGeom prst="line">
                <a:avLst/>
              </a:prstGeom>
              <a:noFill/>
              <a:ln w="33338">
                <a:solidFill>
                  <a:srgbClr val="CC0000"/>
                </a:solidFill>
                <a:round/>
                <a:headEnd/>
                <a:tailEnd/>
              </a:ln>
            </p:spPr>
            <p:txBody>
              <a:bodyPr/>
              <a:lstStyle/>
              <a:p>
                <a:endParaRPr lang="pt-BR"/>
              </a:p>
            </p:txBody>
          </p:sp>
          <p:sp>
            <p:nvSpPr>
              <p:cNvPr id="18210" name="Line 2259"/>
              <p:cNvSpPr>
                <a:spLocks noChangeShapeType="1"/>
              </p:cNvSpPr>
              <p:nvPr/>
            </p:nvSpPr>
            <p:spPr bwMode="auto">
              <a:xfrm>
                <a:off x="2581" y="2864"/>
                <a:ext cx="1" cy="1"/>
              </a:xfrm>
              <a:prstGeom prst="line">
                <a:avLst/>
              </a:prstGeom>
              <a:noFill/>
              <a:ln w="33338">
                <a:solidFill>
                  <a:srgbClr val="CC0000"/>
                </a:solidFill>
                <a:round/>
                <a:headEnd/>
                <a:tailEnd/>
              </a:ln>
            </p:spPr>
            <p:txBody>
              <a:bodyPr/>
              <a:lstStyle/>
              <a:p>
                <a:endParaRPr lang="pt-BR"/>
              </a:p>
            </p:txBody>
          </p:sp>
          <p:sp>
            <p:nvSpPr>
              <p:cNvPr id="18211" name="Line 2260"/>
              <p:cNvSpPr>
                <a:spLocks noChangeShapeType="1"/>
              </p:cNvSpPr>
              <p:nvPr/>
            </p:nvSpPr>
            <p:spPr bwMode="auto">
              <a:xfrm>
                <a:off x="2581" y="2864"/>
                <a:ext cx="7" cy="1"/>
              </a:xfrm>
              <a:prstGeom prst="line">
                <a:avLst/>
              </a:prstGeom>
              <a:noFill/>
              <a:ln w="33338">
                <a:solidFill>
                  <a:srgbClr val="CC0000"/>
                </a:solidFill>
                <a:round/>
                <a:headEnd/>
                <a:tailEnd/>
              </a:ln>
            </p:spPr>
            <p:txBody>
              <a:bodyPr/>
              <a:lstStyle/>
              <a:p>
                <a:endParaRPr lang="pt-BR"/>
              </a:p>
            </p:txBody>
          </p:sp>
          <p:sp>
            <p:nvSpPr>
              <p:cNvPr id="18212" name="Line 2261"/>
              <p:cNvSpPr>
                <a:spLocks noChangeShapeType="1"/>
              </p:cNvSpPr>
              <p:nvPr/>
            </p:nvSpPr>
            <p:spPr bwMode="auto">
              <a:xfrm>
                <a:off x="2588" y="2864"/>
                <a:ext cx="7" cy="1"/>
              </a:xfrm>
              <a:prstGeom prst="line">
                <a:avLst/>
              </a:prstGeom>
              <a:noFill/>
              <a:ln w="33338">
                <a:solidFill>
                  <a:srgbClr val="CC0000"/>
                </a:solidFill>
                <a:round/>
                <a:headEnd/>
                <a:tailEnd/>
              </a:ln>
            </p:spPr>
            <p:txBody>
              <a:bodyPr/>
              <a:lstStyle/>
              <a:p>
                <a:endParaRPr lang="pt-BR"/>
              </a:p>
            </p:txBody>
          </p:sp>
          <p:sp>
            <p:nvSpPr>
              <p:cNvPr id="18213" name="Line 2262"/>
              <p:cNvSpPr>
                <a:spLocks noChangeShapeType="1"/>
              </p:cNvSpPr>
              <p:nvPr/>
            </p:nvSpPr>
            <p:spPr bwMode="auto">
              <a:xfrm>
                <a:off x="2595" y="2864"/>
                <a:ext cx="1" cy="1"/>
              </a:xfrm>
              <a:prstGeom prst="line">
                <a:avLst/>
              </a:prstGeom>
              <a:noFill/>
              <a:ln w="33338">
                <a:solidFill>
                  <a:srgbClr val="CC0000"/>
                </a:solidFill>
                <a:round/>
                <a:headEnd/>
                <a:tailEnd/>
              </a:ln>
            </p:spPr>
            <p:txBody>
              <a:bodyPr/>
              <a:lstStyle/>
              <a:p>
                <a:endParaRPr lang="pt-BR"/>
              </a:p>
            </p:txBody>
          </p:sp>
          <p:sp>
            <p:nvSpPr>
              <p:cNvPr id="18214" name="Line 2263"/>
              <p:cNvSpPr>
                <a:spLocks noChangeShapeType="1"/>
              </p:cNvSpPr>
              <p:nvPr/>
            </p:nvSpPr>
            <p:spPr bwMode="auto">
              <a:xfrm>
                <a:off x="2595" y="2864"/>
                <a:ext cx="7" cy="1"/>
              </a:xfrm>
              <a:prstGeom prst="line">
                <a:avLst/>
              </a:prstGeom>
              <a:noFill/>
              <a:ln w="33338">
                <a:solidFill>
                  <a:srgbClr val="CC0000"/>
                </a:solidFill>
                <a:round/>
                <a:headEnd/>
                <a:tailEnd/>
              </a:ln>
            </p:spPr>
            <p:txBody>
              <a:bodyPr/>
              <a:lstStyle/>
              <a:p>
                <a:endParaRPr lang="pt-BR"/>
              </a:p>
            </p:txBody>
          </p:sp>
          <p:sp>
            <p:nvSpPr>
              <p:cNvPr id="18215" name="Line 2264"/>
              <p:cNvSpPr>
                <a:spLocks noChangeShapeType="1"/>
              </p:cNvSpPr>
              <p:nvPr/>
            </p:nvSpPr>
            <p:spPr bwMode="auto">
              <a:xfrm>
                <a:off x="2602" y="2864"/>
                <a:ext cx="7" cy="1"/>
              </a:xfrm>
              <a:prstGeom prst="line">
                <a:avLst/>
              </a:prstGeom>
              <a:noFill/>
              <a:ln w="33338">
                <a:solidFill>
                  <a:srgbClr val="CC0000"/>
                </a:solidFill>
                <a:round/>
                <a:headEnd/>
                <a:tailEnd/>
              </a:ln>
            </p:spPr>
            <p:txBody>
              <a:bodyPr/>
              <a:lstStyle/>
              <a:p>
                <a:endParaRPr lang="pt-BR"/>
              </a:p>
            </p:txBody>
          </p:sp>
          <p:sp>
            <p:nvSpPr>
              <p:cNvPr id="18216" name="Line 2265"/>
              <p:cNvSpPr>
                <a:spLocks noChangeShapeType="1"/>
              </p:cNvSpPr>
              <p:nvPr/>
            </p:nvSpPr>
            <p:spPr bwMode="auto">
              <a:xfrm>
                <a:off x="2609" y="2864"/>
                <a:ext cx="1" cy="1"/>
              </a:xfrm>
              <a:prstGeom prst="line">
                <a:avLst/>
              </a:prstGeom>
              <a:noFill/>
              <a:ln w="33338">
                <a:solidFill>
                  <a:srgbClr val="CC0000"/>
                </a:solidFill>
                <a:round/>
                <a:headEnd/>
                <a:tailEnd/>
              </a:ln>
            </p:spPr>
            <p:txBody>
              <a:bodyPr/>
              <a:lstStyle/>
              <a:p>
                <a:endParaRPr lang="pt-BR"/>
              </a:p>
            </p:txBody>
          </p:sp>
          <p:sp>
            <p:nvSpPr>
              <p:cNvPr id="18217" name="Line 2266"/>
              <p:cNvSpPr>
                <a:spLocks noChangeShapeType="1"/>
              </p:cNvSpPr>
              <p:nvPr/>
            </p:nvSpPr>
            <p:spPr bwMode="auto">
              <a:xfrm>
                <a:off x="2609" y="2864"/>
                <a:ext cx="7" cy="1"/>
              </a:xfrm>
              <a:prstGeom prst="line">
                <a:avLst/>
              </a:prstGeom>
              <a:noFill/>
              <a:ln w="33338">
                <a:solidFill>
                  <a:srgbClr val="CC0000"/>
                </a:solidFill>
                <a:round/>
                <a:headEnd/>
                <a:tailEnd/>
              </a:ln>
            </p:spPr>
            <p:txBody>
              <a:bodyPr/>
              <a:lstStyle/>
              <a:p>
                <a:endParaRPr lang="pt-BR"/>
              </a:p>
            </p:txBody>
          </p:sp>
          <p:sp>
            <p:nvSpPr>
              <p:cNvPr id="18218" name="Line 2267"/>
              <p:cNvSpPr>
                <a:spLocks noChangeShapeType="1"/>
              </p:cNvSpPr>
              <p:nvPr/>
            </p:nvSpPr>
            <p:spPr bwMode="auto">
              <a:xfrm>
                <a:off x="2616" y="2864"/>
                <a:ext cx="7" cy="1"/>
              </a:xfrm>
              <a:prstGeom prst="line">
                <a:avLst/>
              </a:prstGeom>
              <a:noFill/>
              <a:ln w="33338">
                <a:solidFill>
                  <a:srgbClr val="CC0000"/>
                </a:solidFill>
                <a:round/>
                <a:headEnd/>
                <a:tailEnd/>
              </a:ln>
            </p:spPr>
            <p:txBody>
              <a:bodyPr/>
              <a:lstStyle/>
              <a:p>
                <a:endParaRPr lang="pt-BR"/>
              </a:p>
            </p:txBody>
          </p:sp>
          <p:sp>
            <p:nvSpPr>
              <p:cNvPr id="18219" name="Line 2268"/>
              <p:cNvSpPr>
                <a:spLocks noChangeShapeType="1"/>
              </p:cNvSpPr>
              <p:nvPr/>
            </p:nvSpPr>
            <p:spPr bwMode="auto">
              <a:xfrm>
                <a:off x="2623" y="2864"/>
                <a:ext cx="1" cy="1"/>
              </a:xfrm>
              <a:prstGeom prst="line">
                <a:avLst/>
              </a:prstGeom>
              <a:noFill/>
              <a:ln w="33338">
                <a:solidFill>
                  <a:srgbClr val="CC0000"/>
                </a:solidFill>
                <a:round/>
                <a:headEnd/>
                <a:tailEnd/>
              </a:ln>
            </p:spPr>
            <p:txBody>
              <a:bodyPr/>
              <a:lstStyle/>
              <a:p>
                <a:endParaRPr lang="pt-BR"/>
              </a:p>
            </p:txBody>
          </p:sp>
          <p:sp>
            <p:nvSpPr>
              <p:cNvPr id="18220" name="Line 2269"/>
              <p:cNvSpPr>
                <a:spLocks noChangeShapeType="1"/>
              </p:cNvSpPr>
              <p:nvPr/>
            </p:nvSpPr>
            <p:spPr bwMode="auto">
              <a:xfrm>
                <a:off x="2623" y="2864"/>
                <a:ext cx="7" cy="1"/>
              </a:xfrm>
              <a:prstGeom prst="line">
                <a:avLst/>
              </a:prstGeom>
              <a:noFill/>
              <a:ln w="33338">
                <a:solidFill>
                  <a:srgbClr val="CC0000"/>
                </a:solidFill>
                <a:round/>
                <a:headEnd/>
                <a:tailEnd/>
              </a:ln>
            </p:spPr>
            <p:txBody>
              <a:bodyPr/>
              <a:lstStyle/>
              <a:p>
                <a:endParaRPr lang="pt-BR"/>
              </a:p>
            </p:txBody>
          </p:sp>
          <p:sp>
            <p:nvSpPr>
              <p:cNvPr id="18221" name="Line 2270"/>
              <p:cNvSpPr>
                <a:spLocks noChangeShapeType="1"/>
              </p:cNvSpPr>
              <p:nvPr/>
            </p:nvSpPr>
            <p:spPr bwMode="auto">
              <a:xfrm>
                <a:off x="2630" y="2864"/>
                <a:ext cx="7" cy="1"/>
              </a:xfrm>
              <a:prstGeom prst="line">
                <a:avLst/>
              </a:prstGeom>
              <a:noFill/>
              <a:ln w="33338">
                <a:solidFill>
                  <a:srgbClr val="CC0000"/>
                </a:solidFill>
                <a:round/>
                <a:headEnd/>
                <a:tailEnd/>
              </a:ln>
            </p:spPr>
            <p:txBody>
              <a:bodyPr/>
              <a:lstStyle/>
              <a:p>
                <a:endParaRPr lang="pt-BR"/>
              </a:p>
            </p:txBody>
          </p:sp>
          <p:sp>
            <p:nvSpPr>
              <p:cNvPr id="18222" name="Line 2271"/>
              <p:cNvSpPr>
                <a:spLocks noChangeShapeType="1"/>
              </p:cNvSpPr>
              <p:nvPr/>
            </p:nvSpPr>
            <p:spPr bwMode="auto">
              <a:xfrm>
                <a:off x="2637" y="2864"/>
                <a:ext cx="1" cy="1"/>
              </a:xfrm>
              <a:prstGeom prst="line">
                <a:avLst/>
              </a:prstGeom>
              <a:noFill/>
              <a:ln w="33338">
                <a:solidFill>
                  <a:srgbClr val="CC0000"/>
                </a:solidFill>
                <a:round/>
                <a:headEnd/>
                <a:tailEnd/>
              </a:ln>
            </p:spPr>
            <p:txBody>
              <a:bodyPr/>
              <a:lstStyle/>
              <a:p>
                <a:endParaRPr lang="pt-BR"/>
              </a:p>
            </p:txBody>
          </p:sp>
          <p:sp>
            <p:nvSpPr>
              <p:cNvPr id="18223" name="Line 2272"/>
              <p:cNvSpPr>
                <a:spLocks noChangeShapeType="1"/>
              </p:cNvSpPr>
              <p:nvPr/>
            </p:nvSpPr>
            <p:spPr bwMode="auto">
              <a:xfrm>
                <a:off x="2637" y="2864"/>
                <a:ext cx="7" cy="1"/>
              </a:xfrm>
              <a:prstGeom prst="line">
                <a:avLst/>
              </a:prstGeom>
              <a:noFill/>
              <a:ln w="33338">
                <a:solidFill>
                  <a:srgbClr val="CC0000"/>
                </a:solidFill>
                <a:round/>
                <a:headEnd/>
                <a:tailEnd/>
              </a:ln>
            </p:spPr>
            <p:txBody>
              <a:bodyPr/>
              <a:lstStyle/>
              <a:p>
                <a:endParaRPr lang="pt-BR"/>
              </a:p>
            </p:txBody>
          </p:sp>
          <p:sp>
            <p:nvSpPr>
              <p:cNvPr id="18224" name="Line 2273"/>
              <p:cNvSpPr>
                <a:spLocks noChangeShapeType="1"/>
              </p:cNvSpPr>
              <p:nvPr/>
            </p:nvSpPr>
            <p:spPr bwMode="auto">
              <a:xfrm>
                <a:off x="2644" y="2864"/>
                <a:ext cx="6" cy="1"/>
              </a:xfrm>
              <a:prstGeom prst="line">
                <a:avLst/>
              </a:prstGeom>
              <a:noFill/>
              <a:ln w="33338">
                <a:solidFill>
                  <a:srgbClr val="CC0000"/>
                </a:solidFill>
                <a:round/>
                <a:headEnd/>
                <a:tailEnd/>
              </a:ln>
            </p:spPr>
            <p:txBody>
              <a:bodyPr/>
              <a:lstStyle/>
              <a:p>
                <a:endParaRPr lang="pt-BR"/>
              </a:p>
            </p:txBody>
          </p:sp>
          <p:sp>
            <p:nvSpPr>
              <p:cNvPr id="18225" name="Line 2274"/>
              <p:cNvSpPr>
                <a:spLocks noChangeShapeType="1"/>
              </p:cNvSpPr>
              <p:nvPr/>
            </p:nvSpPr>
            <p:spPr bwMode="auto">
              <a:xfrm>
                <a:off x="2650" y="2864"/>
                <a:ext cx="1" cy="1"/>
              </a:xfrm>
              <a:prstGeom prst="line">
                <a:avLst/>
              </a:prstGeom>
              <a:noFill/>
              <a:ln w="33338">
                <a:solidFill>
                  <a:srgbClr val="CC0000"/>
                </a:solidFill>
                <a:round/>
                <a:headEnd/>
                <a:tailEnd/>
              </a:ln>
            </p:spPr>
            <p:txBody>
              <a:bodyPr/>
              <a:lstStyle/>
              <a:p>
                <a:endParaRPr lang="pt-BR"/>
              </a:p>
            </p:txBody>
          </p:sp>
          <p:sp>
            <p:nvSpPr>
              <p:cNvPr id="18226" name="Line 2275"/>
              <p:cNvSpPr>
                <a:spLocks noChangeShapeType="1"/>
              </p:cNvSpPr>
              <p:nvPr/>
            </p:nvSpPr>
            <p:spPr bwMode="auto">
              <a:xfrm>
                <a:off x="2650" y="2864"/>
                <a:ext cx="7" cy="1"/>
              </a:xfrm>
              <a:prstGeom prst="line">
                <a:avLst/>
              </a:prstGeom>
              <a:noFill/>
              <a:ln w="33338">
                <a:solidFill>
                  <a:srgbClr val="CC0000"/>
                </a:solidFill>
                <a:round/>
                <a:headEnd/>
                <a:tailEnd/>
              </a:ln>
            </p:spPr>
            <p:txBody>
              <a:bodyPr/>
              <a:lstStyle/>
              <a:p>
                <a:endParaRPr lang="pt-BR"/>
              </a:p>
            </p:txBody>
          </p:sp>
          <p:sp>
            <p:nvSpPr>
              <p:cNvPr id="18227" name="Line 2276"/>
              <p:cNvSpPr>
                <a:spLocks noChangeShapeType="1"/>
              </p:cNvSpPr>
              <p:nvPr/>
            </p:nvSpPr>
            <p:spPr bwMode="auto">
              <a:xfrm>
                <a:off x="2657" y="2864"/>
                <a:ext cx="7" cy="1"/>
              </a:xfrm>
              <a:prstGeom prst="line">
                <a:avLst/>
              </a:prstGeom>
              <a:noFill/>
              <a:ln w="33338">
                <a:solidFill>
                  <a:srgbClr val="CC0000"/>
                </a:solidFill>
                <a:round/>
                <a:headEnd/>
                <a:tailEnd/>
              </a:ln>
            </p:spPr>
            <p:txBody>
              <a:bodyPr/>
              <a:lstStyle/>
              <a:p>
                <a:endParaRPr lang="pt-BR"/>
              </a:p>
            </p:txBody>
          </p:sp>
        </p:grpSp>
      </p:grpSp>
      <p:grpSp>
        <p:nvGrpSpPr>
          <p:cNvPr id="15" name="Group 2277"/>
          <p:cNvGrpSpPr>
            <a:grpSpLocks/>
          </p:cNvGrpSpPr>
          <p:nvPr/>
        </p:nvGrpSpPr>
        <p:grpSpPr bwMode="auto">
          <a:xfrm>
            <a:off x="3435350" y="3265488"/>
            <a:ext cx="2493963" cy="457200"/>
            <a:chOff x="3301" y="2677"/>
            <a:chExt cx="1571" cy="288"/>
          </a:xfrm>
        </p:grpSpPr>
        <p:sp>
          <p:nvSpPr>
            <p:cNvPr id="18095" name="Text Box 2278"/>
            <p:cNvSpPr txBox="1">
              <a:spLocks noChangeArrowheads="1"/>
            </p:cNvSpPr>
            <p:nvPr/>
          </p:nvSpPr>
          <p:spPr bwMode="auto">
            <a:xfrm>
              <a:off x="3570" y="2677"/>
              <a:ext cx="1302" cy="252"/>
            </a:xfrm>
            <a:prstGeom prst="rect">
              <a:avLst/>
            </a:prstGeom>
            <a:noFill/>
            <a:ln w="9525">
              <a:solidFill>
                <a:srgbClr val="CC0000"/>
              </a:solidFill>
              <a:miter lim="800000"/>
              <a:headEnd/>
              <a:tailEnd/>
            </a:ln>
          </p:spPr>
          <p:txBody>
            <a:bodyPr wrap="none">
              <a:spAutoFit/>
            </a:bodyPr>
            <a:lstStyle/>
            <a:p>
              <a:pPr eaLnBrk="0" hangingPunct="0"/>
              <a:r>
                <a:rPr lang="en-GB" sz="2000" b="1">
                  <a:solidFill>
                    <a:srgbClr val="A50021"/>
                  </a:solidFill>
                  <a:latin typeface="ETH Light"/>
                </a:rPr>
                <a:t>Não controlado</a:t>
              </a:r>
            </a:p>
          </p:txBody>
        </p:sp>
        <p:sp>
          <p:nvSpPr>
            <p:cNvPr id="18096" name="Line 2279"/>
            <p:cNvSpPr>
              <a:spLocks noChangeShapeType="1"/>
            </p:cNvSpPr>
            <p:nvPr/>
          </p:nvSpPr>
          <p:spPr bwMode="auto">
            <a:xfrm flipH="1">
              <a:off x="3301" y="2855"/>
              <a:ext cx="244" cy="110"/>
            </a:xfrm>
            <a:prstGeom prst="line">
              <a:avLst/>
            </a:prstGeom>
            <a:noFill/>
            <a:ln w="38100">
              <a:solidFill>
                <a:srgbClr val="CC0000"/>
              </a:solidFill>
              <a:round/>
              <a:headEnd/>
              <a:tailEnd type="triangle" w="med" len="med"/>
            </a:ln>
          </p:spPr>
          <p:txBody>
            <a:bodyPr wrap="none" anchor="ctr"/>
            <a:lstStyle/>
            <a:p>
              <a:endParaRPr lang="pt-BR"/>
            </a:p>
          </p:txBody>
        </p:sp>
      </p:grpSp>
      <p:sp>
        <p:nvSpPr>
          <p:cNvPr id="17479" name="Text Box 2280"/>
          <p:cNvSpPr txBox="1">
            <a:spLocks noChangeArrowheads="1"/>
          </p:cNvSpPr>
          <p:nvPr/>
        </p:nvSpPr>
        <p:spPr bwMode="auto">
          <a:xfrm>
            <a:off x="5568950" y="2209800"/>
            <a:ext cx="1270000" cy="457200"/>
          </a:xfrm>
          <a:prstGeom prst="rect">
            <a:avLst/>
          </a:prstGeom>
          <a:noFill/>
          <a:ln w="9525">
            <a:noFill/>
            <a:miter lim="800000"/>
            <a:headEnd/>
            <a:tailEnd/>
          </a:ln>
        </p:spPr>
        <p:txBody>
          <a:bodyPr>
            <a:spAutoFit/>
          </a:bodyPr>
          <a:lstStyle/>
          <a:p>
            <a:pPr eaLnBrk="0" hangingPunct="0"/>
            <a:r>
              <a:rPr lang="en-GB" sz="2400" b="1">
                <a:solidFill>
                  <a:schemeClr val="bg2"/>
                </a:solidFill>
                <a:latin typeface="ETH Light"/>
              </a:rPr>
              <a:t>voltage</a:t>
            </a:r>
            <a:endParaRPr lang="en-GB" sz="2400" b="1">
              <a:latin typeface="ETH Light"/>
            </a:endParaRPr>
          </a:p>
        </p:txBody>
      </p:sp>
      <p:sp>
        <p:nvSpPr>
          <p:cNvPr id="140521" name="Text Box 2281"/>
          <p:cNvSpPr txBox="1">
            <a:spLocks noChangeArrowheads="1"/>
          </p:cNvSpPr>
          <p:nvPr/>
        </p:nvSpPr>
        <p:spPr bwMode="auto">
          <a:xfrm>
            <a:off x="4129088" y="4349750"/>
            <a:ext cx="4584700" cy="706438"/>
          </a:xfrm>
          <a:prstGeom prst="rect">
            <a:avLst/>
          </a:prstGeom>
          <a:noFill/>
          <a:ln w="9525">
            <a:solidFill>
              <a:srgbClr val="CC0000"/>
            </a:solidFill>
            <a:miter lim="800000"/>
            <a:headEnd/>
            <a:tailEnd/>
          </a:ln>
        </p:spPr>
        <p:txBody>
          <a:bodyPr>
            <a:spAutoFit/>
          </a:bodyPr>
          <a:lstStyle/>
          <a:p>
            <a:pPr eaLnBrk="0" hangingPunct="0"/>
            <a:r>
              <a:rPr lang="en-GB" sz="2000" b="1">
                <a:solidFill>
                  <a:srgbClr val="A50021"/>
                </a:solidFill>
                <a:latin typeface="ETH Light"/>
              </a:rPr>
              <a:t>Corrente de energização (Inrush) da ordem de vários kA e kHz</a:t>
            </a:r>
          </a:p>
        </p:txBody>
      </p:sp>
      <p:grpSp>
        <p:nvGrpSpPr>
          <p:cNvPr id="16" name="Group 2282"/>
          <p:cNvGrpSpPr>
            <a:grpSpLocks/>
          </p:cNvGrpSpPr>
          <p:nvPr/>
        </p:nvGrpSpPr>
        <p:grpSpPr bwMode="auto">
          <a:xfrm>
            <a:off x="2973388" y="1395413"/>
            <a:ext cx="719137" cy="1433512"/>
            <a:chOff x="2797" y="1523"/>
            <a:chExt cx="453" cy="903"/>
          </a:xfrm>
        </p:grpSpPr>
        <p:sp>
          <p:nvSpPr>
            <p:cNvPr id="18093" name="Line 2283"/>
            <p:cNvSpPr>
              <a:spLocks noChangeShapeType="1"/>
            </p:cNvSpPr>
            <p:nvPr/>
          </p:nvSpPr>
          <p:spPr bwMode="auto">
            <a:xfrm flipH="1" flipV="1">
              <a:off x="2801" y="1960"/>
              <a:ext cx="449" cy="466"/>
            </a:xfrm>
            <a:prstGeom prst="line">
              <a:avLst/>
            </a:prstGeom>
            <a:noFill/>
            <a:ln w="38100">
              <a:solidFill>
                <a:srgbClr val="CC0000"/>
              </a:solidFill>
              <a:round/>
              <a:headEnd/>
              <a:tailEnd type="triangle" w="med" len="med"/>
            </a:ln>
          </p:spPr>
          <p:txBody>
            <a:bodyPr wrap="none" anchor="ctr"/>
            <a:lstStyle/>
            <a:p>
              <a:endParaRPr lang="pt-BR"/>
            </a:p>
          </p:txBody>
        </p:sp>
        <p:sp>
          <p:nvSpPr>
            <p:cNvPr id="18094" name="Line 2284"/>
            <p:cNvSpPr>
              <a:spLocks noChangeShapeType="1"/>
            </p:cNvSpPr>
            <p:nvPr/>
          </p:nvSpPr>
          <p:spPr bwMode="auto">
            <a:xfrm>
              <a:off x="2797" y="1523"/>
              <a:ext cx="0" cy="420"/>
            </a:xfrm>
            <a:prstGeom prst="line">
              <a:avLst/>
            </a:prstGeom>
            <a:noFill/>
            <a:ln w="28575">
              <a:solidFill>
                <a:schemeClr val="accent2"/>
              </a:solidFill>
              <a:round/>
              <a:headEnd/>
              <a:tailEnd/>
            </a:ln>
          </p:spPr>
          <p:txBody>
            <a:bodyPr/>
            <a:lstStyle/>
            <a:p>
              <a:endParaRPr lang="pt-BR"/>
            </a:p>
          </p:txBody>
        </p:sp>
      </p:grpSp>
      <p:grpSp>
        <p:nvGrpSpPr>
          <p:cNvPr id="17482" name="Group 2285"/>
          <p:cNvGrpSpPr>
            <a:grpSpLocks/>
          </p:cNvGrpSpPr>
          <p:nvPr/>
        </p:nvGrpSpPr>
        <p:grpSpPr bwMode="auto">
          <a:xfrm>
            <a:off x="1433513" y="2949575"/>
            <a:ext cx="4864100" cy="1214438"/>
            <a:chOff x="1836" y="2383"/>
            <a:chExt cx="3064" cy="765"/>
          </a:xfrm>
        </p:grpSpPr>
        <p:grpSp>
          <p:nvGrpSpPr>
            <p:cNvPr id="17486" name="Group 2286"/>
            <p:cNvGrpSpPr>
              <a:grpSpLocks/>
            </p:cNvGrpSpPr>
            <p:nvPr/>
          </p:nvGrpSpPr>
          <p:grpSpPr bwMode="auto">
            <a:xfrm>
              <a:off x="2115" y="3038"/>
              <a:ext cx="2785" cy="110"/>
              <a:chOff x="2115" y="3038"/>
              <a:chExt cx="2785" cy="110"/>
            </a:xfrm>
          </p:grpSpPr>
          <p:grpSp>
            <p:nvGrpSpPr>
              <p:cNvPr id="17489" name="Group 2287"/>
              <p:cNvGrpSpPr>
                <a:grpSpLocks/>
              </p:cNvGrpSpPr>
              <p:nvPr/>
            </p:nvGrpSpPr>
            <p:grpSpPr bwMode="auto">
              <a:xfrm>
                <a:off x="3018" y="3068"/>
                <a:ext cx="932" cy="75"/>
                <a:chOff x="3018" y="3068"/>
                <a:chExt cx="932" cy="75"/>
              </a:xfrm>
            </p:grpSpPr>
            <p:sp>
              <p:nvSpPr>
                <p:cNvPr id="17893" name="Line 2288"/>
                <p:cNvSpPr>
                  <a:spLocks noChangeShapeType="1"/>
                </p:cNvSpPr>
                <p:nvPr/>
              </p:nvSpPr>
              <p:spPr bwMode="auto">
                <a:xfrm>
                  <a:off x="3018" y="3126"/>
                  <a:ext cx="6" cy="5"/>
                </a:xfrm>
                <a:prstGeom prst="line">
                  <a:avLst/>
                </a:prstGeom>
                <a:noFill/>
                <a:ln w="33338">
                  <a:solidFill>
                    <a:srgbClr val="FF9900"/>
                  </a:solidFill>
                  <a:round/>
                  <a:headEnd/>
                  <a:tailEnd/>
                </a:ln>
              </p:spPr>
              <p:txBody>
                <a:bodyPr/>
                <a:lstStyle/>
                <a:p>
                  <a:endParaRPr lang="pt-BR"/>
                </a:p>
              </p:txBody>
            </p:sp>
            <p:sp>
              <p:nvSpPr>
                <p:cNvPr id="17894" name="Line 2289"/>
                <p:cNvSpPr>
                  <a:spLocks noChangeShapeType="1"/>
                </p:cNvSpPr>
                <p:nvPr/>
              </p:nvSpPr>
              <p:spPr bwMode="auto">
                <a:xfrm>
                  <a:off x="3024" y="3131"/>
                  <a:ext cx="1" cy="6"/>
                </a:xfrm>
                <a:prstGeom prst="line">
                  <a:avLst/>
                </a:prstGeom>
                <a:noFill/>
                <a:ln w="33338">
                  <a:solidFill>
                    <a:srgbClr val="FF9900"/>
                  </a:solidFill>
                  <a:round/>
                  <a:headEnd/>
                  <a:tailEnd/>
                </a:ln>
              </p:spPr>
              <p:txBody>
                <a:bodyPr/>
                <a:lstStyle/>
                <a:p>
                  <a:endParaRPr lang="pt-BR"/>
                </a:p>
              </p:txBody>
            </p:sp>
            <p:sp>
              <p:nvSpPr>
                <p:cNvPr id="17895" name="Freeform 2290"/>
                <p:cNvSpPr>
                  <a:spLocks/>
                </p:cNvSpPr>
                <p:nvPr/>
              </p:nvSpPr>
              <p:spPr bwMode="auto">
                <a:xfrm>
                  <a:off x="3024" y="3137"/>
                  <a:ext cx="7" cy="6"/>
                </a:xfrm>
                <a:custGeom>
                  <a:avLst/>
                  <a:gdLst>
                    <a:gd name="T0" fmla="*/ 0 w 7"/>
                    <a:gd name="T1" fmla="*/ 0 h 6"/>
                    <a:gd name="T2" fmla="*/ 0 w 7"/>
                    <a:gd name="T3" fmla="*/ 6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6"/>
                      </a:lnTo>
                      <a:lnTo>
                        <a:pt x="7" y="6"/>
                      </a:lnTo>
                    </a:path>
                  </a:pathLst>
                </a:custGeom>
                <a:noFill/>
                <a:ln w="33338">
                  <a:solidFill>
                    <a:srgbClr val="FF9900"/>
                  </a:solidFill>
                  <a:prstDash val="solid"/>
                  <a:round/>
                  <a:headEnd/>
                  <a:tailEnd/>
                </a:ln>
              </p:spPr>
              <p:txBody>
                <a:bodyPr/>
                <a:lstStyle/>
                <a:p>
                  <a:endParaRPr lang="pt-BR"/>
                </a:p>
              </p:txBody>
            </p:sp>
            <p:sp>
              <p:nvSpPr>
                <p:cNvPr id="17896" name="Freeform 2291"/>
                <p:cNvSpPr>
                  <a:spLocks/>
                </p:cNvSpPr>
                <p:nvPr/>
              </p:nvSpPr>
              <p:spPr bwMode="auto">
                <a:xfrm>
                  <a:off x="3031" y="3137"/>
                  <a:ext cx="7" cy="6"/>
                </a:xfrm>
                <a:custGeom>
                  <a:avLst/>
                  <a:gdLst>
                    <a:gd name="T0" fmla="*/ 0 w 7"/>
                    <a:gd name="T1" fmla="*/ 6 h 6"/>
                    <a:gd name="T2" fmla="*/ 7 w 7"/>
                    <a:gd name="T3" fmla="*/ 6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6"/>
                      </a:lnTo>
                      <a:lnTo>
                        <a:pt x="7" y="0"/>
                      </a:lnTo>
                    </a:path>
                  </a:pathLst>
                </a:custGeom>
                <a:noFill/>
                <a:ln w="33338">
                  <a:solidFill>
                    <a:srgbClr val="FF9900"/>
                  </a:solidFill>
                  <a:prstDash val="solid"/>
                  <a:round/>
                  <a:headEnd/>
                  <a:tailEnd/>
                </a:ln>
              </p:spPr>
              <p:txBody>
                <a:bodyPr/>
                <a:lstStyle/>
                <a:p>
                  <a:endParaRPr lang="pt-BR"/>
                </a:p>
              </p:txBody>
            </p:sp>
            <p:sp>
              <p:nvSpPr>
                <p:cNvPr id="17897" name="Line 2292"/>
                <p:cNvSpPr>
                  <a:spLocks noChangeShapeType="1"/>
                </p:cNvSpPr>
                <p:nvPr/>
              </p:nvSpPr>
              <p:spPr bwMode="auto">
                <a:xfrm flipV="1">
                  <a:off x="3038" y="3131"/>
                  <a:ext cx="1" cy="6"/>
                </a:xfrm>
                <a:prstGeom prst="line">
                  <a:avLst/>
                </a:prstGeom>
                <a:noFill/>
                <a:ln w="33338">
                  <a:solidFill>
                    <a:srgbClr val="FF9900"/>
                  </a:solidFill>
                  <a:round/>
                  <a:headEnd/>
                  <a:tailEnd/>
                </a:ln>
              </p:spPr>
              <p:txBody>
                <a:bodyPr/>
                <a:lstStyle/>
                <a:p>
                  <a:endParaRPr lang="pt-BR"/>
                </a:p>
              </p:txBody>
            </p:sp>
            <p:sp>
              <p:nvSpPr>
                <p:cNvPr id="17898" name="Line 2293"/>
                <p:cNvSpPr>
                  <a:spLocks noChangeShapeType="1"/>
                </p:cNvSpPr>
                <p:nvPr/>
              </p:nvSpPr>
              <p:spPr bwMode="auto">
                <a:xfrm flipV="1">
                  <a:off x="3038" y="3126"/>
                  <a:ext cx="7" cy="5"/>
                </a:xfrm>
                <a:prstGeom prst="line">
                  <a:avLst/>
                </a:prstGeom>
                <a:noFill/>
                <a:ln w="33338">
                  <a:solidFill>
                    <a:srgbClr val="FF9900"/>
                  </a:solidFill>
                  <a:round/>
                  <a:headEnd/>
                  <a:tailEnd/>
                </a:ln>
              </p:spPr>
              <p:txBody>
                <a:bodyPr/>
                <a:lstStyle/>
                <a:p>
                  <a:endParaRPr lang="pt-BR"/>
                </a:p>
              </p:txBody>
            </p:sp>
            <p:sp>
              <p:nvSpPr>
                <p:cNvPr id="17899" name="Line 2294"/>
                <p:cNvSpPr>
                  <a:spLocks noChangeShapeType="1"/>
                </p:cNvSpPr>
                <p:nvPr/>
              </p:nvSpPr>
              <p:spPr bwMode="auto">
                <a:xfrm flipV="1">
                  <a:off x="3045" y="3120"/>
                  <a:ext cx="7" cy="6"/>
                </a:xfrm>
                <a:prstGeom prst="line">
                  <a:avLst/>
                </a:prstGeom>
                <a:noFill/>
                <a:ln w="33338">
                  <a:solidFill>
                    <a:srgbClr val="FF9900"/>
                  </a:solidFill>
                  <a:round/>
                  <a:headEnd/>
                  <a:tailEnd/>
                </a:ln>
              </p:spPr>
              <p:txBody>
                <a:bodyPr/>
                <a:lstStyle/>
                <a:p>
                  <a:endParaRPr lang="pt-BR"/>
                </a:p>
              </p:txBody>
            </p:sp>
            <p:sp>
              <p:nvSpPr>
                <p:cNvPr id="17900" name="Line 2295"/>
                <p:cNvSpPr>
                  <a:spLocks noChangeShapeType="1"/>
                </p:cNvSpPr>
                <p:nvPr/>
              </p:nvSpPr>
              <p:spPr bwMode="auto">
                <a:xfrm>
                  <a:off x="3052" y="3120"/>
                  <a:ext cx="1" cy="1"/>
                </a:xfrm>
                <a:prstGeom prst="line">
                  <a:avLst/>
                </a:prstGeom>
                <a:noFill/>
                <a:ln w="33338">
                  <a:solidFill>
                    <a:srgbClr val="FF9900"/>
                  </a:solidFill>
                  <a:round/>
                  <a:headEnd/>
                  <a:tailEnd/>
                </a:ln>
              </p:spPr>
              <p:txBody>
                <a:bodyPr/>
                <a:lstStyle/>
                <a:p>
                  <a:endParaRPr lang="pt-BR"/>
                </a:p>
              </p:txBody>
            </p:sp>
            <p:sp>
              <p:nvSpPr>
                <p:cNvPr id="17901" name="Line 2296"/>
                <p:cNvSpPr>
                  <a:spLocks noChangeShapeType="1"/>
                </p:cNvSpPr>
                <p:nvPr/>
              </p:nvSpPr>
              <p:spPr bwMode="auto">
                <a:xfrm>
                  <a:off x="3052" y="3120"/>
                  <a:ext cx="7" cy="1"/>
                </a:xfrm>
                <a:prstGeom prst="line">
                  <a:avLst/>
                </a:prstGeom>
                <a:noFill/>
                <a:ln w="33338">
                  <a:solidFill>
                    <a:srgbClr val="FF9900"/>
                  </a:solidFill>
                  <a:round/>
                  <a:headEnd/>
                  <a:tailEnd/>
                </a:ln>
              </p:spPr>
              <p:txBody>
                <a:bodyPr/>
                <a:lstStyle/>
                <a:p>
                  <a:endParaRPr lang="pt-BR"/>
                </a:p>
              </p:txBody>
            </p:sp>
            <p:sp>
              <p:nvSpPr>
                <p:cNvPr id="17902" name="Line 2297"/>
                <p:cNvSpPr>
                  <a:spLocks noChangeShapeType="1"/>
                </p:cNvSpPr>
                <p:nvPr/>
              </p:nvSpPr>
              <p:spPr bwMode="auto">
                <a:xfrm>
                  <a:off x="3059" y="3120"/>
                  <a:ext cx="7" cy="6"/>
                </a:xfrm>
                <a:prstGeom prst="line">
                  <a:avLst/>
                </a:prstGeom>
                <a:noFill/>
                <a:ln w="33338">
                  <a:solidFill>
                    <a:srgbClr val="FF9900"/>
                  </a:solidFill>
                  <a:round/>
                  <a:headEnd/>
                  <a:tailEnd/>
                </a:ln>
              </p:spPr>
              <p:txBody>
                <a:bodyPr/>
                <a:lstStyle/>
                <a:p>
                  <a:endParaRPr lang="pt-BR"/>
                </a:p>
              </p:txBody>
            </p:sp>
            <p:sp>
              <p:nvSpPr>
                <p:cNvPr id="17903" name="Line 2298"/>
                <p:cNvSpPr>
                  <a:spLocks noChangeShapeType="1"/>
                </p:cNvSpPr>
                <p:nvPr/>
              </p:nvSpPr>
              <p:spPr bwMode="auto">
                <a:xfrm>
                  <a:off x="3066" y="3126"/>
                  <a:ext cx="1" cy="5"/>
                </a:xfrm>
                <a:prstGeom prst="line">
                  <a:avLst/>
                </a:prstGeom>
                <a:noFill/>
                <a:ln w="33338">
                  <a:solidFill>
                    <a:srgbClr val="FF9900"/>
                  </a:solidFill>
                  <a:round/>
                  <a:headEnd/>
                  <a:tailEnd/>
                </a:ln>
              </p:spPr>
              <p:txBody>
                <a:bodyPr/>
                <a:lstStyle/>
                <a:p>
                  <a:endParaRPr lang="pt-BR"/>
                </a:p>
              </p:txBody>
            </p:sp>
            <p:sp>
              <p:nvSpPr>
                <p:cNvPr id="17904" name="Line 2299"/>
                <p:cNvSpPr>
                  <a:spLocks noChangeShapeType="1"/>
                </p:cNvSpPr>
                <p:nvPr/>
              </p:nvSpPr>
              <p:spPr bwMode="auto">
                <a:xfrm>
                  <a:off x="3066" y="3131"/>
                  <a:ext cx="7" cy="6"/>
                </a:xfrm>
                <a:prstGeom prst="line">
                  <a:avLst/>
                </a:prstGeom>
                <a:noFill/>
                <a:ln w="33338">
                  <a:solidFill>
                    <a:srgbClr val="FF9900"/>
                  </a:solidFill>
                  <a:round/>
                  <a:headEnd/>
                  <a:tailEnd/>
                </a:ln>
              </p:spPr>
              <p:txBody>
                <a:bodyPr/>
                <a:lstStyle/>
                <a:p>
                  <a:endParaRPr lang="pt-BR"/>
                </a:p>
              </p:txBody>
            </p:sp>
            <p:sp>
              <p:nvSpPr>
                <p:cNvPr id="17905" name="Line 2300"/>
                <p:cNvSpPr>
                  <a:spLocks noChangeShapeType="1"/>
                </p:cNvSpPr>
                <p:nvPr/>
              </p:nvSpPr>
              <p:spPr bwMode="auto">
                <a:xfrm>
                  <a:off x="3073" y="3137"/>
                  <a:ext cx="7" cy="1"/>
                </a:xfrm>
                <a:prstGeom prst="line">
                  <a:avLst/>
                </a:prstGeom>
                <a:noFill/>
                <a:ln w="33338">
                  <a:solidFill>
                    <a:srgbClr val="FF9900"/>
                  </a:solidFill>
                  <a:round/>
                  <a:headEnd/>
                  <a:tailEnd/>
                </a:ln>
              </p:spPr>
              <p:txBody>
                <a:bodyPr/>
                <a:lstStyle/>
                <a:p>
                  <a:endParaRPr lang="pt-BR"/>
                </a:p>
              </p:txBody>
            </p:sp>
            <p:sp>
              <p:nvSpPr>
                <p:cNvPr id="17906" name="Line 2301"/>
                <p:cNvSpPr>
                  <a:spLocks noChangeShapeType="1"/>
                </p:cNvSpPr>
                <p:nvPr/>
              </p:nvSpPr>
              <p:spPr bwMode="auto">
                <a:xfrm>
                  <a:off x="3080" y="3137"/>
                  <a:ext cx="1" cy="1"/>
                </a:xfrm>
                <a:prstGeom prst="line">
                  <a:avLst/>
                </a:prstGeom>
                <a:noFill/>
                <a:ln w="33338">
                  <a:solidFill>
                    <a:srgbClr val="FF9900"/>
                  </a:solidFill>
                  <a:round/>
                  <a:headEnd/>
                  <a:tailEnd/>
                </a:ln>
              </p:spPr>
              <p:txBody>
                <a:bodyPr/>
                <a:lstStyle/>
                <a:p>
                  <a:endParaRPr lang="pt-BR"/>
                </a:p>
              </p:txBody>
            </p:sp>
            <p:sp>
              <p:nvSpPr>
                <p:cNvPr id="17907" name="Line 2302"/>
                <p:cNvSpPr>
                  <a:spLocks noChangeShapeType="1"/>
                </p:cNvSpPr>
                <p:nvPr/>
              </p:nvSpPr>
              <p:spPr bwMode="auto">
                <a:xfrm flipV="1">
                  <a:off x="3080" y="3131"/>
                  <a:ext cx="7" cy="6"/>
                </a:xfrm>
                <a:prstGeom prst="line">
                  <a:avLst/>
                </a:prstGeom>
                <a:noFill/>
                <a:ln w="33338">
                  <a:solidFill>
                    <a:srgbClr val="FF9900"/>
                  </a:solidFill>
                  <a:round/>
                  <a:headEnd/>
                  <a:tailEnd/>
                </a:ln>
              </p:spPr>
              <p:txBody>
                <a:bodyPr/>
                <a:lstStyle/>
                <a:p>
                  <a:endParaRPr lang="pt-BR"/>
                </a:p>
              </p:txBody>
            </p:sp>
            <p:sp>
              <p:nvSpPr>
                <p:cNvPr id="17908" name="Line 2303"/>
                <p:cNvSpPr>
                  <a:spLocks noChangeShapeType="1"/>
                </p:cNvSpPr>
                <p:nvPr/>
              </p:nvSpPr>
              <p:spPr bwMode="auto">
                <a:xfrm flipV="1">
                  <a:off x="3087" y="3126"/>
                  <a:ext cx="7" cy="5"/>
                </a:xfrm>
                <a:prstGeom prst="line">
                  <a:avLst/>
                </a:prstGeom>
                <a:noFill/>
                <a:ln w="33338">
                  <a:solidFill>
                    <a:srgbClr val="FF9900"/>
                  </a:solidFill>
                  <a:round/>
                  <a:headEnd/>
                  <a:tailEnd/>
                </a:ln>
              </p:spPr>
              <p:txBody>
                <a:bodyPr/>
                <a:lstStyle/>
                <a:p>
                  <a:endParaRPr lang="pt-BR"/>
                </a:p>
              </p:txBody>
            </p:sp>
            <p:sp>
              <p:nvSpPr>
                <p:cNvPr id="17909" name="Line 2304"/>
                <p:cNvSpPr>
                  <a:spLocks noChangeShapeType="1"/>
                </p:cNvSpPr>
                <p:nvPr/>
              </p:nvSpPr>
              <p:spPr bwMode="auto">
                <a:xfrm flipV="1">
                  <a:off x="3094" y="3120"/>
                  <a:ext cx="1" cy="6"/>
                </a:xfrm>
                <a:prstGeom prst="line">
                  <a:avLst/>
                </a:prstGeom>
                <a:noFill/>
                <a:ln w="33338">
                  <a:solidFill>
                    <a:srgbClr val="FF9900"/>
                  </a:solidFill>
                  <a:round/>
                  <a:headEnd/>
                  <a:tailEnd/>
                </a:ln>
              </p:spPr>
              <p:txBody>
                <a:bodyPr/>
                <a:lstStyle/>
                <a:p>
                  <a:endParaRPr lang="pt-BR"/>
                </a:p>
              </p:txBody>
            </p:sp>
            <p:sp>
              <p:nvSpPr>
                <p:cNvPr id="17910" name="Line 2305"/>
                <p:cNvSpPr>
                  <a:spLocks noChangeShapeType="1"/>
                </p:cNvSpPr>
                <p:nvPr/>
              </p:nvSpPr>
              <p:spPr bwMode="auto">
                <a:xfrm>
                  <a:off x="3094" y="3120"/>
                  <a:ext cx="7" cy="1"/>
                </a:xfrm>
                <a:prstGeom prst="line">
                  <a:avLst/>
                </a:prstGeom>
                <a:noFill/>
                <a:ln w="33338">
                  <a:solidFill>
                    <a:srgbClr val="FF9900"/>
                  </a:solidFill>
                  <a:round/>
                  <a:headEnd/>
                  <a:tailEnd/>
                </a:ln>
              </p:spPr>
              <p:txBody>
                <a:bodyPr/>
                <a:lstStyle/>
                <a:p>
                  <a:endParaRPr lang="pt-BR"/>
                </a:p>
              </p:txBody>
            </p:sp>
            <p:sp>
              <p:nvSpPr>
                <p:cNvPr id="17911" name="Line 2306"/>
                <p:cNvSpPr>
                  <a:spLocks noChangeShapeType="1"/>
                </p:cNvSpPr>
                <p:nvPr/>
              </p:nvSpPr>
              <p:spPr bwMode="auto">
                <a:xfrm>
                  <a:off x="3101" y="3120"/>
                  <a:ext cx="7" cy="1"/>
                </a:xfrm>
                <a:prstGeom prst="line">
                  <a:avLst/>
                </a:prstGeom>
                <a:noFill/>
                <a:ln w="33338">
                  <a:solidFill>
                    <a:srgbClr val="FF9900"/>
                  </a:solidFill>
                  <a:round/>
                  <a:headEnd/>
                  <a:tailEnd/>
                </a:ln>
              </p:spPr>
              <p:txBody>
                <a:bodyPr/>
                <a:lstStyle/>
                <a:p>
                  <a:endParaRPr lang="pt-BR"/>
                </a:p>
              </p:txBody>
            </p:sp>
            <p:sp>
              <p:nvSpPr>
                <p:cNvPr id="17912" name="Freeform 2307"/>
                <p:cNvSpPr>
                  <a:spLocks/>
                </p:cNvSpPr>
                <p:nvPr/>
              </p:nvSpPr>
              <p:spPr bwMode="auto">
                <a:xfrm>
                  <a:off x="3108" y="3120"/>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913" name="Line 2308"/>
                <p:cNvSpPr>
                  <a:spLocks noChangeShapeType="1"/>
                </p:cNvSpPr>
                <p:nvPr/>
              </p:nvSpPr>
              <p:spPr bwMode="auto">
                <a:xfrm>
                  <a:off x="3108" y="3126"/>
                  <a:ext cx="7" cy="1"/>
                </a:xfrm>
                <a:prstGeom prst="line">
                  <a:avLst/>
                </a:prstGeom>
                <a:noFill/>
                <a:ln w="33338">
                  <a:solidFill>
                    <a:srgbClr val="FF9900"/>
                  </a:solidFill>
                  <a:round/>
                  <a:headEnd/>
                  <a:tailEnd/>
                </a:ln>
              </p:spPr>
              <p:txBody>
                <a:bodyPr/>
                <a:lstStyle/>
                <a:p>
                  <a:endParaRPr lang="pt-BR"/>
                </a:p>
              </p:txBody>
            </p:sp>
            <p:sp>
              <p:nvSpPr>
                <p:cNvPr id="17914" name="Freeform 2309"/>
                <p:cNvSpPr>
                  <a:spLocks/>
                </p:cNvSpPr>
                <p:nvPr/>
              </p:nvSpPr>
              <p:spPr bwMode="auto">
                <a:xfrm>
                  <a:off x="3115" y="3126"/>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FF9900"/>
                  </a:solidFill>
                  <a:prstDash val="solid"/>
                  <a:round/>
                  <a:headEnd/>
                  <a:tailEnd/>
                </a:ln>
              </p:spPr>
              <p:txBody>
                <a:bodyPr/>
                <a:lstStyle/>
                <a:p>
                  <a:endParaRPr lang="pt-BR"/>
                </a:p>
              </p:txBody>
            </p:sp>
            <p:sp>
              <p:nvSpPr>
                <p:cNvPr id="17915" name="Line 2310"/>
                <p:cNvSpPr>
                  <a:spLocks noChangeShapeType="1"/>
                </p:cNvSpPr>
                <p:nvPr/>
              </p:nvSpPr>
              <p:spPr bwMode="auto">
                <a:xfrm>
                  <a:off x="3122" y="3131"/>
                  <a:ext cx="1" cy="1"/>
                </a:xfrm>
                <a:prstGeom prst="line">
                  <a:avLst/>
                </a:prstGeom>
                <a:noFill/>
                <a:ln w="33338">
                  <a:solidFill>
                    <a:srgbClr val="FF9900"/>
                  </a:solidFill>
                  <a:round/>
                  <a:headEnd/>
                  <a:tailEnd/>
                </a:ln>
              </p:spPr>
              <p:txBody>
                <a:bodyPr/>
                <a:lstStyle/>
                <a:p>
                  <a:endParaRPr lang="pt-BR"/>
                </a:p>
              </p:txBody>
            </p:sp>
            <p:sp>
              <p:nvSpPr>
                <p:cNvPr id="17916" name="Line 2311"/>
                <p:cNvSpPr>
                  <a:spLocks noChangeShapeType="1"/>
                </p:cNvSpPr>
                <p:nvPr/>
              </p:nvSpPr>
              <p:spPr bwMode="auto">
                <a:xfrm>
                  <a:off x="3122" y="3131"/>
                  <a:ext cx="7" cy="1"/>
                </a:xfrm>
                <a:prstGeom prst="line">
                  <a:avLst/>
                </a:prstGeom>
                <a:noFill/>
                <a:ln w="33338">
                  <a:solidFill>
                    <a:srgbClr val="FF9900"/>
                  </a:solidFill>
                  <a:round/>
                  <a:headEnd/>
                  <a:tailEnd/>
                </a:ln>
              </p:spPr>
              <p:txBody>
                <a:bodyPr/>
                <a:lstStyle/>
                <a:p>
                  <a:endParaRPr lang="pt-BR"/>
                </a:p>
              </p:txBody>
            </p:sp>
            <p:sp>
              <p:nvSpPr>
                <p:cNvPr id="17917" name="Line 2312"/>
                <p:cNvSpPr>
                  <a:spLocks noChangeShapeType="1"/>
                </p:cNvSpPr>
                <p:nvPr/>
              </p:nvSpPr>
              <p:spPr bwMode="auto">
                <a:xfrm flipV="1">
                  <a:off x="3129" y="3126"/>
                  <a:ext cx="7" cy="5"/>
                </a:xfrm>
                <a:prstGeom prst="line">
                  <a:avLst/>
                </a:prstGeom>
                <a:noFill/>
                <a:ln w="33338">
                  <a:solidFill>
                    <a:srgbClr val="FF9900"/>
                  </a:solidFill>
                  <a:round/>
                  <a:headEnd/>
                  <a:tailEnd/>
                </a:ln>
              </p:spPr>
              <p:txBody>
                <a:bodyPr/>
                <a:lstStyle/>
                <a:p>
                  <a:endParaRPr lang="pt-BR"/>
                </a:p>
              </p:txBody>
            </p:sp>
            <p:sp>
              <p:nvSpPr>
                <p:cNvPr id="17918" name="Line 2313"/>
                <p:cNvSpPr>
                  <a:spLocks noChangeShapeType="1"/>
                </p:cNvSpPr>
                <p:nvPr/>
              </p:nvSpPr>
              <p:spPr bwMode="auto">
                <a:xfrm flipV="1">
                  <a:off x="3136" y="3120"/>
                  <a:ext cx="1" cy="6"/>
                </a:xfrm>
                <a:prstGeom prst="line">
                  <a:avLst/>
                </a:prstGeom>
                <a:noFill/>
                <a:ln w="33338">
                  <a:solidFill>
                    <a:srgbClr val="FF9900"/>
                  </a:solidFill>
                  <a:round/>
                  <a:headEnd/>
                  <a:tailEnd/>
                </a:ln>
              </p:spPr>
              <p:txBody>
                <a:bodyPr/>
                <a:lstStyle/>
                <a:p>
                  <a:endParaRPr lang="pt-BR"/>
                </a:p>
              </p:txBody>
            </p:sp>
            <p:sp>
              <p:nvSpPr>
                <p:cNvPr id="17919" name="Line 2314"/>
                <p:cNvSpPr>
                  <a:spLocks noChangeShapeType="1"/>
                </p:cNvSpPr>
                <p:nvPr/>
              </p:nvSpPr>
              <p:spPr bwMode="auto">
                <a:xfrm flipV="1">
                  <a:off x="3136" y="3114"/>
                  <a:ext cx="7" cy="6"/>
                </a:xfrm>
                <a:prstGeom prst="line">
                  <a:avLst/>
                </a:prstGeom>
                <a:noFill/>
                <a:ln w="33338">
                  <a:solidFill>
                    <a:srgbClr val="FF9900"/>
                  </a:solidFill>
                  <a:round/>
                  <a:headEnd/>
                  <a:tailEnd/>
                </a:ln>
              </p:spPr>
              <p:txBody>
                <a:bodyPr/>
                <a:lstStyle/>
                <a:p>
                  <a:endParaRPr lang="pt-BR"/>
                </a:p>
              </p:txBody>
            </p:sp>
            <p:sp>
              <p:nvSpPr>
                <p:cNvPr id="17920" name="Line 2315"/>
                <p:cNvSpPr>
                  <a:spLocks noChangeShapeType="1"/>
                </p:cNvSpPr>
                <p:nvPr/>
              </p:nvSpPr>
              <p:spPr bwMode="auto">
                <a:xfrm>
                  <a:off x="3143" y="3114"/>
                  <a:ext cx="7" cy="1"/>
                </a:xfrm>
                <a:prstGeom prst="line">
                  <a:avLst/>
                </a:prstGeom>
                <a:noFill/>
                <a:ln w="33338">
                  <a:solidFill>
                    <a:srgbClr val="FF9900"/>
                  </a:solidFill>
                  <a:round/>
                  <a:headEnd/>
                  <a:tailEnd/>
                </a:ln>
              </p:spPr>
              <p:txBody>
                <a:bodyPr/>
                <a:lstStyle/>
                <a:p>
                  <a:endParaRPr lang="pt-BR"/>
                </a:p>
              </p:txBody>
            </p:sp>
            <p:sp>
              <p:nvSpPr>
                <p:cNvPr id="17921" name="Line 2316"/>
                <p:cNvSpPr>
                  <a:spLocks noChangeShapeType="1"/>
                </p:cNvSpPr>
                <p:nvPr/>
              </p:nvSpPr>
              <p:spPr bwMode="auto">
                <a:xfrm>
                  <a:off x="3150" y="3114"/>
                  <a:ext cx="1" cy="1"/>
                </a:xfrm>
                <a:prstGeom prst="line">
                  <a:avLst/>
                </a:prstGeom>
                <a:noFill/>
                <a:ln w="33338">
                  <a:solidFill>
                    <a:srgbClr val="FF9900"/>
                  </a:solidFill>
                  <a:round/>
                  <a:headEnd/>
                  <a:tailEnd/>
                </a:ln>
              </p:spPr>
              <p:txBody>
                <a:bodyPr/>
                <a:lstStyle/>
                <a:p>
                  <a:endParaRPr lang="pt-BR"/>
                </a:p>
              </p:txBody>
            </p:sp>
            <p:sp>
              <p:nvSpPr>
                <p:cNvPr id="17922" name="Line 2317"/>
                <p:cNvSpPr>
                  <a:spLocks noChangeShapeType="1"/>
                </p:cNvSpPr>
                <p:nvPr/>
              </p:nvSpPr>
              <p:spPr bwMode="auto">
                <a:xfrm>
                  <a:off x="3150" y="3114"/>
                  <a:ext cx="7" cy="1"/>
                </a:xfrm>
                <a:prstGeom prst="line">
                  <a:avLst/>
                </a:prstGeom>
                <a:noFill/>
                <a:ln w="33338">
                  <a:solidFill>
                    <a:srgbClr val="FF9900"/>
                  </a:solidFill>
                  <a:round/>
                  <a:headEnd/>
                  <a:tailEnd/>
                </a:ln>
              </p:spPr>
              <p:txBody>
                <a:bodyPr/>
                <a:lstStyle/>
                <a:p>
                  <a:endParaRPr lang="pt-BR"/>
                </a:p>
              </p:txBody>
            </p:sp>
            <p:sp>
              <p:nvSpPr>
                <p:cNvPr id="17923" name="Freeform 2318"/>
                <p:cNvSpPr>
                  <a:spLocks/>
                </p:cNvSpPr>
                <p:nvPr/>
              </p:nvSpPr>
              <p:spPr bwMode="auto">
                <a:xfrm>
                  <a:off x="3157" y="3114"/>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7924" name="Line 2319"/>
                <p:cNvSpPr>
                  <a:spLocks noChangeShapeType="1"/>
                </p:cNvSpPr>
                <p:nvPr/>
              </p:nvSpPr>
              <p:spPr bwMode="auto">
                <a:xfrm>
                  <a:off x="3164" y="3120"/>
                  <a:ext cx="1" cy="1"/>
                </a:xfrm>
                <a:prstGeom prst="line">
                  <a:avLst/>
                </a:prstGeom>
                <a:noFill/>
                <a:ln w="33338">
                  <a:solidFill>
                    <a:srgbClr val="FF9900"/>
                  </a:solidFill>
                  <a:round/>
                  <a:headEnd/>
                  <a:tailEnd/>
                </a:ln>
              </p:spPr>
              <p:txBody>
                <a:bodyPr/>
                <a:lstStyle/>
                <a:p>
                  <a:endParaRPr lang="pt-BR"/>
                </a:p>
              </p:txBody>
            </p:sp>
            <p:sp>
              <p:nvSpPr>
                <p:cNvPr id="17925" name="Freeform 2320"/>
                <p:cNvSpPr>
                  <a:spLocks/>
                </p:cNvSpPr>
                <p:nvPr/>
              </p:nvSpPr>
              <p:spPr bwMode="auto">
                <a:xfrm>
                  <a:off x="3164" y="3120"/>
                  <a:ext cx="7" cy="6"/>
                </a:xfrm>
                <a:custGeom>
                  <a:avLst/>
                  <a:gdLst>
                    <a:gd name="T0" fmla="*/ 0 w 7"/>
                    <a:gd name="T1" fmla="*/ 0 h 6"/>
                    <a:gd name="T2" fmla="*/ 0 w 7"/>
                    <a:gd name="T3" fmla="*/ 6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6"/>
                      </a:lnTo>
                      <a:lnTo>
                        <a:pt x="7" y="6"/>
                      </a:lnTo>
                    </a:path>
                  </a:pathLst>
                </a:custGeom>
                <a:noFill/>
                <a:ln w="33338">
                  <a:solidFill>
                    <a:srgbClr val="FF9900"/>
                  </a:solidFill>
                  <a:prstDash val="solid"/>
                  <a:round/>
                  <a:headEnd/>
                  <a:tailEnd/>
                </a:ln>
              </p:spPr>
              <p:txBody>
                <a:bodyPr/>
                <a:lstStyle/>
                <a:p>
                  <a:endParaRPr lang="pt-BR"/>
                </a:p>
              </p:txBody>
            </p:sp>
            <p:sp>
              <p:nvSpPr>
                <p:cNvPr id="17926" name="Freeform 2321"/>
                <p:cNvSpPr>
                  <a:spLocks/>
                </p:cNvSpPr>
                <p:nvPr/>
              </p:nvSpPr>
              <p:spPr bwMode="auto">
                <a:xfrm>
                  <a:off x="3171" y="3120"/>
                  <a:ext cx="7" cy="6"/>
                </a:xfrm>
                <a:custGeom>
                  <a:avLst/>
                  <a:gdLst>
                    <a:gd name="T0" fmla="*/ 0 w 7"/>
                    <a:gd name="T1" fmla="*/ 6 h 6"/>
                    <a:gd name="T2" fmla="*/ 7 w 7"/>
                    <a:gd name="T3" fmla="*/ 6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6"/>
                      </a:lnTo>
                      <a:lnTo>
                        <a:pt x="7" y="0"/>
                      </a:lnTo>
                    </a:path>
                  </a:pathLst>
                </a:custGeom>
                <a:noFill/>
                <a:ln w="33338">
                  <a:solidFill>
                    <a:srgbClr val="FF9900"/>
                  </a:solidFill>
                  <a:prstDash val="solid"/>
                  <a:round/>
                  <a:headEnd/>
                  <a:tailEnd/>
                </a:ln>
              </p:spPr>
              <p:txBody>
                <a:bodyPr/>
                <a:lstStyle/>
                <a:p>
                  <a:endParaRPr lang="pt-BR"/>
                </a:p>
              </p:txBody>
            </p:sp>
            <p:sp>
              <p:nvSpPr>
                <p:cNvPr id="17927" name="Line 2322"/>
                <p:cNvSpPr>
                  <a:spLocks noChangeShapeType="1"/>
                </p:cNvSpPr>
                <p:nvPr/>
              </p:nvSpPr>
              <p:spPr bwMode="auto">
                <a:xfrm>
                  <a:off x="3178" y="3120"/>
                  <a:ext cx="1" cy="1"/>
                </a:xfrm>
                <a:prstGeom prst="line">
                  <a:avLst/>
                </a:prstGeom>
                <a:noFill/>
                <a:ln w="33338">
                  <a:solidFill>
                    <a:srgbClr val="FF9900"/>
                  </a:solidFill>
                  <a:round/>
                  <a:headEnd/>
                  <a:tailEnd/>
                </a:ln>
              </p:spPr>
              <p:txBody>
                <a:bodyPr/>
                <a:lstStyle/>
                <a:p>
                  <a:endParaRPr lang="pt-BR"/>
                </a:p>
              </p:txBody>
            </p:sp>
            <p:sp>
              <p:nvSpPr>
                <p:cNvPr id="17928" name="Line 2323"/>
                <p:cNvSpPr>
                  <a:spLocks noChangeShapeType="1"/>
                </p:cNvSpPr>
                <p:nvPr/>
              </p:nvSpPr>
              <p:spPr bwMode="auto">
                <a:xfrm flipV="1">
                  <a:off x="3178" y="3114"/>
                  <a:ext cx="7" cy="6"/>
                </a:xfrm>
                <a:prstGeom prst="line">
                  <a:avLst/>
                </a:prstGeom>
                <a:noFill/>
                <a:ln w="33338">
                  <a:solidFill>
                    <a:srgbClr val="FF9900"/>
                  </a:solidFill>
                  <a:round/>
                  <a:headEnd/>
                  <a:tailEnd/>
                </a:ln>
              </p:spPr>
              <p:txBody>
                <a:bodyPr/>
                <a:lstStyle/>
                <a:p>
                  <a:endParaRPr lang="pt-BR"/>
                </a:p>
              </p:txBody>
            </p:sp>
            <p:sp>
              <p:nvSpPr>
                <p:cNvPr id="17929" name="Line 2324"/>
                <p:cNvSpPr>
                  <a:spLocks noChangeShapeType="1"/>
                </p:cNvSpPr>
                <p:nvPr/>
              </p:nvSpPr>
              <p:spPr bwMode="auto">
                <a:xfrm flipV="1">
                  <a:off x="3185" y="3108"/>
                  <a:ext cx="7" cy="6"/>
                </a:xfrm>
                <a:prstGeom prst="line">
                  <a:avLst/>
                </a:prstGeom>
                <a:noFill/>
                <a:ln w="33338">
                  <a:solidFill>
                    <a:srgbClr val="FF9900"/>
                  </a:solidFill>
                  <a:round/>
                  <a:headEnd/>
                  <a:tailEnd/>
                </a:ln>
              </p:spPr>
              <p:txBody>
                <a:bodyPr/>
                <a:lstStyle/>
                <a:p>
                  <a:endParaRPr lang="pt-BR"/>
                </a:p>
              </p:txBody>
            </p:sp>
            <p:sp>
              <p:nvSpPr>
                <p:cNvPr id="17930" name="Line 2325"/>
                <p:cNvSpPr>
                  <a:spLocks noChangeShapeType="1"/>
                </p:cNvSpPr>
                <p:nvPr/>
              </p:nvSpPr>
              <p:spPr bwMode="auto">
                <a:xfrm>
                  <a:off x="3192" y="3108"/>
                  <a:ext cx="1" cy="1"/>
                </a:xfrm>
                <a:prstGeom prst="line">
                  <a:avLst/>
                </a:prstGeom>
                <a:noFill/>
                <a:ln w="33338">
                  <a:solidFill>
                    <a:srgbClr val="FF9900"/>
                  </a:solidFill>
                  <a:round/>
                  <a:headEnd/>
                  <a:tailEnd/>
                </a:ln>
              </p:spPr>
              <p:txBody>
                <a:bodyPr/>
                <a:lstStyle/>
                <a:p>
                  <a:endParaRPr lang="pt-BR"/>
                </a:p>
              </p:txBody>
            </p:sp>
            <p:sp>
              <p:nvSpPr>
                <p:cNvPr id="17931" name="Line 2326"/>
                <p:cNvSpPr>
                  <a:spLocks noChangeShapeType="1"/>
                </p:cNvSpPr>
                <p:nvPr/>
              </p:nvSpPr>
              <p:spPr bwMode="auto">
                <a:xfrm>
                  <a:off x="3192" y="3108"/>
                  <a:ext cx="6" cy="1"/>
                </a:xfrm>
                <a:prstGeom prst="line">
                  <a:avLst/>
                </a:prstGeom>
                <a:noFill/>
                <a:ln w="33338">
                  <a:solidFill>
                    <a:srgbClr val="FF9900"/>
                  </a:solidFill>
                  <a:round/>
                  <a:headEnd/>
                  <a:tailEnd/>
                </a:ln>
              </p:spPr>
              <p:txBody>
                <a:bodyPr/>
                <a:lstStyle/>
                <a:p>
                  <a:endParaRPr lang="pt-BR"/>
                </a:p>
              </p:txBody>
            </p:sp>
            <p:sp>
              <p:nvSpPr>
                <p:cNvPr id="17932" name="Line 2327"/>
                <p:cNvSpPr>
                  <a:spLocks noChangeShapeType="1"/>
                </p:cNvSpPr>
                <p:nvPr/>
              </p:nvSpPr>
              <p:spPr bwMode="auto">
                <a:xfrm>
                  <a:off x="3198" y="3108"/>
                  <a:ext cx="7" cy="1"/>
                </a:xfrm>
                <a:prstGeom prst="line">
                  <a:avLst/>
                </a:prstGeom>
                <a:noFill/>
                <a:ln w="33338">
                  <a:solidFill>
                    <a:srgbClr val="FF9900"/>
                  </a:solidFill>
                  <a:round/>
                  <a:headEnd/>
                  <a:tailEnd/>
                </a:ln>
              </p:spPr>
              <p:txBody>
                <a:bodyPr/>
                <a:lstStyle/>
                <a:p>
                  <a:endParaRPr lang="pt-BR"/>
                </a:p>
              </p:txBody>
            </p:sp>
            <p:sp>
              <p:nvSpPr>
                <p:cNvPr id="17933" name="Freeform 2328"/>
                <p:cNvSpPr>
                  <a:spLocks/>
                </p:cNvSpPr>
                <p:nvPr/>
              </p:nvSpPr>
              <p:spPr bwMode="auto">
                <a:xfrm>
                  <a:off x="3205" y="3108"/>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934" name="Line 2329"/>
                <p:cNvSpPr>
                  <a:spLocks noChangeShapeType="1"/>
                </p:cNvSpPr>
                <p:nvPr/>
              </p:nvSpPr>
              <p:spPr bwMode="auto">
                <a:xfrm>
                  <a:off x="3205" y="3114"/>
                  <a:ext cx="7" cy="1"/>
                </a:xfrm>
                <a:prstGeom prst="line">
                  <a:avLst/>
                </a:prstGeom>
                <a:noFill/>
                <a:ln w="33338">
                  <a:solidFill>
                    <a:srgbClr val="FF9900"/>
                  </a:solidFill>
                  <a:round/>
                  <a:headEnd/>
                  <a:tailEnd/>
                </a:ln>
              </p:spPr>
              <p:txBody>
                <a:bodyPr/>
                <a:lstStyle/>
                <a:p>
                  <a:endParaRPr lang="pt-BR"/>
                </a:p>
              </p:txBody>
            </p:sp>
            <p:sp>
              <p:nvSpPr>
                <p:cNvPr id="17935" name="Line 2330"/>
                <p:cNvSpPr>
                  <a:spLocks noChangeShapeType="1"/>
                </p:cNvSpPr>
                <p:nvPr/>
              </p:nvSpPr>
              <p:spPr bwMode="auto">
                <a:xfrm>
                  <a:off x="3212" y="3114"/>
                  <a:ext cx="7" cy="1"/>
                </a:xfrm>
                <a:prstGeom prst="line">
                  <a:avLst/>
                </a:prstGeom>
                <a:noFill/>
                <a:ln w="33338">
                  <a:solidFill>
                    <a:srgbClr val="FF9900"/>
                  </a:solidFill>
                  <a:round/>
                  <a:headEnd/>
                  <a:tailEnd/>
                </a:ln>
              </p:spPr>
              <p:txBody>
                <a:bodyPr/>
                <a:lstStyle/>
                <a:p>
                  <a:endParaRPr lang="pt-BR"/>
                </a:p>
              </p:txBody>
            </p:sp>
            <p:sp>
              <p:nvSpPr>
                <p:cNvPr id="17936" name="Line 2331"/>
                <p:cNvSpPr>
                  <a:spLocks noChangeShapeType="1"/>
                </p:cNvSpPr>
                <p:nvPr/>
              </p:nvSpPr>
              <p:spPr bwMode="auto">
                <a:xfrm>
                  <a:off x="3219" y="3114"/>
                  <a:ext cx="1" cy="1"/>
                </a:xfrm>
                <a:prstGeom prst="line">
                  <a:avLst/>
                </a:prstGeom>
                <a:noFill/>
                <a:ln w="33338">
                  <a:solidFill>
                    <a:srgbClr val="FF9900"/>
                  </a:solidFill>
                  <a:round/>
                  <a:headEnd/>
                  <a:tailEnd/>
                </a:ln>
              </p:spPr>
              <p:txBody>
                <a:bodyPr/>
                <a:lstStyle/>
                <a:p>
                  <a:endParaRPr lang="pt-BR"/>
                </a:p>
              </p:txBody>
            </p:sp>
            <p:sp>
              <p:nvSpPr>
                <p:cNvPr id="17937" name="Line 2332"/>
                <p:cNvSpPr>
                  <a:spLocks noChangeShapeType="1"/>
                </p:cNvSpPr>
                <p:nvPr/>
              </p:nvSpPr>
              <p:spPr bwMode="auto">
                <a:xfrm flipV="1">
                  <a:off x="3219" y="3108"/>
                  <a:ext cx="7" cy="6"/>
                </a:xfrm>
                <a:prstGeom prst="line">
                  <a:avLst/>
                </a:prstGeom>
                <a:noFill/>
                <a:ln w="33338">
                  <a:solidFill>
                    <a:srgbClr val="FF9900"/>
                  </a:solidFill>
                  <a:round/>
                  <a:headEnd/>
                  <a:tailEnd/>
                </a:ln>
              </p:spPr>
              <p:txBody>
                <a:bodyPr/>
                <a:lstStyle/>
                <a:p>
                  <a:endParaRPr lang="pt-BR"/>
                </a:p>
              </p:txBody>
            </p:sp>
            <p:sp>
              <p:nvSpPr>
                <p:cNvPr id="17938" name="Line 2333"/>
                <p:cNvSpPr>
                  <a:spLocks noChangeShapeType="1"/>
                </p:cNvSpPr>
                <p:nvPr/>
              </p:nvSpPr>
              <p:spPr bwMode="auto">
                <a:xfrm flipV="1">
                  <a:off x="3226" y="3102"/>
                  <a:ext cx="7" cy="6"/>
                </a:xfrm>
                <a:prstGeom prst="line">
                  <a:avLst/>
                </a:prstGeom>
                <a:noFill/>
                <a:ln w="33338">
                  <a:solidFill>
                    <a:srgbClr val="FF9900"/>
                  </a:solidFill>
                  <a:round/>
                  <a:headEnd/>
                  <a:tailEnd/>
                </a:ln>
              </p:spPr>
              <p:txBody>
                <a:bodyPr/>
                <a:lstStyle/>
                <a:p>
                  <a:endParaRPr lang="pt-BR"/>
                </a:p>
              </p:txBody>
            </p:sp>
            <p:sp>
              <p:nvSpPr>
                <p:cNvPr id="17939" name="Line 2334"/>
                <p:cNvSpPr>
                  <a:spLocks noChangeShapeType="1"/>
                </p:cNvSpPr>
                <p:nvPr/>
              </p:nvSpPr>
              <p:spPr bwMode="auto">
                <a:xfrm>
                  <a:off x="3233" y="3102"/>
                  <a:ext cx="1" cy="1"/>
                </a:xfrm>
                <a:prstGeom prst="line">
                  <a:avLst/>
                </a:prstGeom>
                <a:noFill/>
                <a:ln w="33338">
                  <a:solidFill>
                    <a:srgbClr val="FF9900"/>
                  </a:solidFill>
                  <a:round/>
                  <a:headEnd/>
                  <a:tailEnd/>
                </a:ln>
              </p:spPr>
              <p:txBody>
                <a:bodyPr/>
                <a:lstStyle/>
                <a:p>
                  <a:endParaRPr lang="pt-BR"/>
                </a:p>
              </p:txBody>
            </p:sp>
            <p:sp>
              <p:nvSpPr>
                <p:cNvPr id="17940" name="Freeform 2335"/>
                <p:cNvSpPr>
                  <a:spLocks/>
                </p:cNvSpPr>
                <p:nvPr/>
              </p:nvSpPr>
              <p:spPr bwMode="auto">
                <a:xfrm>
                  <a:off x="3233" y="3097"/>
                  <a:ext cx="7" cy="5"/>
                </a:xfrm>
                <a:custGeom>
                  <a:avLst/>
                  <a:gdLst>
                    <a:gd name="T0" fmla="*/ 0 w 7"/>
                    <a:gd name="T1" fmla="*/ 5 h 5"/>
                    <a:gd name="T2" fmla="*/ 0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41" name="Line 2336"/>
                <p:cNvSpPr>
                  <a:spLocks noChangeShapeType="1"/>
                </p:cNvSpPr>
                <p:nvPr/>
              </p:nvSpPr>
              <p:spPr bwMode="auto">
                <a:xfrm>
                  <a:off x="3240" y="3097"/>
                  <a:ext cx="7" cy="1"/>
                </a:xfrm>
                <a:prstGeom prst="line">
                  <a:avLst/>
                </a:prstGeom>
                <a:noFill/>
                <a:ln w="33338">
                  <a:solidFill>
                    <a:srgbClr val="FF9900"/>
                  </a:solidFill>
                  <a:round/>
                  <a:headEnd/>
                  <a:tailEnd/>
                </a:ln>
              </p:spPr>
              <p:txBody>
                <a:bodyPr/>
                <a:lstStyle/>
                <a:p>
                  <a:endParaRPr lang="pt-BR"/>
                </a:p>
              </p:txBody>
            </p:sp>
            <p:sp>
              <p:nvSpPr>
                <p:cNvPr id="17942" name="Line 2337"/>
                <p:cNvSpPr>
                  <a:spLocks noChangeShapeType="1"/>
                </p:cNvSpPr>
                <p:nvPr/>
              </p:nvSpPr>
              <p:spPr bwMode="auto">
                <a:xfrm>
                  <a:off x="3247" y="3097"/>
                  <a:ext cx="1" cy="1"/>
                </a:xfrm>
                <a:prstGeom prst="line">
                  <a:avLst/>
                </a:prstGeom>
                <a:noFill/>
                <a:ln w="33338">
                  <a:solidFill>
                    <a:srgbClr val="FF9900"/>
                  </a:solidFill>
                  <a:round/>
                  <a:headEnd/>
                  <a:tailEnd/>
                </a:ln>
              </p:spPr>
              <p:txBody>
                <a:bodyPr/>
                <a:lstStyle/>
                <a:p>
                  <a:endParaRPr lang="pt-BR"/>
                </a:p>
              </p:txBody>
            </p:sp>
            <p:sp>
              <p:nvSpPr>
                <p:cNvPr id="17943" name="Freeform 2338"/>
                <p:cNvSpPr>
                  <a:spLocks/>
                </p:cNvSpPr>
                <p:nvPr/>
              </p:nvSpPr>
              <p:spPr bwMode="auto">
                <a:xfrm>
                  <a:off x="3247" y="3097"/>
                  <a:ext cx="7" cy="5"/>
                </a:xfrm>
                <a:custGeom>
                  <a:avLst/>
                  <a:gdLst>
                    <a:gd name="T0" fmla="*/ 0 w 7"/>
                    <a:gd name="T1" fmla="*/ 0 h 5"/>
                    <a:gd name="T2" fmla="*/ 0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0" y="0"/>
                      </a:lnTo>
                      <a:lnTo>
                        <a:pt x="7" y="5"/>
                      </a:lnTo>
                    </a:path>
                  </a:pathLst>
                </a:custGeom>
                <a:noFill/>
                <a:ln w="33338">
                  <a:solidFill>
                    <a:srgbClr val="FF9900"/>
                  </a:solidFill>
                  <a:prstDash val="solid"/>
                  <a:round/>
                  <a:headEnd/>
                  <a:tailEnd/>
                </a:ln>
              </p:spPr>
              <p:txBody>
                <a:bodyPr/>
                <a:lstStyle/>
                <a:p>
                  <a:endParaRPr lang="pt-BR"/>
                </a:p>
              </p:txBody>
            </p:sp>
            <p:sp>
              <p:nvSpPr>
                <p:cNvPr id="17944" name="Line 2339"/>
                <p:cNvSpPr>
                  <a:spLocks noChangeShapeType="1"/>
                </p:cNvSpPr>
                <p:nvPr/>
              </p:nvSpPr>
              <p:spPr bwMode="auto">
                <a:xfrm>
                  <a:off x="3254" y="3102"/>
                  <a:ext cx="7" cy="1"/>
                </a:xfrm>
                <a:prstGeom prst="line">
                  <a:avLst/>
                </a:prstGeom>
                <a:noFill/>
                <a:ln w="33338">
                  <a:solidFill>
                    <a:srgbClr val="FF9900"/>
                  </a:solidFill>
                  <a:round/>
                  <a:headEnd/>
                  <a:tailEnd/>
                </a:ln>
              </p:spPr>
              <p:txBody>
                <a:bodyPr/>
                <a:lstStyle/>
                <a:p>
                  <a:endParaRPr lang="pt-BR"/>
                </a:p>
              </p:txBody>
            </p:sp>
            <p:sp>
              <p:nvSpPr>
                <p:cNvPr id="17945" name="Line 2340"/>
                <p:cNvSpPr>
                  <a:spLocks noChangeShapeType="1"/>
                </p:cNvSpPr>
                <p:nvPr/>
              </p:nvSpPr>
              <p:spPr bwMode="auto">
                <a:xfrm>
                  <a:off x="3261" y="3102"/>
                  <a:ext cx="1" cy="1"/>
                </a:xfrm>
                <a:prstGeom prst="line">
                  <a:avLst/>
                </a:prstGeom>
                <a:noFill/>
                <a:ln w="33338">
                  <a:solidFill>
                    <a:srgbClr val="FF9900"/>
                  </a:solidFill>
                  <a:round/>
                  <a:headEnd/>
                  <a:tailEnd/>
                </a:ln>
              </p:spPr>
              <p:txBody>
                <a:bodyPr/>
                <a:lstStyle/>
                <a:p>
                  <a:endParaRPr lang="pt-BR"/>
                </a:p>
              </p:txBody>
            </p:sp>
            <p:sp>
              <p:nvSpPr>
                <p:cNvPr id="17946" name="Line 2341"/>
                <p:cNvSpPr>
                  <a:spLocks noChangeShapeType="1"/>
                </p:cNvSpPr>
                <p:nvPr/>
              </p:nvSpPr>
              <p:spPr bwMode="auto">
                <a:xfrm>
                  <a:off x="3261" y="3102"/>
                  <a:ext cx="7" cy="1"/>
                </a:xfrm>
                <a:prstGeom prst="line">
                  <a:avLst/>
                </a:prstGeom>
                <a:noFill/>
                <a:ln w="33338">
                  <a:solidFill>
                    <a:srgbClr val="FF9900"/>
                  </a:solidFill>
                  <a:round/>
                  <a:headEnd/>
                  <a:tailEnd/>
                </a:ln>
              </p:spPr>
              <p:txBody>
                <a:bodyPr/>
                <a:lstStyle/>
                <a:p>
                  <a:endParaRPr lang="pt-BR"/>
                </a:p>
              </p:txBody>
            </p:sp>
            <p:sp>
              <p:nvSpPr>
                <p:cNvPr id="17947" name="Freeform 2342"/>
                <p:cNvSpPr>
                  <a:spLocks/>
                </p:cNvSpPr>
                <p:nvPr/>
              </p:nvSpPr>
              <p:spPr bwMode="auto">
                <a:xfrm>
                  <a:off x="3268" y="3097"/>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FF9900"/>
                  </a:solidFill>
                  <a:prstDash val="solid"/>
                  <a:round/>
                  <a:headEnd/>
                  <a:tailEnd/>
                </a:ln>
              </p:spPr>
              <p:txBody>
                <a:bodyPr/>
                <a:lstStyle/>
                <a:p>
                  <a:endParaRPr lang="pt-BR"/>
                </a:p>
              </p:txBody>
            </p:sp>
            <p:sp>
              <p:nvSpPr>
                <p:cNvPr id="17948" name="Line 2343"/>
                <p:cNvSpPr>
                  <a:spLocks noChangeShapeType="1"/>
                </p:cNvSpPr>
                <p:nvPr/>
              </p:nvSpPr>
              <p:spPr bwMode="auto">
                <a:xfrm>
                  <a:off x="3275" y="3097"/>
                  <a:ext cx="1" cy="1"/>
                </a:xfrm>
                <a:prstGeom prst="line">
                  <a:avLst/>
                </a:prstGeom>
                <a:noFill/>
                <a:ln w="33338">
                  <a:solidFill>
                    <a:srgbClr val="FF9900"/>
                  </a:solidFill>
                  <a:round/>
                  <a:headEnd/>
                  <a:tailEnd/>
                </a:ln>
              </p:spPr>
              <p:txBody>
                <a:bodyPr/>
                <a:lstStyle/>
                <a:p>
                  <a:endParaRPr lang="pt-BR"/>
                </a:p>
              </p:txBody>
            </p:sp>
            <p:sp>
              <p:nvSpPr>
                <p:cNvPr id="17949" name="Freeform 2344"/>
                <p:cNvSpPr>
                  <a:spLocks/>
                </p:cNvSpPr>
                <p:nvPr/>
              </p:nvSpPr>
              <p:spPr bwMode="auto">
                <a:xfrm>
                  <a:off x="3275" y="3091"/>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50" name="Line 2345"/>
                <p:cNvSpPr>
                  <a:spLocks noChangeShapeType="1"/>
                </p:cNvSpPr>
                <p:nvPr/>
              </p:nvSpPr>
              <p:spPr bwMode="auto">
                <a:xfrm>
                  <a:off x="3282" y="3091"/>
                  <a:ext cx="7" cy="1"/>
                </a:xfrm>
                <a:prstGeom prst="line">
                  <a:avLst/>
                </a:prstGeom>
                <a:noFill/>
                <a:ln w="33338">
                  <a:solidFill>
                    <a:srgbClr val="FF9900"/>
                  </a:solidFill>
                  <a:round/>
                  <a:headEnd/>
                  <a:tailEnd/>
                </a:ln>
              </p:spPr>
              <p:txBody>
                <a:bodyPr/>
                <a:lstStyle/>
                <a:p>
                  <a:endParaRPr lang="pt-BR"/>
                </a:p>
              </p:txBody>
            </p:sp>
            <p:sp>
              <p:nvSpPr>
                <p:cNvPr id="17951" name="Line 2346"/>
                <p:cNvSpPr>
                  <a:spLocks noChangeShapeType="1"/>
                </p:cNvSpPr>
                <p:nvPr/>
              </p:nvSpPr>
              <p:spPr bwMode="auto">
                <a:xfrm>
                  <a:off x="3289" y="3091"/>
                  <a:ext cx="1" cy="1"/>
                </a:xfrm>
                <a:prstGeom prst="line">
                  <a:avLst/>
                </a:prstGeom>
                <a:noFill/>
                <a:ln w="33338">
                  <a:solidFill>
                    <a:srgbClr val="FF9900"/>
                  </a:solidFill>
                  <a:round/>
                  <a:headEnd/>
                  <a:tailEnd/>
                </a:ln>
              </p:spPr>
              <p:txBody>
                <a:bodyPr/>
                <a:lstStyle/>
                <a:p>
                  <a:endParaRPr lang="pt-BR"/>
                </a:p>
              </p:txBody>
            </p:sp>
            <p:sp>
              <p:nvSpPr>
                <p:cNvPr id="17952" name="Line 2347"/>
                <p:cNvSpPr>
                  <a:spLocks noChangeShapeType="1"/>
                </p:cNvSpPr>
                <p:nvPr/>
              </p:nvSpPr>
              <p:spPr bwMode="auto">
                <a:xfrm>
                  <a:off x="3289" y="3091"/>
                  <a:ext cx="7" cy="1"/>
                </a:xfrm>
                <a:prstGeom prst="line">
                  <a:avLst/>
                </a:prstGeom>
                <a:noFill/>
                <a:ln w="33338">
                  <a:solidFill>
                    <a:srgbClr val="FF9900"/>
                  </a:solidFill>
                  <a:round/>
                  <a:headEnd/>
                  <a:tailEnd/>
                </a:ln>
              </p:spPr>
              <p:txBody>
                <a:bodyPr/>
                <a:lstStyle/>
                <a:p>
                  <a:endParaRPr lang="pt-BR"/>
                </a:p>
              </p:txBody>
            </p:sp>
            <p:sp>
              <p:nvSpPr>
                <p:cNvPr id="17953" name="Line 2348"/>
                <p:cNvSpPr>
                  <a:spLocks noChangeShapeType="1"/>
                </p:cNvSpPr>
                <p:nvPr/>
              </p:nvSpPr>
              <p:spPr bwMode="auto">
                <a:xfrm>
                  <a:off x="3296" y="3091"/>
                  <a:ext cx="7" cy="1"/>
                </a:xfrm>
                <a:prstGeom prst="line">
                  <a:avLst/>
                </a:prstGeom>
                <a:noFill/>
                <a:ln w="33338">
                  <a:solidFill>
                    <a:srgbClr val="FF9900"/>
                  </a:solidFill>
                  <a:round/>
                  <a:headEnd/>
                  <a:tailEnd/>
                </a:ln>
              </p:spPr>
              <p:txBody>
                <a:bodyPr/>
                <a:lstStyle/>
                <a:p>
                  <a:endParaRPr lang="pt-BR"/>
                </a:p>
              </p:txBody>
            </p:sp>
            <p:sp>
              <p:nvSpPr>
                <p:cNvPr id="17954" name="Line 2349"/>
                <p:cNvSpPr>
                  <a:spLocks noChangeShapeType="1"/>
                </p:cNvSpPr>
                <p:nvPr/>
              </p:nvSpPr>
              <p:spPr bwMode="auto">
                <a:xfrm>
                  <a:off x="3303" y="3091"/>
                  <a:ext cx="1" cy="1"/>
                </a:xfrm>
                <a:prstGeom prst="line">
                  <a:avLst/>
                </a:prstGeom>
                <a:noFill/>
                <a:ln w="33338">
                  <a:solidFill>
                    <a:srgbClr val="FF9900"/>
                  </a:solidFill>
                  <a:round/>
                  <a:headEnd/>
                  <a:tailEnd/>
                </a:ln>
              </p:spPr>
              <p:txBody>
                <a:bodyPr/>
                <a:lstStyle/>
                <a:p>
                  <a:endParaRPr lang="pt-BR"/>
                </a:p>
              </p:txBody>
            </p:sp>
            <p:sp>
              <p:nvSpPr>
                <p:cNvPr id="17955" name="Line 2350"/>
                <p:cNvSpPr>
                  <a:spLocks noChangeShapeType="1"/>
                </p:cNvSpPr>
                <p:nvPr/>
              </p:nvSpPr>
              <p:spPr bwMode="auto">
                <a:xfrm>
                  <a:off x="3303" y="3091"/>
                  <a:ext cx="7" cy="1"/>
                </a:xfrm>
                <a:prstGeom prst="line">
                  <a:avLst/>
                </a:prstGeom>
                <a:noFill/>
                <a:ln w="33338">
                  <a:solidFill>
                    <a:srgbClr val="FF9900"/>
                  </a:solidFill>
                  <a:round/>
                  <a:headEnd/>
                  <a:tailEnd/>
                </a:ln>
              </p:spPr>
              <p:txBody>
                <a:bodyPr/>
                <a:lstStyle/>
                <a:p>
                  <a:endParaRPr lang="pt-BR"/>
                </a:p>
              </p:txBody>
            </p:sp>
            <p:sp>
              <p:nvSpPr>
                <p:cNvPr id="17956" name="Line 2351"/>
                <p:cNvSpPr>
                  <a:spLocks noChangeShapeType="1"/>
                </p:cNvSpPr>
                <p:nvPr/>
              </p:nvSpPr>
              <p:spPr bwMode="auto">
                <a:xfrm>
                  <a:off x="3310" y="3091"/>
                  <a:ext cx="7" cy="1"/>
                </a:xfrm>
                <a:prstGeom prst="line">
                  <a:avLst/>
                </a:prstGeom>
                <a:noFill/>
                <a:ln w="33338">
                  <a:solidFill>
                    <a:srgbClr val="FF9900"/>
                  </a:solidFill>
                  <a:round/>
                  <a:headEnd/>
                  <a:tailEnd/>
                </a:ln>
              </p:spPr>
              <p:txBody>
                <a:bodyPr/>
                <a:lstStyle/>
                <a:p>
                  <a:endParaRPr lang="pt-BR"/>
                </a:p>
              </p:txBody>
            </p:sp>
            <p:sp>
              <p:nvSpPr>
                <p:cNvPr id="17957" name="Line 2352"/>
                <p:cNvSpPr>
                  <a:spLocks noChangeShapeType="1"/>
                </p:cNvSpPr>
                <p:nvPr/>
              </p:nvSpPr>
              <p:spPr bwMode="auto">
                <a:xfrm>
                  <a:off x="3317" y="3091"/>
                  <a:ext cx="1" cy="1"/>
                </a:xfrm>
                <a:prstGeom prst="line">
                  <a:avLst/>
                </a:prstGeom>
                <a:noFill/>
                <a:ln w="33338">
                  <a:solidFill>
                    <a:srgbClr val="FF9900"/>
                  </a:solidFill>
                  <a:round/>
                  <a:headEnd/>
                  <a:tailEnd/>
                </a:ln>
              </p:spPr>
              <p:txBody>
                <a:bodyPr/>
                <a:lstStyle/>
                <a:p>
                  <a:endParaRPr lang="pt-BR"/>
                </a:p>
              </p:txBody>
            </p:sp>
            <p:sp>
              <p:nvSpPr>
                <p:cNvPr id="17958" name="Freeform 2353"/>
                <p:cNvSpPr>
                  <a:spLocks/>
                </p:cNvSpPr>
                <p:nvPr/>
              </p:nvSpPr>
              <p:spPr bwMode="auto">
                <a:xfrm>
                  <a:off x="3317" y="3085"/>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59" name="Line 2354"/>
                <p:cNvSpPr>
                  <a:spLocks noChangeShapeType="1"/>
                </p:cNvSpPr>
                <p:nvPr/>
              </p:nvSpPr>
              <p:spPr bwMode="auto">
                <a:xfrm>
                  <a:off x="3324" y="3085"/>
                  <a:ext cx="7" cy="1"/>
                </a:xfrm>
                <a:prstGeom prst="line">
                  <a:avLst/>
                </a:prstGeom>
                <a:noFill/>
                <a:ln w="33338">
                  <a:solidFill>
                    <a:srgbClr val="FF9900"/>
                  </a:solidFill>
                  <a:round/>
                  <a:headEnd/>
                  <a:tailEnd/>
                </a:ln>
              </p:spPr>
              <p:txBody>
                <a:bodyPr/>
                <a:lstStyle/>
                <a:p>
                  <a:endParaRPr lang="pt-BR"/>
                </a:p>
              </p:txBody>
            </p:sp>
            <p:sp>
              <p:nvSpPr>
                <p:cNvPr id="17960" name="Freeform 2355"/>
                <p:cNvSpPr>
                  <a:spLocks/>
                </p:cNvSpPr>
                <p:nvPr/>
              </p:nvSpPr>
              <p:spPr bwMode="auto">
                <a:xfrm>
                  <a:off x="3331" y="3079"/>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961" name="Line 2356"/>
                <p:cNvSpPr>
                  <a:spLocks noChangeShapeType="1"/>
                </p:cNvSpPr>
                <p:nvPr/>
              </p:nvSpPr>
              <p:spPr bwMode="auto">
                <a:xfrm>
                  <a:off x="3331" y="3079"/>
                  <a:ext cx="7" cy="1"/>
                </a:xfrm>
                <a:prstGeom prst="line">
                  <a:avLst/>
                </a:prstGeom>
                <a:noFill/>
                <a:ln w="33338">
                  <a:solidFill>
                    <a:srgbClr val="FF9900"/>
                  </a:solidFill>
                  <a:round/>
                  <a:headEnd/>
                  <a:tailEnd/>
                </a:ln>
              </p:spPr>
              <p:txBody>
                <a:bodyPr/>
                <a:lstStyle/>
                <a:p>
                  <a:endParaRPr lang="pt-BR"/>
                </a:p>
              </p:txBody>
            </p:sp>
            <p:sp>
              <p:nvSpPr>
                <p:cNvPr id="17962" name="Line 2357"/>
                <p:cNvSpPr>
                  <a:spLocks noChangeShapeType="1"/>
                </p:cNvSpPr>
                <p:nvPr/>
              </p:nvSpPr>
              <p:spPr bwMode="auto">
                <a:xfrm>
                  <a:off x="3338" y="3079"/>
                  <a:ext cx="7" cy="1"/>
                </a:xfrm>
                <a:prstGeom prst="line">
                  <a:avLst/>
                </a:prstGeom>
                <a:noFill/>
                <a:ln w="33338">
                  <a:solidFill>
                    <a:srgbClr val="FF9900"/>
                  </a:solidFill>
                  <a:round/>
                  <a:headEnd/>
                  <a:tailEnd/>
                </a:ln>
              </p:spPr>
              <p:txBody>
                <a:bodyPr/>
                <a:lstStyle/>
                <a:p>
                  <a:endParaRPr lang="pt-BR"/>
                </a:p>
              </p:txBody>
            </p:sp>
            <p:sp>
              <p:nvSpPr>
                <p:cNvPr id="17963" name="Freeform 2358"/>
                <p:cNvSpPr>
                  <a:spLocks/>
                </p:cNvSpPr>
                <p:nvPr/>
              </p:nvSpPr>
              <p:spPr bwMode="auto">
                <a:xfrm>
                  <a:off x="3345" y="3079"/>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964" name="Line 2359"/>
                <p:cNvSpPr>
                  <a:spLocks noChangeShapeType="1"/>
                </p:cNvSpPr>
                <p:nvPr/>
              </p:nvSpPr>
              <p:spPr bwMode="auto">
                <a:xfrm>
                  <a:off x="3345" y="3085"/>
                  <a:ext cx="7" cy="1"/>
                </a:xfrm>
                <a:prstGeom prst="line">
                  <a:avLst/>
                </a:prstGeom>
                <a:noFill/>
                <a:ln w="33338">
                  <a:solidFill>
                    <a:srgbClr val="FF9900"/>
                  </a:solidFill>
                  <a:round/>
                  <a:headEnd/>
                  <a:tailEnd/>
                </a:ln>
              </p:spPr>
              <p:txBody>
                <a:bodyPr/>
                <a:lstStyle/>
                <a:p>
                  <a:endParaRPr lang="pt-BR"/>
                </a:p>
              </p:txBody>
            </p:sp>
            <p:sp>
              <p:nvSpPr>
                <p:cNvPr id="17965" name="Line 2360"/>
                <p:cNvSpPr>
                  <a:spLocks noChangeShapeType="1"/>
                </p:cNvSpPr>
                <p:nvPr/>
              </p:nvSpPr>
              <p:spPr bwMode="auto">
                <a:xfrm>
                  <a:off x="3352" y="3085"/>
                  <a:ext cx="7" cy="1"/>
                </a:xfrm>
                <a:prstGeom prst="line">
                  <a:avLst/>
                </a:prstGeom>
                <a:noFill/>
                <a:ln w="33338">
                  <a:solidFill>
                    <a:srgbClr val="FF9900"/>
                  </a:solidFill>
                  <a:round/>
                  <a:headEnd/>
                  <a:tailEnd/>
                </a:ln>
              </p:spPr>
              <p:txBody>
                <a:bodyPr/>
                <a:lstStyle/>
                <a:p>
                  <a:endParaRPr lang="pt-BR"/>
                </a:p>
              </p:txBody>
            </p:sp>
            <p:sp>
              <p:nvSpPr>
                <p:cNvPr id="17966" name="Line 2361"/>
                <p:cNvSpPr>
                  <a:spLocks noChangeShapeType="1"/>
                </p:cNvSpPr>
                <p:nvPr/>
              </p:nvSpPr>
              <p:spPr bwMode="auto">
                <a:xfrm>
                  <a:off x="3359" y="3085"/>
                  <a:ext cx="1" cy="1"/>
                </a:xfrm>
                <a:prstGeom prst="line">
                  <a:avLst/>
                </a:prstGeom>
                <a:noFill/>
                <a:ln w="33338">
                  <a:solidFill>
                    <a:srgbClr val="FF9900"/>
                  </a:solidFill>
                  <a:round/>
                  <a:headEnd/>
                  <a:tailEnd/>
                </a:ln>
              </p:spPr>
              <p:txBody>
                <a:bodyPr/>
                <a:lstStyle/>
                <a:p>
                  <a:endParaRPr lang="pt-BR"/>
                </a:p>
              </p:txBody>
            </p:sp>
            <p:sp>
              <p:nvSpPr>
                <p:cNvPr id="17967" name="Freeform 2362"/>
                <p:cNvSpPr>
                  <a:spLocks/>
                </p:cNvSpPr>
                <p:nvPr/>
              </p:nvSpPr>
              <p:spPr bwMode="auto">
                <a:xfrm>
                  <a:off x="3359" y="3079"/>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68" name="Line 2363"/>
                <p:cNvSpPr>
                  <a:spLocks noChangeShapeType="1"/>
                </p:cNvSpPr>
                <p:nvPr/>
              </p:nvSpPr>
              <p:spPr bwMode="auto">
                <a:xfrm>
                  <a:off x="3366" y="3079"/>
                  <a:ext cx="6" cy="1"/>
                </a:xfrm>
                <a:prstGeom prst="line">
                  <a:avLst/>
                </a:prstGeom>
                <a:noFill/>
                <a:ln w="33338">
                  <a:solidFill>
                    <a:srgbClr val="FF9900"/>
                  </a:solidFill>
                  <a:round/>
                  <a:headEnd/>
                  <a:tailEnd/>
                </a:ln>
              </p:spPr>
              <p:txBody>
                <a:bodyPr/>
                <a:lstStyle/>
                <a:p>
                  <a:endParaRPr lang="pt-BR"/>
                </a:p>
              </p:txBody>
            </p:sp>
            <p:sp>
              <p:nvSpPr>
                <p:cNvPr id="17969" name="Freeform 2364"/>
                <p:cNvSpPr>
                  <a:spLocks/>
                </p:cNvSpPr>
                <p:nvPr/>
              </p:nvSpPr>
              <p:spPr bwMode="auto">
                <a:xfrm>
                  <a:off x="3372" y="3073"/>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970" name="Line 2365"/>
                <p:cNvSpPr>
                  <a:spLocks noChangeShapeType="1"/>
                </p:cNvSpPr>
                <p:nvPr/>
              </p:nvSpPr>
              <p:spPr bwMode="auto">
                <a:xfrm>
                  <a:off x="3372" y="3073"/>
                  <a:ext cx="7" cy="1"/>
                </a:xfrm>
                <a:prstGeom prst="line">
                  <a:avLst/>
                </a:prstGeom>
                <a:noFill/>
                <a:ln w="33338">
                  <a:solidFill>
                    <a:srgbClr val="FF9900"/>
                  </a:solidFill>
                  <a:round/>
                  <a:headEnd/>
                  <a:tailEnd/>
                </a:ln>
              </p:spPr>
              <p:txBody>
                <a:bodyPr/>
                <a:lstStyle/>
                <a:p>
                  <a:endParaRPr lang="pt-BR"/>
                </a:p>
              </p:txBody>
            </p:sp>
            <p:sp>
              <p:nvSpPr>
                <p:cNvPr id="17971" name="Line 2366"/>
                <p:cNvSpPr>
                  <a:spLocks noChangeShapeType="1"/>
                </p:cNvSpPr>
                <p:nvPr/>
              </p:nvSpPr>
              <p:spPr bwMode="auto">
                <a:xfrm>
                  <a:off x="3379" y="3073"/>
                  <a:ext cx="7" cy="1"/>
                </a:xfrm>
                <a:prstGeom prst="line">
                  <a:avLst/>
                </a:prstGeom>
                <a:noFill/>
                <a:ln w="33338">
                  <a:solidFill>
                    <a:srgbClr val="FF9900"/>
                  </a:solidFill>
                  <a:round/>
                  <a:headEnd/>
                  <a:tailEnd/>
                </a:ln>
              </p:spPr>
              <p:txBody>
                <a:bodyPr/>
                <a:lstStyle/>
                <a:p>
                  <a:endParaRPr lang="pt-BR"/>
                </a:p>
              </p:txBody>
            </p:sp>
            <p:sp>
              <p:nvSpPr>
                <p:cNvPr id="17972" name="Line 2367"/>
                <p:cNvSpPr>
                  <a:spLocks noChangeShapeType="1"/>
                </p:cNvSpPr>
                <p:nvPr/>
              </p:nvSpPr>
              <p:spPr bwMode="auto">
                <a:xfrm>
                  <a:off x="3386" y="3073"/>
                  <a:ext cx="1" cy="1"/>
                </a:xfrm>
                <a:prstGeom prst="line">
                  <a:avLst/>
                </a:prstGeom>
                <a:noFill/>
                <a:ln w="33338">
                  <a:solidFill>
                    <a:srgbClr val="FF9900"/>
                  </a:solidFill>
                  <a:round/>
                  <a:headEnd/>
                  <a:tailEnd/>
                </a:ln>
              </p:spPr>
              <p:txBody>
                <a:bodyPr/>
                <a:lstStyle/>
                <a:p>
                  <a:endParaRPr lang="pt-BR"/>
                </a:p>
              </p:txBody>
            </p:sp>
            <p:sp>
              <p:nvSpPr>
                <p:cNvPr id="17973" name="Line 2368"/>
                <p:cNvSpPr>
                  <a:spLocks noChangeShapeType="1"/>
                </p:cNvSpPr>
                <p:nvPr/>
              </p:nvSpPr>
              <p:spPr bwMode="auto">
                <a:xfrm>
                  <a:off x="3386" y="3073"/>
                  <a:ext cx="7" cy="1"/>
                </a:xfrm>
                <a:prstGeom prst="line">
                  <a:avLst/>
                </a:prstGeom>
                <a:noFill/>
                <a:ln w="33338">
                  <a:solidFill>
                    <a:srgbClr val="FF9900"/>
                  </a:solidFill>
                  <a:round/>
                  <a:headEnd/>
                  <a:tailEnd/>
                </a:ln>
              </p:spPr>
              <p:txBody>
                <a:bodyPr/>
                <a:lstStyle/>
                <a:p>
                  <a:endParaRPr lang="pt-BR"/>
                </a:p>
              </p:txBody>
            </p:sp>
            <p:sp>
              <p:nvSpPr>
                <p:cNvPr id="17974" name="Freeform 2369"/>
                <p:cNvSpPr>
                  <a:spLocks/>
                </p:cNvSpPr>
                <p:nvPr/>
              </p:nvSpPr>
              <p:spPr bwMode="auto">
                <a:xfrm>
                  <a:off x="3393" y="3073"/>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7975" name="Line 2370"/>
                <p:cNvSpPr>
                  <a:spLocks noChangeShapeType="1"/>
                </p:cNvSpPr>
                <p:nvPr/>
              </p:nvSpPr>
              <p:spPr bwMode="auto">
                <a:xfrm>
                  <a:off x="3400" y="3079"/>
                  <a:ext cx="1" cy="1"/>
                </a:xfrm>
                <a:prstGeom prst="line">
                  <a:avLst/>
                </a:prstGeom>
                <a:noFill/>
                <a:ln w="33338">
                  <a:solidFill>
                    <a:srgbClr val="FF9900"/>
                  </a:solidFill>
                  <a:round/>
                  <a:headEnd/>
                  <a:tailEnd/>
                </a:ln>
              </p:spPr>
              <p:txBody>
                <a:bodyPr/>
                <a:lstStyle/>
                <a:p>
                  <a:endParaRPr lang="pt-BR"/>
                </a:p>
              </p:txBody>
            </p:sp>
            <p:sp>
              <p:nvSpPr>
                <p:cNvPr id="17976" name="Line 2371"/>
                <p:cNvSpPr>
                  <a:spLocks noChangeShapeType="1"/>
                </p:cNvSpPr>
                <p:nvPr/>
              </p:nvSpPr>
              <p:spPr bwMode="auto">
                <a:xfrm>
                  <a:off x="3400" y="3079"/>
                  <a:ext cx="7" cy="1"/>
                </a:xfrm>
                <a:prstGeom prst="line">
                  <a:avLst/>
                </a:prstGeom>
                <a:noFill/>
                <a:ln w="33338">
                  <a:solidFill>
                    <a:srgbClr val="FF9900"/>
                  </a:solidFill>
                  <a:round/>
                  <a:headEnd/>
                  <a:tailEnd/>
                </a:ln>
              </p:spPr>
              <p:txBody>
                <a:bodyPr/>
                <a:lstStyle/>
                <a:p>
                  <a:endParaRPr lang="pt-BR"/>
                </a:p>
              </p:txBody>
            </p:sp>
            <p:sp>
              <p:nvSpPr>
                <p:cNvPr id="17977" name="Freeform 2372"/>
                <p:cNvSpPr>
                  <a:spLocks/>
                </p:cNvSpPr>
                <p:nvPr/>
              </p:nvSpPr>
              <p:spPr bwMode="auto">
                <a:xfrm>
                  <a:off x="3407" y="3073"/>
                  <a:ext cx="7" cy="6"/>
                </a:xfrm>
                <a:custGeom>
                  <a:avLst/>
                  <a:gdLst>
                    <a:gd name="T0" fmla="*/ 0 w 7"/>
                    <a:gd name="T1" fmla="*/ 6 h 6"/>
                    <a:gd name="T2" fmla="*/ 7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7" y="0"/>
                      </a:lnTo>
                    </a:path>
                  </a:pathLst>
                </a:custGeom>
                <a:noFill/>
                <a:ln w="33338">
                  <a:solidFill>
                    <a:srgbClr val="FF9900"/>
                  </a:solidFill>
                  <a:prstDash val="solid"/>
                  <a:round/>
                  <a:headEnd/>
                  <a:tailEnd/>
                </a:ln>
              </p:spPr>
              <p:txBody>
                <a:bodyPr/>
                <a:lstStyle/>
                <a:p>
                  <a:endParaRPr lang="pt-BR"/>
                </a:p>
              </p:txBody>
            </p:sp>
            <p:sp>
              <p:nvSpPr>
                <p:cNvPr id="17978" name="Line 2373"/>
                <p:cNvSpPr>
                  <a:spLocks noChangeShapeType="1"/>
                </p:cNvSpPr>
                <p:nvPr/>
              </p:nvSpPr>
              <p:spPr bwMode="auto">
                <a:xfrm>
                  <a:off x="3414" y="3073"/>
                  <a:ext cx="1" cy="1"/>
                </a:xfrm>
                <a:prstGeom prst="line">
                  <a:avLst/>
                </a:prstGeom>
                <a:noFill/>
                <a:ln w="33338">
                  <a:solidFill>
                    <a:srgbClr val="FF9900"/>
                  </a:solidFill>
                  <a:round/>
                  <a:headEnd/>
                  <a:tailEnd/>
                </a:ln>
              </p:spPr>
              <p:txBody>
                <a:bodyPr/>
                <a:lstStyle/>
                <a:p>
                  <a:endParaRPr lang="pt-BR"/>
                </a:p>
              </p:txBody>
            </p:sp>
            <p:sp>
              <p:nvSpPr>
                <p:cNvPr id="17979" name="Freeform 2374"/>
                <p:cNvSpPr>
                  <a:spLocks/>
                </p:cNvSpPr>
                <p:nvPr/>
              </p:nvSpPr>
              <p:spPr bwMode="auto">
                <a:xfrm>
                  <a:off x="3414" y="3068"/>
                  <a:ext cx="7" cy="5"/>
                </a:xfrm>
                <a:custGeom>
                  <a:avLst/>
                  <a:gdLst>
                    <a:gd name="T0" fmla="*/ 0 w 7"/>
                    <a:gd name="T1" fmla="*/ 5 h 5"/>
                    <a:gd name="T2" fmla="*/ 0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80" name="Line 2375"/>
                <p:cNvSpPr>
                  <a:spLocks noChangeShapeType="1"/>
                </p:cNvSpPr>
                <p:nvPr/>
              </p:nvSpPr>
              <p:spPr bwMode="auto">
                <a:xfrm>
                  <a:off x="3421" y="3068"/>
                  <a:ext cx="7" cy="1"/>
                </a:xfrm>
                <a:prstGeom prst="line">
                  <a:avLst/>
                </a:prstGeom>
                <a:noFill/>
                <a:ln w="33338">
                  <a:solidFill>
                    <a:srgbClr val="FF9900"/>
                  </a:solidFill>
                  <a:round/>
                  <a:headEnd/>
                  <a:tailEnd/>
                </a:ln>
              </p:spPr>
              <p:txBody>
                <a:bodyPr/>
                <a:lstStyle/>
                <a:p>
                  <a:endParaRPr lang="pt-BR"/>
                </a:p>
              </p:txBody>
            </p:sp>
            <p:sp>
              <p:nvSpPr>
                <p:cNvPr id="17981" name="Line 2376"/>
                <p:cNvSpPr>
                  <a:spLocks noChangeShapeType="1"/>
                </p:cNvSpPr>
                <p:nvPr/>
              </p:nvSpPr>
              <p:spPr bwMode="auto">
                <a:xfrm>
                  <a:off x="3428" y="3068"/>
                  <a:ext cx="1" cy="1"/>
                </a:xfrm>
                <a:prstGeom prst="line">
                  <a:avLst/>
                </a:prstGeom>
                <a:noFill/>
                <a:ln w="33338">
                  <a:solidFill>
                    <a:srgbClr val="FF9900"/>
                  </a:solidFill>
                  <a:round/>
                  <a:headEnd/>
                  <a:tailEnd/>
                </a:ln>
              </p:spPr>
              <p:txBody>
                <a:bodyPr/>
                <a:lstStyle/>
                <a:p>
                  <a:endParaRPr lang="pt-BR"/>
                </a:p>
              </p:txBody>
            </p:sp>
            <p:sp>
              <p:nvSpPr>
                <p:cNvPr id="17982" name="Line 2377"/>
                <p:cNvSpPr>
                  <a:spLocks noChangeShapeType="1"/>
                </p:cNvSpPr>
                <p:nvPr/>
              </p:nvSpPr>
              <p:spPr bwMode="auto">
                <a:xfrm>
                  <a:off x="3428" y="3068"/>
                  <a:ext cx="7" cy="1"/>
                </a:xfrm>
                <a:prstGeom prst="line">
                  <a:avLst/>
                </a:prstGeom>
                <a:noFill/>
                <a:ln w="33338">
                  <a:solidFill>
                    <a:srgbClr val="FF9900"/>
                  </a:solidFill>
                  <a:round/>
                  <a:headEnd/>
                  <a:tailEnd/>
                </a:ln>
              </p:spPr>
              <p:txBody>
                <a:bodyPr/>
                <a:lstStyle/>
                <a:p>
                  <a:endParaRPr lang="pt-BR"/>
                </a:p>
              </p:txBody>
            </p:sp>
            <p:sp>
              <p:nvSpPr>
                <p:cNvPr id="17983" name="Line 2378"/>
                <p:cNvSpPr>
                  <a:spLocks noChangeShapeType="1"/>
                </p:cNvSpPr>
                <p:nvPr/>
              </p:nvSpPr>
              <p:spPr bwMode="auto">
                <a:xfrm>
                  <a:off x="3435" y="3068"/>
                  <a:ext cx="7" cy="1"/>
                </a:xfrm>
                <a:prstGeom prst="line">
                  <a:avLst/>
                </a:prstGeom>
                <a:noFill/>
                <a:ln w="33338">
                  <a:solidFill>
                    <a:srgbClr val="FF9900"/>
                  </a:solidFill>
                  <a:round/>
                  <a:headEnd/>
                  <a:tailEnd/>
                </a:ln>
              </p:spPr>
              <p:txBody>
                <a:bodyPr/>
                <a:lstStyle/>
                <a:p>
                  <a:endParaRPr lang="pt-BR"/>
                </a:p>
              </p:txBody>
            </p:sp>
            <p:sp>
              <p:nvSpPr>
                <p:cNvPr id="17984" name="Freeform 2379"/>
                <p:cNvSpPr>
                  <a:spLocks/>
                </p:cNvSpPr>
                <p:nvPr/>
              </p:nvSpPr>
              <p:spPr bwMode="auto">
                <a:xfrm>
                  <a:off x="3442" y="3068"/>
                  <a:ext cx="1" cy="5"/>
                </a:xfrm>
                <a:custGeom>
                  <a:avLst/>
                  <a:gdLst>
                    <a:gd name="T0" fmla="*/ 0 w 1"/>
                    <a:gd name="T1" fmla="*/ 0 h 5"/>
                    <a:gd name="T2" fmla="*/ 0 w 1"/>
                    <a:gd name="T3" fmla="*/ 0 h 5"/>
                    <a:gd name="T4" fmla="*/ 0 w 1"/>
                    <a:gd name="T5" fmla="*/ 5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0"/>
                      </a:moveTo>
                      <a:lnTo>
                        <a:pt x="0" y="0"/>
                      </a:lnTo>
                      <a:lnTo>
                        <a:pt x="0" y="5"/>
                      </a:lnTo>
                    </a:path>
                  </a:pathLst>
                </a:custGeom>
                <a:noFill/>
                <a:ln w="33338">
                  <a:solidFill>
                    <a:srgbClr val="FF9900"/>
                  </a:solidFill>
                  <a:prstDash val="solid"/>
                  <a:round/>
                  <a:headEnd/>
                  <a:tailEnd/>
                </a:ln>
              </p:spPr>
              <p:txBody>
                <a:bodyPr/>
                <a:lstStyle/>
                <a:p>
                  <a:endParaRPr lang="pt-BR"/>
                </a:p>
              </p:txBody>
            </p:sp>
            <p:sp>
              <p:nvSpPr>
                <p:cNvPr id="17985" name="Line 2380"/>
                <p:cNvSpPr>
                  <a:spLocks noChangeShapeType="1"/>
                </p:cNvSpPr>
                <p:nvPr/>
              </p:nvSpPr>
              <p:spPr bwMode="auto">
                <a:xfrm>
                  <a:off x="3442" y="3073"/>
                  <a:ext cx="7" cy="1"/>
                </a:xfrm>
                <a:prstGeom prst="line">
                  <a:avLst/>
                </a:prstGeom>
                <a:noFill/>
                <a:ln w="33338">
                  <a:solidFill>
                    <a:srgbClr val="FF9900"/>
                  </a:solidFill>
                  <a:round/>
                  <a:headEnd/>
                  <a:tailEnd/>
                </a:ln>
              </p:spPr>
              <p:txBody>
                <a:bodyPr/>
                <a:lstStyle/>
                <a:p>
                  <a:endParaRPr lang="pt-BR"/>
                </a:p>
              </p:txBody>
            </p:sp>
            <p:sp>
              <p:nvSpPr>
                <p:cNvPr id="17986" name="Line 2381"/>
                <p:cNvSpPr>
                  <a:spLocks noChangeShapeType="1"/>
                </p:cNvSpPr>
                <p:nvPr/>
              </p:nvSpPr>
              <p:spPr bwMode="auto">
                <a:xfrm>
                  <a:off x="3449" y="3073"/>
                  <a:ext cx="7" cy="1"/>
                </a:xfrm>
                <a:prstGeom prst="line">
                  <a:avLst/>
                </a:prstGeom>
                <a:noFill/>
                <a:ln w="33338">
                  <a:solidFill>
                    <a:srgbClr val="FF9900"/>
                  </a:solidFill>
                  <a:round/>
                  <a:headEnd/>
                  <a:tailEnd/>
                </a:ln>
              </p:spPr>
              <p:txBody>
                <a:bodyPr/>
                <a:lstStyle/>
                <a:p>
                  <a:endParaRPr lang="pt-BR"/>
                </a:p>
              </p:txBody>
            </p:sp>
            <p:sp>
              <p:nvSpPr>
                <p:cNvPr id="17987" name="Line 2382"/>
                <p:cNvSpPr>
                  <a:spLocks noChangeShapeType="1"/>
                </p:cNvSpPr>
                <p:nvPr/>
              </p:nvSpPr>
              <p:spPr bwMode="auto">
                <a:xfrm>
                  <a:off x="3456" y="3073"/>
                  <a:ext cx="1" cy="1"/>
                </a:xfrm>
                <a:prstGeom prst="line">
                  <a:avLst/>
                </a:prstGeom>
                <a:noFill/>
                <a:ln w="33338">
                  <a:solidFill>
                    <a:srgbClr val="FF9900"/>
                  </a:solidFill>
                  <a:round/>
                  <a:headEnd/>
                  <a:tailEnd/>
                </a:ln>
              </p:spPr>
              <p:txBody>
                <a:bodyPr/>
                <a:lstStyle/>
                <a:p>
                  <a:endParaRPr lang="pt-BR"/>
                </a:p>
              </p:txBody>
            </p:sp>
            <p:sp>
              <p:nvSpPr>
                <p:cNvPr id="17988" name="Freeform 2383"/>
                <p:cNvSpPr>
                  <a:spLocks/>
                </p:cNvSpPr>
                <p:nvPr/>
              </p:nvSpPr>
              <p:spPr bwMode="auto">
                <a:xfrm>
                  <a:off x="3456" y="3068"/>
                  <a:ext cx="7" cy="5"/>
                </a:xfrm>
                <a:custGeom>
                  <a:avLst/>
                  <a:gdLst>
                    <a:gd name="T0" fmla="*/ 0 w 7"/>
                    <a:gd name="T1" fmla="*/ 5 h 5"/>
                    <a:gd name="T2" fmla="*/ 0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89" name="Line 2384"/>
                <p:cNvSpPr>
                  <a:spLocks noChangeShapeType="1"/>
                </p:cNvSpPr>
                <p:nvPr/>
              </p:nvSpPr>
              <p:spPr bwMode="auto">
                <a:xfrm>
                  <a:off x="3463" y="3068"/>
                  <a:ext cx="7" cy="1"/>
                </a:xfrm>
                <a:prstGeom prst="line">
                  <a:avLst/>
                </a:prstGeom>
                <a:noFill/>
                <a:ln w="33338">
                  <a:solidFill>
                    <a:srgbClr val="FF9900"/>
                  </a:solidFill>
                  <a:round/>
                  <a:headEnd/>
                  <a:tailEnd/>
                </a:ln>
              </p:spPr>
              <p:txBody>
                <a:bodyPr/>
                <a:lstStyle/>
                <a:p>
                  <a:endParaRPr lang="pt-BR"/>
                </a:p>
              </p:txBody>
            </p:sp>
            <p:sp>
              <p:nvSpPr>
                <p:cNvPr id="17990" name="Line 2385"/>
                <p:cNvSpPr>
                  <a:spLocks noChangeShapeType="1"/>
                </p:cNvSpPr>
                <p:nvPr/>
              </p:nvSpPr>
              <p:spPr bwMode="auto">
                <a:xfrm>
                  <a:off x="3470" y="3068"/>
                  <a:ext cx="1" cy="1"/>
                </a:xfrm>
                <a:prstGeom prst="line">
                  <a:avLst/>
                </a:prstGeom>
                <a:noFill/>
                <a:ln w="33338">
                  <a:solidFill>
                    <a:srgbClr val="FF9900"/>
                  </a:solidFill>
                  <a:round/>
                  <a:headEnd/>
                  <a:tailEnd/>
                </a:ln>
              </p:spPr>
              <p:txBody>
                <a:bodyPr/>
                <a:lstStyle/>
                <a:p>
                  <a:endParaRPr lang="pt-BR"/>
                </a:p>
              </p:txBody>
            </p:sp>
            <p:sp>
              <p:nvSpPr>
                <p:cNvPr id="17991" name="Line 2386"/>
                <p:cNvSpPr>
                  <a:spLocks noChangeShapeType="1"/>
                </p:cNvSpPr>
                <p:nvPr/>
              </p:nvSpPr>
              <p:spPr bwMode="auto">
                <a:xfrm>
                  <a:off x="3470" y="3068"/>
                  <a:ext cx="7" cy="1"/>
                </a:xfrm>
                <a:prstGeom prst="line">
                  <a:avLst/>
                </a:prstGeom>
                <a:noFill/>
                <a:ln w="33338">
                  <a:solidFill>
                    <a:srgbClr val="FF9900"/>
                  </a:solidFill>
                  <a:round/>
                  <a:headEnd/>
                  <a:tailEnd/>
                </a:ln>
              </p:spPr>
              <p:txBody>
                <a:bodyPr/>
                <a:lstStyle/>
                <a:p>
                  <a:endParaRPr lang="pt-BR"/>
                </a:p>
              </p:txBody>
            </p:sp>
            <p:sp>
              <p:nvSpPr>
                <p:cNvPr id="17992" name="Line 2387"/>
                <p:cNvSpPr>
                  <a:spLocks noChangeShapeType="1"/>
                </p:cNvSpPr>
                <p:nvPr/>
              </p:nvSpPr>
              <p:spPr bwMode="auto">
                <a:xfrm>
                  <a:off x="3477" y="3068"/>
                  <a:ext cx="7" cy="1"/>
                </a:xfrm>
                <a:prstGeom prst="line">
                  <a:avLst/>
                </a:prstGeom>
                <a:noFill/>
                <a:ln w="33338">
                  <a:solidFill>
                    <a:srgbClr val="FF9900"/>
                  </a:solidFill>
                  <a:round/>
                  <a:headEnd/>
                  <a:tailEnd/>
                </a:ln>
              </p:spPr>
              <p:txBody>
                <a:bodyPr/>
                <a:lstStyle/>
                <a:p>
                  <a:endParaRPr lang="pt-BR"/>
                </a:p>
              </p:txBody>
            </p:sp>
            <p:sp>
              <p:nvSpPr>
                <p:cNvPr id="17993" name="Line 2388"/>
                <p:cNvSpPr>
                  <a:spLocks noChangeShapeType="1"/>
                </p:cNvSpPr>
                <p:nvPr/>
              </p:nvSpPr>
              <p:spPr bwMode="auto">
                <a:xfrm>
                  <a:off x="3484" y="3068"/>
                  <a:ext cx="1" cy="1"/>
                </a:xfrm>
                <a:prstGeom prst="line">
                  <a:avLst/>
                </a:prstGeom>
                <a:noFill/>
                <a:ln w="33338">
                  <a:solidFill>
                    <a:srgbClr val="FF9900"/>
                  </a:solidFill>
                  <a:round/>
                  <a:headEnd/>
                  <a:tailEnd/>
                </a:ln>
              </p:spPr>
              <p:txBody>
                <a:bodyPr/>
                <a:lstStyle/>
                <a:p>
                  <a:endParaRPr lang="pt-BR"/>
                </a:p>
              </p:txBody>
            </p:sp>
            <p:sp>
              <p:nvSpPr>
                <p:cNvPr id="17994" name="Line 2389"/>
                <p:cNvSpPr>
                  <a:spLocks noChangeShapeType="1"/>
                </p:cNvSpPr>
                <p:nvPr/>
              </p:nvSpPr>
              <p:spPr bwMode="auto">
                <a:xfrm>
                  <a:off x="3484" y="3068"/>
                  <a:ext cx="7" cy="1"/>
                </a:xfrm>
                <a:prstGeom prst="line">
                  <a:avLst/>
                </a:prstGeom>
                <a:noFill/>
                <a:ln w="33338">
                  <a:solidFill>
                    <a:srgbClr val="FF9900"/>
                  </a:solidFill>
                  <a:round/>
                  <a:headEnd/>
                  <a:tailEnd/>
                </a:ln>
              </p:spPr>
              <p:txBody>
                <a:bodyPr/>
                <a:lstStyle/>
                <a:p>
                  <a:endParaRPr lang="pt-BR"/>
                </a:p>
              </p:txBody>
            </p:sp>
            <p:sp>
              <p:nvSpPr>
                <p:cNvPr id="17995" name="Freeform 2390"/>
                <p:cNvSpPr>
                  <a:spLocks/>
                </p:cNvSpPr>
                <p:nvPr/>
              </p:nvSpPr>
              <p:spPr bwMode="auto">
                <a:xfrm>
                  <a:off x="3491" y="3068"/>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FF9900"/>
                  </a:solidFill>
                  <a:prstDash val="solid"/>
                  <a:round/>
                  <a:headEnd/>
                  <a:tailEnd/>
                </a:ln>
              </p:spPr>
              <p:txBody>
                <a:bodyPr/>
                <a:lstStyle/>
                <a:p>
                  <a:endParaRPr lang="pt-BR"/>
                </a:p>
              </p:txBody>
            </p:sp>
            <p:sp>
              <p:nvSpPr>
                <p:cNvPr id="17996" name="Line 2391"/>
                <p:cNvSpPr>
                  <a:spLocks noChangeShapeType="1"/>
                </p:cNvSpPr>
                <p:nvPr/>
              </p:nvSpPr>
              <p:spPr bwMode="auto">
                <a:xfrm>
                  <a:off x="3498" y="3073"/>
                  <a:ext cx="1" cy="1"/>
                </a:xfrm>
                <a:prstGeom prst="line">
                  <a:avLst/>
                </a:prstGeom>
                <a:noFill/>
                <a:ln w="33338">
                  <a:solidFill>
                    <a:srgbClr val="FF9900"/>
                  </a:solidFill>
                  <a:round/>
                  <a:headEnd/>
                  <a:tailEnd/>
                </a:ln>
              </p:spPr>
              <p:txBody>
                <a:bodyPr/>
                <a:lstStyle/>
                <a:p>
                  <a:endParaRPr lang="pt-BR"/>
                </a:p>
              </p:txBody>
            </p:sp>
            <p:sp>
              <p:nvSpPr>
                <p:cNvPr id="17997" name="Freeform 2392"/>
                <p:cNvSpPr>
                  <a:spLocks/>
                </p:cNvSpPr>
                <p:nvPr/>
              </p:nvSpPr>
              <p:spPr bwMode="auto">
                <a:xfrm>
                  <a:off x="3498" y="3068"/>
                  <a:ext cx="7" cy="5"/>
                </a:xfrm>
                <a:custGeom>
                  <a:avLst/>
                  <a:gdLst>
                    <a:gd name="T0" fmla="*/ 0 w 7"/>
                    <a:gd name="T1" fmla="*/ 5 h 5"/>
                    <a:gd name="T2" fmla="*/ 0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998" name="Line 2393"/>
                <p:cNvSpPr>
                  <a:spLocks noChangeShapeType="1"/>
                </p:cNvSpPr>
                <p:nvPr/>
              </p:nvSpPr>
              <p:spPr bwMode="auto">
                <a:xfrm>
                  <a:off x="3505" y="3068"/>
                  <a:ext cx="7" cy="1"/>
                </a:xfrm>
                <a:prstGeom prst="line">
                  <a:avLst/>
                </a:prstGeom>
                <a:noFill/>
                <a:ln w="33338">
                  <a:solidFill>
                    <a:srgbClr val="FF9900"/>
                  </a:solidFill>
                  <a:round/>
                  <a:headEnd/>
                  <a:tailEnd/>
                </a:ln>
              </p:spPr>
              <p:txBody>
                <a:bodyPr/>
                <a:lstStyle/>
                <a:p>
                  <a:endParaRPr lang="pt-BR"/>
                </a:p>
              </p:txBody>
            </p:sp>
            <p:sp>
              <p:nvSpPr>
                <p:cNvPr id="17999" name="Line 2394"/>
                <p:cNvSpPr>
                  <a:spLocks noChangeShapeType="1"/>
                </p:cNvSpPr>
                <p:nvPr/>
              </p:nvSpPr>
              <p:spPr bwMode="auto">
                <a:xfrm>
                  <a:off x="3512" y="3068"/>
                  <a:ext cx="1" cy="1"/>
                </a:xfrm>
                <a:prstGeom prst="line">
                  <a:avLst/>
                </a:prstGeom>
                <a:noFill/>
                <a:ln w="33338">
                  <a:solidFill>
                    <a:srgbClr val="FF9900"/>
                  </a:solidFill>
                  <a:round/>
                  <a:headEnd/>
                  <a:tailEnd/>
                </a:ln>
              </p:spPr>
              <p:txBody>
                <a:bodyPr/>
                <a:lstStyle/>
                <a:p>
                  <a:endParaRPr lang="pt-BR"/>
                </a:p>
              </p:txBody>
            </p:sp>
            <p:sp>
              <p:nvSpPr>
                <p:cNvPr id="18000" name="Line 2395"/>
                <p:cNvSpPr>
                  <a:spLocks noChangeShapeType="1"/>
                </p:cNvSpPr>
                <p:nvPr/>
              </p:nvSpPr>
              <p:spPr bwMode="auto">
                <a:xfrm>
                  <a:off x="3512" y="3068"/>
                  <a:ext cx="7" cy="1"/>
                </a:xfrm>
                <a:prstGeom prst="line">
                  <a:avLst/>
                </a:prstGeom>
                <a:noFill/>
                <a:ln w="33338">
                  <a:solidFill>
                    <a:srgbClr val="FF9900"/>
                  </a:solidFill>
                  <a:round/>
                  <a:headEnd/>
                  <a:tailEnd/>
                </a:ln>
              </p:spPr>
              <p:txBody>
                <a:bodyPr/>
                <a:lstStyle/>
                <a:p>
                  <a:endParaRPr lang="pt-BR"/>
                </a:p>
              </p:txBody>
            </p:sp>
            <p:sp>
              <p:nvSpPr>
                <p:cNvPr id="18001" name="Line 2396"/>
                <p:cNvSpPr>
                  <a:spLocks noChangeShapeType="1"/>
                </p:cNvSpPr>
                <p:nvPr/>
              </p:nvSpPr>
              <p:spPr bwMode="auto">
                <a:xfrm>
                  <a:off x="3519" y="3068"/>
                  <a:ext cx="7" cy="1"/>
                </a:xfrm>
                <a:prstGeom prst="line">
                  <a:avLst/>
                </a:prstGeom>
                <a:noFill/>
                <a:ln w="33338">
                  <a:solidFill>
                    <a:srgbClr val="FF9900"/>
                  </a:solidFill>
                  <a:round/>
                  <a:headEnd/>
                  <a:tailEnd/>
                </a:ln>
              </p:spPr>
              <p:txBody>
                <a:bodyPr/>
                <a:lstStyle/>
                <a:p>
                  <a:endParaRPr lang="pt-BR"/>
                </a:p>
              </p:txBody>
            </p:sp>
            <p:sp>
              <p:nvSpPr>
                <p:cNvPr id="18002" name="Line 2397"/>
                <p:cNvSpPr>
                  <a:spLocks noChangeShapeType="1"/>
                </p:cNvSpPr>
                <p:nvPr/>
              </p:nvSpPr>
              <p:spPr bwMode="auto">
                <a:xfrm>
                  <a:off x="3526" y="3068"/>
                  <a:ext cx="1" cy="1"/>
                </a:xfrm>
                <a:prstGeom prst="line">
                  <a:avLst/>
                </a:prstGeom>
                <a:noFill/>
                <a:ln w="33338">
                  <a:solidFill>
                    <a:srgbClr val="FF9900"/>
                  </a:solidFill>
                  <a:round/>
                  <a:headEnd/>
                  <a:tailEnd/>
                </a:ln>
              </p:spPr>
              <p:txBody>
                <a:bodyPr/>
                <a:lstStyle/>
                <a:p>
                  <a:endParaRPr lang="pt-BR"/>
                </a:p>
              </p:txBody>
            </p:sp>
            <p:sp>
              <p:nvSpPr>
                <p:cNvPr id="18003" name="Line 2398"/>
                <p:cNvSpPr>
                  <a:spLocks noChangeShapeType="1"/>
                </p:cNvSpPr>
                <p:nvPr/>
              </p:nvSpPr>
              <p:spPr bwMode="auto">
                <a:xfrm>
                  <a:off x="3526" y="3068"/>
                  <a:ext cx="7" cy="1"/>
                </a:xfrm>
                <a:prstGeom prst="line">
                  <a:avLst/>
                </a:prstGeom>
                <a:noFill/>
                <a:ln w="33338">
                  <a:solidFill>
                    <a:srgbClr val="FF9900"/>
                  </a:solidFill>
                  <a:round/>
                  <a:headEnd/>
                  <a:tailEnd/>
                </a:ln>
              </p:spPr>
              <p:txBody>
                <a:bodyPr/>
                <a:lstStyle/>
                <a:p>
                  <a:endParaRPr lang="pt-BR"/>
                </a:p>
              </p:txBody>
            </p:sp>
            <p:sp>
              <p:nvSpPr>
                <p:cNvPr id="18004" name="Freeform 2399"/>
                <p:cNvSpPr>
                  <a:spLocks/>
                </p:cNvSpPr>
                <p:nvPr/>
              </p:nvSpPr>
              <p:spPr bwMode="auto">
                <a:xfrm>
                  <a:off x="3533" y="3068"/>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FF9900"/>
                  </a:solidFill>
                  <a:prstDash val="solid"/>
                  <a:round/>
                  <a:headEnd/>
                  <a:tailEnd/>
                </a:ln>
              </p:spPr>
              <p:txBody>
                <a:bodyPr/>
                <a:lstStyle/>
                <a:p>
                  <a:endParaRPr lang="pt-BR"/>
                </a:p>
              </p:txBody>
            </p:sp>
            <p:sp>
              <p:nvSpPr>
                <p:cNvPr id="18005" name="Line 2400"/>
                <p:cNvSpPr>
                  <a:spLocks noChangeShapeType="1"/>
                </p:cNvSpPr>
                <p:nvPr/>
              </p:nvSpPr>
              <p:spPr bwMode="auto">
                <a:xfrm>
                  <a:off x="3540" y="3073"/>
                  <a:ext cx="1" cy="1"/>
                </a:xfrm>
                <a:prstGeom prst="line">
                  <a:avLst/>
                </a:prstGeom>
                <a:noFill/>
                <a:ln w="33338">
                  <a:solidFill>
                    <a:srgbClr val="FF9900"/>
                  </a:solidFill>
                  <a:round/>
                  <a:headEnd/>
                  <a:tailEnd/>
                </a:ln>
              </p:spPr>
              <p:txBody>
                <a:bodyPr/>
                <a:lstStyle/>
                <a:p>
                  <a:endParaRPr lang="pt-BR"/>
                </a:p>
              </p:txBody>
            </p:sp>
            <p:sp>
              <p:nvSpPr>
                <p:cNvPr id="18006" name="Line 2401"/>
                <p:cNvSpPr>
                  <a:spLocks noChangeShapeType="1"/>
                </p:cNvSpPr>
                <p:nvPr/>
              </p:nvSpPr>
              <p:spPr bwMode="auto">
                <a:xfrm>
                  <a:off x="3540" y="3073"/>
                  <a:ext cx="6" cy="1"/>
                </a:xfrm>
                <a:prstGeom prst="line">
                  <a:avLst/>
                </a:prstGeom>
                <a:noFill/>
                <a:ln w="33338">
                  <a:solidFill>
                    <a:srgbClr val="FF9900"/>
                  </a:solidFill>
                  <a:round/>
                  <a:headEnd/>
                  <a:tailEnd/>
                </a:ln>
              </p:spPr>
              <p:txBody>
                <a:bodyPr/>
                <a:lstStyle/>
                <a:p>
                  <a:endParaRPr lang="pt-BR"/>
                </a:p>
              </p:txBody>
            </p:sp>
            <p:sp>
              <p:nvSpPr>
                <p:cNvPr id="18007" name="Line 2402"/>
                <p:cNvSpPr>
                  <a:spLocks noChangeShapeType="1"/>
                </p:cNvSpPr>
                <p:nvPr/>
              </p:nvSpPr>
              <p:spPr bwMode="auto">
                <a:xfrm>
                  <a:off x="3546" y="3073"/>
                  <a:ext cx="7" cy="1"/>
                </a:xfrm>
                <a:prstGeom prst="line">
                  <a:avLst/>
                </a:prstGeom>
                <a:noFill/>
                <a:ln w="33338">
                  <a:solidFill>
                    <a:srgbClr val="FF9900"/>
                  </a:solidFill>
                  <a:round/>
                  <a:headEnd/>
                  <a:tailEnd/>
                </a:ln>
              </p:spPr>
              <p:txBody>
                <a:bodyPr/>
                <a:lstStyle/>
                <a:p>
                  <a:endParaRPr lang="pt-BR"/>
                </a:p>
              </p:txBody>
            </p:sp>
            <p:sp>
              <p:nvSpPr>
                <p:cNvPr id="18008" name="Line 2403"/>
                <p:cNvSpPr>
                  <a:spLocks noChangeShapeType="1"/>
                </p:cNvSpPr>
                <p:nvPr/>
              </p:nvSpPr>
              <p:spPr bwMode="auto">
                <a:xfrm>
                  <a:off x="3553" y="3073"/>
                  <a:ext cx="1" cy="1"/>
                </a:xfrm>
                <a:prstGeom prst="line">
                  <a:avLst/>
                </a:prstGeom>
                <a:noFill/>
                <a:ln w="33338">
                  <a:solidFill>
                    <a:srgbClr val="FF9900"/>
                  </a:solidFill>
                  <a:round/>
                  <a:headEnd/>
                  <a:tailEnd/>
                </a:ln>
              </p:spPr>
              <p:txBody>
                <a:bodyPr/>
                <a:lstStyle/>
                <a:p>
                  <a:endParaRPr lang="pt-BR"/>
                </a:p>
              </p:txBody>
            </p:sp>
            <p:sp>
              <p:nvSpPr>
                <p:cNvPr id="18009" name="Line 2404"/>
                <p:cNvSpPr>
                  <a:spLocks noChangeShapeType="1"/>
                </p:cNvSpPr>
                <p:nvPr/>
              </p:nvSpPr>
              <p:spPr bwMode="auto">
                <a:xfrm>
                  <a:off x="3553" y="3073"/>
                  <a:ext cx="7" cy="1"/>
                </a:xfrm>
                <a:prstGeom prst="line">
                  <a:avLst/>
                </a:prstGeom>
                <a:noFill/>
                <a:ln w="33338">
                  <a:solidFill>
                    <a:srgbClr val="FF9900"/>
                  </a:solidFill>
                  <a:round/>
                  <a:headEnd/>
                  <a:tailEnd/>
                </a:ln>
              </p:spPr>
              <p:txBody>
                <a:bodyPr/>
                <a:lstStyle/>
                <a:p>
                  <a:endParaRPr lang="pt-BR"/>
                </a:p>
              </p:txBody>
            </p:sp>
            <p:sp>
              <p:nvSpPr>
                <p:cNvPr id="18010" name="Line 2405"/>
                <p:cNvSpPr>
                  <a:spLocks noChangeShapeType="1"/>
                </p:cNvSpPr>
                <p:nvPr/>
              </p:nvSpPr>
              <p:spPr bwMode="auto">
                <a:xfrm>
                  <a:off x="3560" y="3073"/>
                  <a:ext cx="7" cy="1"/>
                </a:xfrm>
                <a:prstGeom prst="line">
                  <a:avLst/>
                </a:prstGeom>
                <a:noFill/>
                <a:ln w="33338">
                  <a:solidFill>
                    <a:srgbClr val="FF9900"/>
                  </a:solidFill>
                  <a:round/>
                  <a:headEnd/>
                  <a:tailEnd/>
                </a:ln>
              </p:spPr>
              <p:txBody>
                <a:bodyPr/>
                <a:lstStyle/>
                <a:p>
                  <a:endParaRPr lang="pt-BR"/>
                </a:p>
              </p:txBody>
            </p:sp>
            <p:sp>
              <p:nvSpPr>
                <p:cNvPr id="18011" name="Line 2406"/>
                <p:cNvSpPr>
                  <a:spLocks noChangeShapeType="1"/>
                </p:cNvSpPr>
                <p:nvPr/>
              </p:nvSpPr>
              <p:spPr bwMode="auto">
                <a:xfrm>
                  <a:off x="3567" y="3073"/>
                  <a:ext cx="1" cy="1"/>
                </a:xfrm>
                <a:prstGeom prst="line">
                  <a:avLst/>
                </a:prstGeom>
                <a:noFill/>
                <a:ln w="33338">
                  <a:solidFill>
                    <a:srgbClr val="FF9900"/>
                  </a:solidFill>
                  <a:round/>
                  <a:headEnd/>
                  <a:tailEnd/>
                </a:ln>
              </p:spPr>
              <p:txBody>
                <a:bodyPr/>
                <a:lstStyle/>
                <a:p>
                  <a:endParaRPr lang="pt-BR"/>
                </a:p>
              </p:txBody>
            </p:sp>
            <p:sp>
              <p:nvSpPr>
                <p:cNvPr id="18012" name="Line 2407"/>
                <p:cNvSpPr>
                  <a:spLocks noChangeShapeType="1"/>
                </p:cNvSpPr>
                <p:nvPr/>
              </p:nvSpPr>
              <p:spPr bwMode="auto">
                <a:xfrm>
                  <a:off x="3567" y="3073"/>
                  <a:ext cx="7" cy="1"/>
                </a:xfrm>
                <a:prstGeom prst="line">
                  <a:avLst/>
                </a:prstGeom>
                <a:noFill/>
                <a:ln w="33338">
                  <a:solidFill>
                    <a:srgbClr val="FF9900"/>
                  </a:solidFill>
                  <a:round/>
                  <a:headEnd/>
                  <a:tailEnd/>
                </a:ln>
              </p:spPr>
              <p:txBody>
                <a:bodyPr/>
                <a:lstStyle/>
                <a:p>
                  <a:endParaRPr lang="pt-BR"/>
                </a:p>
              </p:txBody>
            </p:sp>
            <p:sp>
              <p:nvSpPr>
                <p:cNvPr id="18013" name="Line 2408"/>
                <p:cNvSpPr>
                  <a:spLocks noChangeShapeType="1"/>
                </p:cNvSpPr>
                <p:nvPr/>
              </p:nvSpPr>
              <p:spPr bwMode="auto">
                <a:xfrm>
                  <a:off x="3574" y="3073"/>
                  <a:ext cx="7" cy="1"/>
                </a:xfrm>
                <a:prstGeom prst="line">
                  <a:avLst/>
                </a:prstGeom>
                <a:noFill/>
                <a:ln w="33338">
                  <a:solidFill>
                    <a:srgbClr val="FF9900"/>
                  </a:solidFill>
                  <a:round/>
                  <a:headEnd/>
                  <a:tailEnd/>
                </a:ln>
              </p:spPr>
              <p:txBody>
                <a:bodyPr/>
                <a:lstStyle/>
                <a:p>
                  <a:endParaRPr lang="pt-BR"/>
                </a:p>
              </p:txBody>
            </p:sp>
            <p:sp>
              <p:nvSpPr>
                <p:cNvPr id="18014" name="Line 2409"/>
                <p:cNvSpPr>
                  <a:spLocks noChangeShapeType="1"/>
                </p:cNvSpPr>
                <p:nvPr/>
              </p:nvSpPr>
              <p:spPr bwMode="auto">
                <a:xfrm>
                  <a:off x="3581" y="3073"/>
                  <a:ext cx="1" cy="1"/>
                </a:xfrm>
                <a:prstGeom prst="line">
                  <a:avLst/>
                </a:prstGeom>
                <a:noFill/>
                <a:ln w="33338">
                  <a:solidFill>
                    <a:srgbClr val="FF9900"/>
                  </a:solidFill>
                  <a:round/>
                  <a:headEnd/>
                  <a:tailEnd/>
                </a:ln>
              </p:spPr>
              <p:txBody>
                <a:bodyPr/>
                <a:lstStyle/>
                <a:p>
                  <a:endParaRPr lang="pt-BR"/>
                </a:p>
              </p:txBody>
            </p:sp>
            <p:sp>
              <p:nvSpPr>
                <p:cNvPr id="18015" name="Freeform 2410"/>
                <p:cNvSpPr>
                  <a:spLocks/>
                </p:cNvSpPr>
                <p:nvPr/>
              </p:nvSpPr>
              <p:spPr bwMode="auto">
                <a:xfrm>
                  <a:off x="3581" y="3073"/>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8016" name="Line 2411"/>
                <p:cNvSpPr>
                  <a:spLocks noChangeShapeType="1"/>
                </p:cNvSpPr>
                <p:nvPr/>
              </p:nvSpPr>
              <p:spPr bwMode="auto">
                <a:xfrm>
                  <a:off x="3588" y="3079"/>
                  <a:ext cx="7" cy="1"/>
                </a:xfrm>
                <a:prstGeom prst="line">
                  <a:avLst/>
                </a:prstGeom>
                <a:noFill/>
                <a:ln w="33338">
                  <a:solidFill>
                    <a:srgbClr val="FF9900"/>
                  </a:solidFill>
                  <a:round/>
                  <a:headEnd/>
                  <a:tailEnd/>
                </a:ln>
              </p:spPr>
              <p:txBody>
                <a:bodyPr/>
                <a:lstStyle/>
                <a:p>
                  <a:endParaRPr lang="pt-BR"/>
                </a:p>
              </p:txBody>
            </p:sp>
            <p:sp>
              <p:nvSpPr>
                <p:cNvPr id="18017" name="Line 2412"/>
                <p:cNvSpPr>
                  <a:spLocks noChangeShapeType="1"/>
                </p:cNvSpPr>
                <p:nvPr/>
              </p:nvSpPr>
              <p:spPr bwMode="auto">
                <a:xfrm>
                  <a:off x="3595" y="3079"/>
                  <a:ext cx="1" cy="1"/>
                </a:xfrm>
                <a:prstGeom prst="line">
                  <a:avLst/>
                </a:prstGeom>
                <a:noFill/>
                <a:ln w="33338">
                  <a:solidFill>
                    <a:srgbClr val="FF9900"/>
                  </a:solidFill>
                  <a:round/>
                  <a:headEnd/>
                  <a:tailEnd/>
                </a:ln>
              </p:spPr>
              <p:txBody>
                <a:bodyPr/>
                <a:lstStyle/>
                <a:p>
                  <a:endParaRPr lang="pt-BR"/>
                </a:p>
              </p:txBody>
            </p:sp>
            <p:sp>
              <p:nvSpPr>
                <p:cNvPr id="18018" name="Line 2413"/>
                <p:cNvSpPr>
                  <a:spLocks noChangeShapeType="1"/>
                </p:cNvSpPr>
                <p:nvPr/>
              </p:nvSpPr>
              <p:spPr bwMode="auto">
                <a:xfrm>
                  <a:off x="3595" y="3079"/>
                  <a:ext cx="7" cy="1"/>
                </a:xfrm>
                <a:prstGeom prst="line">
                  <a:avLst/>
                </a:prstGeom>
                <a:noFill/>
                <a:ln w="33338">
                  <a:solidFill>
                    <a:srgbClr val="FF9900"/>
                  </a:solidFill>
                  <a:round/>
                  <a:headEnd/>
                  <a:tailEnd/>
                </a:ln>
              </p:spPr>
              <p:txBody>
                <a:bodyPr/>
                <a:lstStyle/>
                <a:p>
                  <a:endParaRPr lang="pt-BR"/>
                </a:p>
              </p:txBody>
            </p:sp>
            <p:sp>
              <p:nvSpPr>
                <p:cNvPr id="18019" name="Line 2414"/>
                <p:cNvSpPr>
                  <a:spLocks noChangeShapeType="1"/>
                </p:cNvSpPr>
                <p:nvPr/>
              </p:nvSpPr>
              <p:spPr bwMode="auto">
                <a:xfrm>
                  <a:off x="3602" y="3079"/>
                  <a:ext cx="7" cy="1"/>
                </a:xfrm>
                <a:prstGeom prst="line">
                  <a:avLst/>
                </a:prstGeom>
                <a:noFill/>
                <a:ln w="33338">
                  <a:solidFill>
                    <a:srgbClr val="FF9900"/>
                  </a:solidFill>
                  <a:round/>
                  <a:headEnd/>
                  <a:tailEnd/>
                </a:ln>
              </p:spPr>
              <p:txBody>
                <a:bodyPr/>
                <a:lstStyle/>
                <a:p>
                  <a:endParaRPr lang="pt-BR"/>
                </a:p>
              </p:txBody>
            </p:sp>
            <p:sp>
              <p:nvSpPr>
                <p:cNvPr id="18020" name="Line 2415"/>
                <p:cNvSpPr>
                  <a:spLocks noChangeShapeType="1"/>
                </p:cNvSpPr>
                <p:nvPr/>
              </p:nvSpPr>
              <p:spPr bwMode="auto">
                <a:xfrm>
                  <a:off x="3609" y="3079"/>
                  <a:ext cx="1" cy="1"/>
                </a:xfrm>
                <a:prstGeom prst="line">
                  <a:avLst/>
                </a:prstGeom>
                <a:noFill/>
                <a:ln w="33338">
                  <a:solidFill>
                    <a:srgbClr val="FF9900"/>
                  </a:solidFill>
                  <a:round/>
                  <a:headEnd/>
                  <a:tailEnd/>
                </a:ln>
              </p:spPr>
              <p:txBody>
                <a:bodyPr/>
                <a:lstStyle/>
                <a:p>
                  <a:endParaRPr lang="pt-BR"/>
                </a:p>
              </p:txBody>
            </p:sp>
            <p:sp>
              <p:nvSpPr>
                <p:cNvPr id="18021" name="Line 2416"/>
                <p:cNvSpPr>
                  <a:spLocks noChangeShapeType="1"/>
                </p:cNvSpPr>
                <p:nvPr/>
              </p:nvSpPr>
              <p:spPr bwMode="auto">
                <a:xfrm>
                  <a:off x="3609" y="3079"/>
                  <a:ext cx="7" cy="1"/>
                </a:xfrm>
                <a:prstGeom prst="line">
                  <a:avLst/>
                </a:prstGeom>
                <a:noFill/>
                <a:ln w="33338">
                  <a:solidFill>
                    <a:srgbClr val="FF9900"/>
                  </a:solidFill>
                  <a:round/>
                  <a:headEnd/>
                  <a:tailEnd/>
                </a:ln>
              </p:spPr>
              <p:txBody>
                <a:bodyPr/>
                <a:lstStyle/>
                <a:p>
                  <a:endParaRPr lang="pt-BR"/>
                </a:p>
              </p:txBody>
            </p:sp>
            <p:sp>
              <p:nvSpPr>
                <p:cNvPr id="18022" name="Line 2417"/>
                <p:cNvSpPr>
                  <a:spLocks noChangeShapeType="1"/>
                </p:cNvSpPr>
                <p:nvPr/>
              </p:nvSpPr>
              <p:spPr bwMode="auto">
                <a:xfrm>
                  <a:off x="3616" y="3079"/>
                  <a:ext cx="7" cy="1"/>
                </a:xfrm>
                <a:prstGeom prst="line">
                  <a:avLst/>
                </a:prstGeom>
                <a:noFill/>
                <a:ln w="33338">
                  <a:solidFill>
                    <a:srgbClr val="FF9900"/>
                  </a:solidFill>
                  <a:round/>
                  <a:headEnd/>
                  <a:tailEnd/>
                </a:ln>
              </p:spPr>
              <p:txBody>
                <a:bodyPr/>
                <a:lstStyle/>
                <a:p>
                  <a:endParaRPr lang="pt-BR"/>
                </a:p>
              </p:txBody>
            </p:sp>
            <p:sp>
              <p:nvSpPr>
                <p:cNvPr id="18023" name="Line 2418"/>
                <p:cNvSpPr>
                  <a:spLocks noChangeShapeType="1"/>
                </p:cNvSpPr>
                <p:nvPr/>
              </p:nvSpPr>
              <p:spPr bwMode="auto">
                <a:xfrm>
                  <a:off x="3623" y="3079"/>
                  <a:ext cx="1" cy="1"/>
                </a:xfrm>
                <a:prstGeom prst="line">
                  <a:avLst/>
                </a:prstGeom>
                <a:noFill/>
                <a:ln w="33338">
                  <a:solidFill>
                    <a:srgbClr val="FF9900"/>
                  </a:solidFill>
                  <a:round/>
                  <a:headEnd/>
                  <a:tailEnd/>
                </a:ln>
              </p:spPr>
              <p:txBody>
                <a:bodyPr/>
                <a:lstStyle/>
                <a:p>
                  <a:endParaRPr lang="pt-BR"/>
                </a:p>
              </p:txBody>
            </p:sp>
            <p:sp>
              <p:nvSpPr>
                <p:cNvPr id="18024" name="Line 2419"/>
                <p:cNvSpPr>
                  <a:spLocks noChangeShapeType="1"/>
                </p:cNvSpPr>
                <p:nvPr/>
              </p:nvSpPr>
              <p:spPr bwMode="auto">
                <a:xfrm>
                  <a:off x="3623" y="3079"/>
                  <a:ext cx="7" cy="1"/>
                </a:xfrm>
                <a:prstGeom prst="line">
                  <a:avLst/>
                </a:prstGeom>
                <a:noFill/>
                <a:ln w="33338">
                  <a:solidFill>
                    <a:srgbClr val="FF9900"/>
                  </a:solidFill>
                  <a:round/>
                  <a:headEnd/>
                  <a:tailEnd/>
                </a:ln>
              </p:spPr>
              <p:txBody>
                <a:bodyPr/>
                <a:lstStyle/>
                <a:p>
                  <a:endParaRPr lang="pt-BR"/>
                </a:p>
              </p:txBody>
            </p:sp>
            <p:sp>
              <p:nvSpPr>
                <p:cNvPr id="18025" name="Freeform 2420"/>
                <p:cNvSpPr>
                  <a:spLocks/>
                </p:cNvSpPr>
                <p:nvPr/>
              </p:nvSpPr>
              <p:spPr bwMode="auto">
                <a:xfrm>
                  <a:off x="3630" y="3079"/>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8026" name="Line 2421"/>
                <p:cNvSpPr>
                  <a:spLocks noChangeShapeType="1"/>
                </p:cNvSpPr>
                <p:nvPr/>
              </p:nvSpPr>
              <p:spPr bwMode="auto">
                <a:xfrm>
                  <a:off x="3637" y="3085"/>
                  <a:ext cx="1" cy="1"/>
                </a:xfrm>
                <a:prstGeom prst="line">
                  <a:avLst/>
                </a:prstGeom>
                <a:noFill/>
                <a:ln w="33338">
                  <a:solidFill>
                    <a:srgbClr val="FF9900"/>
                  </a:solidFill>
                  <a:round/>
                  <a:headEnd/>
                  <a:tailEnd/>
                </a:ln>
              </p:spPr>
              <p:txBody>
                <a:bodyPr/>
                <a:lstStyle/>
                <a:p>
                  <a:endParaRPr lang="pt-BR"/>
                </a:p>
              </p:txBody>
            </p:sp>
            <p:sp>
              <p:nvSpPr>
                <p:cNvPr id="18027" name="Line 2422"/>
                <p:cNvSpPr>
                  <a:spLocks noChangeShapeType="1"/>
                </p:cNvSpPr>
                <p:nvPr/>
              </p:nvSpPr>
              <p:spPr bwMode="auto">
                <a:xfrm>
                  <a:off x="3637" y="3085"/>
                  <a:ext cx="7" cy="1"/>
                </a:xfrm>
                <a:prstGeom prst="line">
                  <a:avLst/>
                </a:prstGeom>
                <a:noFill/>
                <a:ln w="33338">
                  <a:solidFill>
                    <a:srgbClr val="FF9900"/>
                  </a:solidFill>
                  <a:round/>
                  <a:headEnd/>
                  <a:tailEnd/>
                </a:ln>
              </p:spPr>
              <p:txBody>
                <a:bodyPr/>
                <a:lstStyle/>
                <a:p>
                  <a:endParaRPr lang="pt-BR"/>
                </a:p>
              </p:txBody>
            </p:sp>
            <p:sp>
              <p:nvSpPr>
                <p:cNvPr id="18028" name="Line 2423"/>
                <p:cNvSpPr>
                  <a:spLocks noChangeShapeType="1"/>
                </p:cNvSpPr>
                <p:nvPr/>
              </p:nvSpPr>
              <p:spPr bwMode="auto">
                <a:xfrm>
                  <a:off x="3644" y="3085"/>
                  <a:ext cx="7" cy="1"/>
                </a:xfrm>
                <a:prstGeom prst="line">
                  <a:avLst/>
                </a:prstGeom>
                <a:noFill/>
                <a:ln w="33338">
                  <a:solidFill>
                    <a:srgbClr val="FF9900"/>
                  </a:solidFill>
                  <a:round/>
                  <a:headEnd/>
                  <a:tailEnd/>
                </a:ln>
              </p:spPr>
              <p:txBody>
                <a:bodyPr/>
                <a:lstStyle/>
                <a:p>
                  <a:endParaRPr lang="pt-BR"/>
                </a:p>
              </p:txBody>
            </p:sp>
            <p:sp>
              <p:nvSpPr>
                <p:cNvPr id="18029" name="Line 2424"/>
                <p:cNvSpPr>
                  <a:spLocks noChangeShapeType="1"/>
                </p:cNvSpPr>
                <p:nvPr/>
              </p:nvSpPr>
              <p:spPr bwMode="auto">
                <a:xfrm>
                  <a:off x="3651" y="3085"/>
                  <a:ext cx="1" cy="1"/>
                </a:xfrm>
                <a:prstGeom prst="line">
                  <a:avLst/>
                </a:prstGeom>
                <a:noFill/>
                <a:ln w="33338">
                  <a:solidFill>
                    <a:srgbClr val="FF9900"/>
                  </a:solidFill>
                  <a:round/>
                  <a:headEnd/>
                  <a:tailEnd/>
                </a:ln>
              </p:spPr>
              <p:txBody>
                <a:bodyPr/>
                <a:lstStyle/>
                <a:p>
                  <a:endParaRPr lang="pt-BR"/>
                </a:p>
              </p:txBody>
            </p:sp>
            <p:sp>
              <p:nvSpPr>
                <p:cNvPr id="18030" name="Line 2425"/>
                <p:cNvSpPr>
                  <a:spLocks noChangeShapeType="1"/>
                </p:cNvSpPr>
                <p:nvPr/>
              </p:nvSpPr>
              <p:spPr bwMode="auto">
                <a:xfrm>
                  <a:off x="3651" y="3085"/>
                  <a:ext cx="7" cy="1"/>
                </a:xfrm>
                <a:prstGeom prst="line">
                  <a:avLst/>
                </a:prstGeom>
                <a:noFill/>
                <a:ln w="33338">
                  <a:solidFill>
                    <a:srgbClr val="FF9900"/>
                  </a:solidFill>
                  <a:round/>
                  <a:headEnd/>
                  <a:tailEnd/>
                </a:ln>
              </p:spPr>
              <p:txBody>
                <a:bodyPr/>
                <a:lstStyle/>
                <a:p>
                  <a:endParaRPr lang="pt-BR"/>
                </a:p>
              </p:txBody>
            </p:sp>
            <p:sp>
              <p:nvSpPr>
                <p:cNvPr id="18031" name="Line 2426"/>
                <p:cNvSpPr>
                  <a:spLocks noChangeShapeType="1"/>
                </p:cNvSpPr>
                <p:nvPr/>
              </p:nvSpPr>
              <p:spPr bwMode="auto">
                <a:xfrm>
                  <a:off x="3658" y="3085"/>
                  <a:ext cx="7" cy="1"/>
                </a:xfrm>
                <a:prstGeom prst="line">
                  <a:avLst/>
                </a:prstGeom>
                <a:noFill/>
                <a:ln w="33338">
                  <a:solidFill>
                    <a:srgbClr val="FF9900"/>
                  </a:solidFill>
                  <a:round/>
                  <a:headEnd/>
                  <a:tailEnd/>
                </a:ln>
              </p:spPr>
              <p:txBody>
                <a:bodyPr/>
                <a:lstStyle/>
                <a:p>
                  <a:endParaRPr lang="pt-BR"/>
                </a:p>
              </p:txBody>
            </p:sp>
            <p:sp>
              <p:nvSpPr>
                <p:cNvPr id="18032" name="Line 2427"/>
                <p:cNvSpPr>
                  <a:spLocks noChangeShapeType="1"/>
                </p:cNvSpPr>
                <p:nvPr/>
              </p:nvSpPr>
              <p:spPr bwMode="auto">
                <a:xfrm>
                  <a:off x="3665" y="3085"/>
                  <a:ext cx="1" cy="1"/>
                </a:xfrm>
                <a:prstGeom prst="line">
                  <a:avLst/>
                </a:prstGeom>
                <a:noFill/>
                <a:ln w="33338">
                  <a:solidFill>
                    <a:srgbClr val="FF9900"/>
                  </a:solidFill>
                  <a:round/>
                  <a:headEnd/>
                  <a:tailEnd/>
                </a:ln>
              </p:spPr>
              <p:txBody>
                <a:bodyPr/>
                <a:lstStyle/>
                <a:p>
                  <a:endParaRPr lang="pt-BR"/>
                </a:p>
              </p:txBody>
            </p:sp>
            <p:sp>
              <p:nvSpPr>
                <p:cNvPr id="18033" name="Freeform 2428"/>
                <p:cNvSpPr>
                  <a:spLocks/>
                </p:cNvSpPr>
                <p:nvPr/>
              </p:nvSpPr>
              <p:spPr bwMode="auto">
                <a:xfrm>
                  <a:off x="3665" y="3085"/>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8034" name="Line 2429"/>
                <p:cNvSpPr>
                  <a:spLocks noChangeShapeType="1"/>
                </p:cNvSpPr>
                <p:nvPr/>
              </p:nvSpPr>
              <p:spPr bwMode="auto">
                <a:xfrm>
                  <a:off x="3672" y="3091"/>
                  <a:ext cx="7" cy="1"/>
                </a:xfrm>
                <a:prstGeom prst="line">
                  <a:avLst/>
                </a:prstGeom>
                <a:noFill/>
                <a:ln w="33338">
                  <a:solidFill>
                    <a:srgbClr val="FF9900"/>
                  </a:solidFill>
                  <a:round/>
                  <a:headEnd/>
                  <a:tailEnd/>
                </a:ln>
              </p:spPr>
              <p:txBody>
                <a:bodyPr/>
                <a:lstStyle/>
                <a:p>
                  <a:endParaRPr lang="pt-BR"/>
                </a:p>
              </p:txBody>
            </p:sp>
            <p:sp>
              <p:nvSpPr>
                <p:cNvPr id="18035" name="Line 2430"/>
                <p:cNvSpPr>
                  <a:spLocks noChangeShapeType="1"/>
                </p:cNvSpPr>
                <p:nvPr/>
              </p:nvSpPr>
              <p:spPr bwMode="auto">
                <a:xfrm>
                  <a:off x="3679" y="3091"/>
                  <a:ext cx="1" cy="1"/>
                </a:xfrm>
                <a:prstGeom prst="line">
                  <a:avLst/>
                </a:prstGeom>
                <a:noFill/>
                <a:ln w="33338">
                  <a:solidFill>
                    <a:srgbClr val="FF9900"/>
                  </a:solidFill>
                  <a:round/>
                  <a:headEnd/>
                  <a:tailEnd/>
                </a:ln>
              </p:spPr>
              <p:txBody>
                <a:bodyPr/>
                <a:lstStyle/>
                <a:p>
                  <a:endParaRPr lang="pt-BR"/>
                </a:p>
              </p:txBody>
            </p:sp>
            <p:sp>
              <p:nvSpPr>
                <p:cNvPr id="18036" name="Line 2431"/>
                <p:cNvSpPr>
                  <a:spLocks noChangeShapeType="1"/>
                </p:cNvSpPr>
                <p:nvPr/>
              </p:nvSpPr>
              <p:spPr bwMode="auto">
                <a:xfrm>
                  <a:off x="3679" y="3091"/>
                  <a:ext cx="7" cy="1"/>
                </a:xfrm>
                <a:prstGeom prst="line">
                  <a:avLst/>
                </a:prstGeom>
                <a:noFill/>
                <a:ln w="33338">
                  <a:solidFill>
                    <a:srgbClr val="FF9900"/>
                  </a:solidFill>
                  <a:round/>
                  <a:headEnd/>
                  <a:tailEnd/>
                </a:ln>
              </p:spPr>
              <p:txBody>
                <a:bodyPr/>
                <a:lstStyle/>
                <a:p>
                  <a:endParaRPr lang="pt-BR"/>
                </a:p>
              </p:txBody>
            </p:sp>
            <p:sp>
              <p:nvSpPr>
                <p:cNvPr id="18037" name="Freeform 2432"/>
                <p:cNvSpPr>
                  <a:spLocks/>
                </p:cNvSpPr>
                <p:nvPr/>
              </p:nvSpPr>
              <p:spPr bwMode="auto">
                <a:xfrm>
                  <a:off x="3686" y="3091"/>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8038" name="Line 2433"/>
                <p:cNvSpPr>
                  <a:spLocks noChangeShapeType="1"/>
                </p:cNvSpPr>
                <p:nvPr/>
              </p:nvSpPr>
              <p:spPr bwMode="auto">
                <a:xfrm>
                  <a:off x="3693" y="3097"/>
                  <a:ext cx="1" cy="1"/>
                </a:xfrm>
                <a:prstGeom prst="line">
                  <a:avLst/>
                </a:prstGeom>
                <a:noFill/>
                <a:ln w="33338">
                  <a:solidFill>
                    <a:srgbClr val="FF9900"/>
                  </a:solidFill>
                  <a:round/>
                  <a:headEnd/>
                  <a:tailEnd/>
                </a:ln>
              </p:spPr>
              <p:txBody>
                <a:bodyPr/>
                <a:lstStyle/>
                <a:p>
                  <a:endParaRPr lang="pt-BR"/>
                </a:p>
              </p:txBody>
            </p:sp>
            <p:sp>
              <p:nvSpPr>
                <p:cNvPr id="18039" name="Line 2434"/>
                <p:cNvSpPr>
                  <a:spLocks noChangeShapeType="1"/>
                </p:cNvSpPr>
                <p:nvPr/>
              </p:nvSpPr>
              <p:spPr bwMode="auto">
                <a:xfrm>
                  <a:off x="3693" y="3097"/>
                  <a:ext cx="7" cy="1"/>
                </a:xfrm>
                <a:prstGeom prst="line">
                  <a:avLst/>
                </a:prstGeom>
                <a:noFill/>
                <a:ln w="33338">
                  <a:solidFill>
                    <a:srgbClr val="FF9900"/>
                  </a:solidFill>
                  <a:round/>
                  <a:headEnd/>
                  <a:tailEnd/>
                </a:ln>
              </p:spPr>
              <p:txBody>
                <a:bodyPr/>
                <a:lstStyle/>
                <a:p>
                  <a:endParaRPr lang="pt-BR"/>
                </a:p>
              </p:txBody>
            </p:sp>
            <p:sp>
              <p:nvSpPr>
                <p:cNvPr id="18040" name="Line 2435"/>
                <p:cNvSpPr>
                  <a:spLocks noChangeShapeType="1"/>
                </p:cNvSpPr>
                <p:nvPr/>
              </p:nvSpPr>
              <p:spPr bwMode="auto">
                <a:xfrm>
                  <a:off x="3700" y="3097"/>
                  <a:ext cx="7" cy="1"/>
                </a:xfrm>
                <a:prstGeom prst="line">
                  <a:avLst/>
                </a:prstGeom>
                <a:noFill/>
                <a:ln w="33338">
                  <a:solidFill>
                    <a:srgbClr val="FF9900"/>
                  </a:solidFill>
                  <a:round/>
                  <a:headEnd/>
                  <a:tailEnd/>
                </a:ln>
              </p:spPr>
              <p:txBody>
                <a:bodyPr/>
                <a:lstStyle/>
                <a:p>
                  <a:endParaRPr lang="pt-BR"/>
                </a:p>
              </p:txBody>
            </p:sp>
            <p:sp>
              <p:nvSpPr>
                <p:cNvPr id="18041" name="Line 2436"/>
                <p:cNvSpPr>
                  <a:spLocks noChangeShapeType="1"/>
                </p:cNvSpPr>
                <p:nvPr/>
              </p:nvSpPr>
              <p:spPr bwMode="auto">
                <a:xfrm>
                  <a:off x="3707" y="3097"/>
                  <a:ext cx="1" cy="1"/>
                </a:xfrm>
                <a:prstGeom prst="line">
                  <a:avLst/>
                </a:prstGeom>
                <a:noFill/>
                <a:ln w="33338">
                  <a:solidFill>
                    <a:srgbClr val="FF9900"/>
                  </a:solidFill>
                  <a:round/>
                  <a:headEnd/>
                  <a:tailEnd/>
                </a:ln>
              </p:spPr>
              <p:txBody>
                <a:bodyPr/>
                <a:lstStyle/>
                <a:p>
                  <a:endParaRPr lang="pt-BR"/>
                </a:p>
              </p:txBody>
            </p:sp>
            <p:sp>
              <p:nvSpPr>
                <p:cNvPr id="18042" name="Line 2437"/>
                <p:cNvSpPr>
                  <a:spLocks noChangeShapeType="1"/>
                </p:cNvSpPr>
                <p:nvPr/>
              </p:nvSpPr>
              <p:spPr bwMode="auto">
                <a:xfrm>
                  <a:off x="3707" y="3097"/>
                  <a:ext cx="7" cy="1"/>
                </a:xfrm>
                <a:prstGeom prst="line">
                  <a:avLst/>
                </a:prstGeom>
                <a:noFill/>
                <a:ln w="33338">
                  <a:solidFill>
                    <a:srgbClr val="FF9900"/>
                  </a:solidFill>
                  <a:round/>
                  <a:headEnd/>
                  <a:tailEnd/>
                </a:ln>
              </p:spPr>
              <p:txBody>
                <a:bodyPr/>
                <a:lstStyle/>
                <a:p>
                  <a:endParaRPr lang="pt-BR"/>
                </a:p>
              </p:txBody>
            </p:sp>
            <p:sp>
              <p:nvSpPr>
                <p:cNvPr id="18043" name="Line 2438"/>
                <p:cNvSpPr>
                  <a:spLocks noChangeShapeType="1"/>
                </p:cNvSpPr>
                <p:nvPr/>
              </p:nvSpPr>
              <p:spPr bwMode="auto">
                <a:xfrm>
                  <a:off x="3714" y="3097"/>
                  <a:ext cx="7" cy="1"/>
                </a:xfrm>
                <a:prstGeom prst="line">
                  <a:avLst/>
                </a:prstGeom>
                <a:noFill/>
                <a:ln w="33338">
                  <a:solidFill>
                    <a:srgbClr val="FF9900"/>
                  </a:solidFill>
                  <a:round/>
                  <a:headEnd/>
                  <a:tailEnd/>
                </a:ln>
              </p:spPr>
              <p:txBody>
                <a:bodyPr/>
                <a:lstStyle/>
                <a:p>
                  <a:endParaRPr lang="pt-BR"/>
                </a:p>
              </p:txBody>
            </p:sp>
            <p:sp>
              <p:nvSpPr>
                <p:cNvPr id="18044" name="Freeform 2439"/>
                <p:cNvSpPr>
                  <a:spLocks/>
                </p:cNvSpPr>
                <p:nvPr/>
              </p:nvSpPr>
              <p:spPr bwMode="auto">
                <a:xfrm>
                  <a:off x="3721" y="3097"/>
                  <a:ext cx="6" cy="5"/>
                </a:xfrm>
                <a:custGeom>
                  <a:avLst/>
                  <a:gdLst>
                    <a:gd name="T0" fmla="*/ 0 w 6"/>
                    <a:gd name="T1" fmla="*/ 0 h 5"/>
                    <a:gd name="T2" fmla="*/ 6 w 6"/>
                    <a:gd name="T3" fmla="*/ 0 h 5"/>
                    <a:gd name="T4" fmla="*/ 6 w 6"/>
                    <a:gd name="T5" fmla="*/ 5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0" y="0"/>
                      </a:moveTo>
                      <a:lnTo>
                        <a:pt x="6" y="0"/>
                      </a:lnTo>
                      <a:lnTo>
                        <a:pt x="6" y="5"/>
                      </a:lnTo>
                    </a:path>
                  </a:pathLst>
                </a:custGeom>
                <a:noFill/>
                <a:ln w="33338">
                  <a:solidFill>
                    <a:srgbClr val="FF9900"/>
                  </a:solidFill>
                  <a:prstDash val="solid"/>
                  <a:round/>
                  <a:headEnd/>
                  <a:tailEnd/>
                </a:ln>
              </p:spPr>
              <p:txBody>
                <a:bodyPr/>
                <a:lstStyle/>
                <a:p>
                  <a:endParaRPr lang="pt-BR"/>
                </a:p>
              </p:txBody>
            </p:sp>
            <p:sp>
              <p:nvSpPr>
                <p:cNvPr id="18045" name="Line 2440"/>
                <p:cNvSpPr>
                  <a:spLocks noChangeShapeType="1"/>
                </p:cNvSpPr>
                <p:nvPr/>
              </p:nvSpPr>
              <p:spPr bwMode="auto">
                <a:xfrm>
                  <a:off x="3727" y="3102"/>
                  <a:ext cx="1" cy="1"/>
                </a:xfrm>
                <a:prstGeom prst="line">
                  <a:avLst/>
                </a:prstGeom>
                <a:noFill/>
                <a:ln w="33338">
                  <a:solidFill>
                    <a:srgbClr val="FF9900"/>
                  </a:solidFill>
                  <a:round/>
                  <a:headEnd/>
                  <a:tailEnd/>
                </a:ln>
              </p:spPr>
              <p:txBody>
                <a:bodyPr/>
                <a:lstStyle/>
                <a:p>
                  <a:endParaRPr lang="pt-BR"/>
                </a:p>
              </p:txBody>
            </p:sp>
            <p:sp>
              <p:nvSpPr>
                <p:cNvPr id="18046" name="Line 2441"/>
                <p:cNvSpPr>
                  <a:spLocks noChangeShapeType="1"/>
                </p:cNvSpPr>
                <p:nvPr/>
              </p:nvSpPr>
              <p:spPr bwMode="auto">
                <a:xfrm>
                  <a:off x="3727" y="3102"/>
                  <a:ext cx="7" cy="1"/>
                </a:xfrm>
                <a:prstGeom prst="line">
                  <a:avLst/>
                </a:prstGeom>
                <a:noFill/>
                <a:ln w="33338">
                  <a:solidFill>
                    <a:srgbClr val="FF9900"/>
                  </a:solidFill>
                  <a:round/>
                  <a:headEnd/>
                  <a:tailEnd/>
                </a:ln>
              </p:spPr>
              <p:txBody>
                <a:bodyPr/>
                <a:lstStyle/>
                <a:p>
                  <a:endParaRPr lang="pt-BR"/>
                </a:p>
              </p:txBody>
            </p:sp>
            <p:sp>
              <p:nvSpPr>
                <p:cNvPr id="18047" name="Line 2442"/>
                <p:cNvSpPr>
                  <a:spLocks noChangeShapeType="1"/>
                </p:cNvSpPr>
                <p:nvPr/>
              </p:nvSpPr>
              <p:spPr bwMode="auto">
                <a:xfrm>
                  <a:off x="3734" y="3102"/>
                  <a:ext cx="7" cy="1"/>
                </a:xfrm>
                <a:prstGeom prst="line">
                  <a:avLst/>
                </a:prstGeom>
                <a:noFill/>
                <a:ln w="33338">
                  <a:solidFill>
                    <a:srgbClr val="FF9900"/>
                  </a:solidFill>
                  <a:round/>
                  <a:headEnd/>
                  <a:tailEnd/>
                </a:ln>
              </p:spPr>
              <p:txBody>
                <a:bodyPr/>
                <a:lstStyle/>
                <a:p>
                  <a:endParaRPr lang="pt-BR"/>
                </a:p>
              </p:txBody>
            </p:sp>
            <p:sp>
              <p:nvSpPr>
                <p:cNvPr id="18048" name="Line 2443"/>
                <p:cNvSpPr>
                  <a:spLocks noChangeShapeType="1"/>
                </p:cNvSpPr>
                <p:nvPr/>
              </p:nvSpPr>
              <p:spPr bwMode="auto">
                <a:xfrm>
                  <a:off x="3741" y="3102"/>
                  <a:ext cx="1" cy="1"/>
                </a:xfrm>
                <a:prstGeom prst="line">
                  <a:avLst/>
                </a:prstGeom>
                <a:noFill/>
                <a:ln w="33338">
                  <a:solidFill>
                    <a:srgbClr val="FF9900"/>
                  </a:solidFill>
                  <a:round/>
                  <a:headEnd/>
                  <a:tailEnd/>
                </a:ln>
              </p:spPr>
              <p:txBody>
                <a:bodyPr/>
                <a:lstStyle/>
                <a:p>
                  <a:endParaRPr lang="pt-BR"/>
                </a:p>
              </p:txBody>
            </p:sp>
            <p:sp>
              <p:nvSpPr>
                <p:cNvPr id="18049" name="Line 2444"/>
                <p:cNvSpPr>
                  <a:spLocks noChangeShapeType="1"/>
                </p:cNvSpPr>
                <p:nvPr/>
              </p:nvSpPr>
              <p:spPr bwMode="auto">
                <a:xfrm>
                  <a:off x="3741" y="3102"/>
                  <a:ext cx="7" cy="1"/>
                </a:xfrm>
                <a:prstGeom prst="line">
                  <a:avLst/>
                </a:prstGeom>
                <a:noFill/>
                <a:ln w="33338">
                  <a:solidFill>
                    <a:srgbClr val="FF9900"/>
                  </a:solidFill>
                  <a:round/>
                  <a:headEnd/>
                  <a:tailEnd/>
                </a:ln>
              </p:spPr>
              <p:txBody>
                <a:bodyPr/>
                <a:lstStyle/>
                <a:p>
                  <a:endParaRPr lang="pt-BR"/>
                </a:p>
              </p:txBody>
            </p:sp>
            <p:sp>
              <p:nvSpPr>
                <p:cNvPr id="18050" name="Line 2445"/>
                <p:cNvSpPr>
                  <a:spLocks noChangeShapeType="1"/>
                </p:cNvSpPr>
                <p:nvPr/>
              </p:nvSpPr>
              <p:spPr bwMode="auto">
                <a:xfrm>
                  <a:off x="3748" y="3102"/>
                  <a:ext cx="7" cy="1"/>
                </a:xfrm>
                <a:prstGeom prst="line">
                  <a:avLst/>
                </a:prstGeom>
                <a:noFill/>
                <a:ln w="33338">
                  <a:solidFill>
                    <a:srgbClr val="FF9900"/>
                  </a:solidFill>
                  <a:round/>
                  <a:headEnd/>
                  <a:tailEnd/>
                </a:ln>
              </p:spPr>
              <p:txBody>
                <a:bodyPr/>
                <a:lstStyle/>
                <a:p>
                  <a:endParaRPr lang="pt-BR"/>
                </a:p>
              </p:txBody>
            </p:sp>
            <p:sp>
              <p:nvSpPr>
                <p:cNvPr id="18051" name="Line 2446"/>
                <p:cNvSpPr>
                  <a:spLocks noChangeShapeType="1"/>
                </p:cNvSpPr>
                <p:nvPr/>
              </p:nvSpPr>
              <p:spPr bwMode="auto">
                <a:xfrm>
                  <a:off x="3755" y="3102"/>
                  <a:ext cx="1" cy="1"/>
                </a:xfrm>
                <a:prstGeom prst="line">
                  <a:avLst/>
                </a:prstGeom>
                <a:noFill/>
                <a:ln w="33338">
                  <a:solidFill>
                    <a:srgbClr val="FF9900"/>
                  </a:solidFill>
                  <a:round/>
                  <a:headEnd/>
                  <a:tailEnd/>
                </a:ln>
              </p:spPr>
              <p:txBody>
                <a:bodyPr/>
                <a:lstStyle/>
                <a:p>
                  <a:endParaRPr lang="pt-BR"/>
                </a:p>
              </p:txBody>
            </p:sp>
            <p:sp>
              <p:nvSpPr>
                <p:cNvPr id="18052" name="Freeform 2447"/>
                <p:cNvSpPr>
                  <a:spLocks/>
                </p:cNvSpPr>
                <p:nvPr/>
              </p:nvSpPr>
              <p:spPr bwMode="auto">
                <a:xfrm>
                  <a:off x="3755" y="3102"/>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8053" name="Line 2448"/>
                <p:cNvSpPr>
                  <a:spLocks noChangeShapeType="1"/>
                </p:cNvSpPr>
                <p:nvPr/>
              </p:nvSpPr>
              <p:spPr bwMode="auto">
                <a:xfrm>
                  <a:off x="3762" y="3108"/>
                  <a:ext cx="7" cy="1"/>
                </a:xfrm>
                <a:prstGeom prst="line">
                  <a:avLst/>
                </a:prstGeom>
                <a:noFill/>
                <a:ln w="33338">
                  <a:solidFill>
                    <a:srgbClr val="FF9900"/>
                  </a:solidFill>
                  <a:round/>
                  <a:headEnd/>
                  <a:tailEnd/>
                </a:ln>
              </p:spPr>
              <p:txBody>
                <a:bodyPr/>
                <a:lstStyle/>
                <a:p>
                  <a:endParaRPr lang="pt-BR"/>
                </a:p>
              </p:txBody>
            </p:sp>
            <p:sp>
              <p:nvSpPr>
                <p:cNvPr id="18054" name="Line 2449"/>
                <p:cNvSpPr>
                  <a:spLocks noChangeShapeType="1"/>
                </p:cNvSpPr>
                <p:nvPr/>
              </p:nvSpPr>
              <p:spPr bwMode="auto">
                <a:xfrm>
                  <a:off x="3769" y="3108"/>
                  <a:ext cx="1" cy="1"/>
                </a:xfrm>
                <a:prstGeom prst="line">
                  <a:avLst/>
                </a:prstGeom>
                <a:noFill/>
                <a:ln w="33338">
                  <a:solidFill>
                    <a:srgbClr val="FF9900"/>
                  </a:solidFill>
                  <a:round/>
                  <a:headEnd/>
                  <a:tailEnd/>
                </a:ln>
              </p:spPr>
              <p:txBody>
                <a:bodyPr/>
                <a:lstStyle/>
                <a:p>
                  <a:endParaRPr lang="pt-BR"/>
                </a:p>
              </p:txBody>
            </p:sp>
            <p:sp>
              <p:nvSpPr>
                <p:cNvPr id="18055" name="Line 2450"/>
                <p:cNvSpPr>
                  <a:spLocks noChangeShapeType="1"/>
                </p:cNvSpPr>
                <p:nvPr/>
              </p:nvSpPr>
              <p:spPr bwMode="auto">
                <a:xfrm>
                  <a:off x="3769" y="3108"/>
                  <a:ext cx="7" cy="1"/>
                </a:xfrm>
                <a:prstGeom prst="line">
                  <a:avLst/>
                </a:prstGeom>
                <a:noFill/>
                <a:ln w="33338">
                  <a:solidFill>
                    <a:srgbClr val="FF9900"/>
                  </a:solidFill>
                  <a:round/>
                  <a:headEnd/>
                  <a:tailEnd/>
                </a:ln>
              </p:spPr>
              <p:txBody>
                <a:bodyPr/>
                <a:lstStyle/>
                <a:p>
                  <a:endParaRPr lang="pt-BR"/>
                </a:p>
              </p:txBody>
            </p:sp>
            <p:sp>
              <p:nvSpPr>
                <p:cNvPr id="18056" name="Freeform 2451"/>
                <p:cNvSpPr>
                  <a:spLocks/>
                </p:cNvSpPr>
                <p:nvPr/>
              </p:nvSpPr>
              <p:spPr bwMode="auto">
                <a:xfrm>
                  <a:off x="3776" y="3108"/>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8057" name="Line 2452"/>
                <p:cNvSpPr>
                  <a:spLocks noChangeShapeType="1"/>
                </p:cNvSpPr>
                <p:nvPr/>
              </p:nvSpPr>
              <p:spPr bwMode="auto">
                <a:xfrm>
                  <a:off x="3783" y="3114"/>
                  <a:ext cx="1" cy="1"/>
                </a:xfrm>
                <a:prstGeom prst="line">
                  <a:avLst/>
                </a:prstGeom>
                <a:noFill/>
                <a:ln w="33338">
                  <a:solidFill>
                    <a:srgbClr val="FF9900"/>
                  </a:solidFill>
                  <a:round/>
                  <a:headEnd/>
                  <a:tailEnd/>
                </a:ln>
              </p:spPr>
              <p:txBody>
                <a:bodyPr/>
                <a:lstStyle/>
                <a:p>
                  <a:endParaRPr lang="pt-BR"/>
                </a:p>
              </p:txBody>
            </p:sp>
            <p:sp>
              <p:nvSpPr>
                <p:cNvPr id="18058" name="Line 2453"/>
                <p:cNvSpPr>
                  <a:spLocks noChangeShapeType="1"/>
                </p:cNvSpPr>
                <p:nvPr/>
              </p:nvSpPr>
              <p:spPr bwMode="auto">
                <a:xfrm>
                  <a:off x="3783" y="3114"/>
                  <a:ext cx="7" cy="1"/>
                </a:xfrm>
                <a:prstGeom prst="line">
                  <a:avLst/>
                </a:prstGeom>
                <a:noFill/>
                <a:ln w="33338">
                  <a:solidFill>
                    <a:srgbClr val="FF9900"/>
                  </a:solidFill>
                  <a:round/>
                  <a:headEnd/>
                  <a:tailEnd/>
                </a:ln>
              </p:spPr>
              <p:txBody>
                <a:bodyPr/>
                <a:lstStyle/>
                <a:p>
                  <a:endParaRPr lang="pt-BR"/>
                </a:p>
              </p:txBody>
            </p:sp>
            <p:sp>
              <p:nvSpPr>
                <p:cNvPr id="18059" name="Line 2454"/>
                <p:cNvSpPr>
                  <a:spLocks noChangeShapeType="1"/>
                </p:cNvSpPr>
                <p:nvPr/>
              </p:nvSpPr>
              <p:spPr bwMode="auto">
                <a:xfrm>
                  <a:off x="3790" y="3114"/>
                  <a:ext cx="7" cy="1"/>
                </a:xfrm>
                <a:prstGeom prst="line">
                  <a:avLst/>
                </a:prstGeom>
                <a:noFill/>
                <a:ln w="33338">
                  <a:solidFill>
                    <a:srgbClr val="FF9900"/>
                  </a:solidFill>
                  <a:round/>
                  <a:headEnd/>
                  <a:tailEnd/>
                </a:ln>
              </p:spPr>
              <p:txBody>
                <a:bodyPr/>
                <a:lstStyle/>
                <a:p>
                  <a:endParaRPr lang="pt-BR"/>
                </a:p>
              </p:txBody>
            </p:sp>
            <p:sp>
              <p:nvSpPr>
                <p:cNvPr id="18060" name="Line 2455"/>
                <p:cNvSpPr>
                  <a:spLocks noChangeShapeType="1"/>
                </p:cNvSpPr>
                <p:nvPr/>
              </p:nvSpPr>
              <p:spPr bwMode="auto">
                <a:xfrm>
                  <a:off x="3797" y="3114"/>
                  <a:ext cx="1" cy="1"/>
                </a:xfrm>
                <a:prstGeom prst="line">
                  <a:avLst/>
                </a:prstGeom>
                <a:noFill/>
                <a:ln w="33338">
                  <a:solidFill>
                    <a:srgbClr val="FF9900"/>
                  </a:solidFill>
                  <a:round/>
                  <a:headEnd/>
                  <a:tailEnd/>
                </a:ln>
              </p:spPr>
              <p:txBody>
                <a:bodyPr/>
                <a:lstStyle/>
                <a:p>
                  <a:endParaRPr lang="pt-BR"/>
                </a:p>
              </p:txBody>
            </p:sp>
            <p:sp>
              <p:nvSpPr>
                <p:cNvPr id="18061" name="Line 2456"/>
                <p:cNvSpPr>
                  <a:spLocks noChangeShapeType="1"/>
                </p:cNvSpPr>
                <p:nvPr/>
              </p:nvSpPr>
              <p:spPr bwMode="auto">
                <a:xfrm>
                  <a:off x="3797" y="3114"/>
                  <a:ext cx="7" cy="1"/>
                </a:xfrm>
                <a:prstGeom prst="line">
                  <a:avLst/>
                </a:prstGeom>
                <a:noFill/>
                <a:ln w="33338">
                  <a:solidFill>
                    <a:srgbClr val="FF9900"/>
                  </a:solidFill>
                  <a:round/>
                  <a:headEnd/>
                  <a:tailEnd/>
                </a:ln>
              </p:spPr>
              <p:txBody>
                <a:bodyPr/>
                <a:lstStyle/>
                <a:p>
                  <a:endParaRPr lang="pt-BR"/>
                </a:p>
              </p:txBody>
            </p:sp>
            <p:sp>
              <p:nvSpPr>
                <p:cNvPr id="18062" name="Line 2457"/>
                <p:cNvSpPr>
                  <a:spLocks noChangeShapeType="1"/>
                </p:cNvSpPr>
                <p:nvPr/>
              </p:nvSpPr>
              <p:spPr bwMode="auto">
                <a:xfrm>
                  <a:off x="3804" y="3114"/>
                  <a:ext cx="7" cy="1"/>
                </a:xfrm>
                <a:prstGeom prst="line">
                  <a:avLst/>
                </a:prstGeom>
                <a:noFill/>
                <a:ln w="33338">
                  <a:solidFill>
                    <a:srgbClr val="FF9900"/>
                  </a:solidFill>
                  <a:round/>
                  <a:headEnd/>
                  <a:tailEnd/>
                </a:ln>
              </p:spPr>
              <p:txBody>
                <a:bodyPr/>
                <a:lstStyle/>
                <a:p>
                  <a:endParaRPr lang="pt-BR"/>
                </a:p>
              </p:txBody>
            </p:sp>
            <p:sp>
              <p:nvSpPr>
                <p:cNvPr id="18063" name="Line 2458"/>
                <p:cNvSpPr>
                  <a:spLocks noChangeShapeType="1"/>
                </p:cNvSpPr>
                <p:nvPr/>
              </p:nvSpPr>
              <p:spPr bwMode="auto">
                <a:xfrm>
                  <a:off x="3811" y="3114"/>
                  <a:ext cx="1" cy="1"/>
                </a:xfrm>
                <a:prstGeom prst="line">
                  <a:avLst/>
                </a:prstGeom>
                <a:noFill/>
                <a:ln w="33338">
                  <a:solidFill>
                    <a:srgbClr val="FF9900"/>
                  </a:solidFill>
                  <a:round/>
                  <a:headEnd/>
                  <a:tailEnd/>
                </a:ln>
              </p:spPr>
              <p:txBody>
                <a:bodyPr/>
                <a:lstStyle/>
                <a:p>
                  <a:endParaRPr lang="pt-BR"/>
                </a:p>
              </p:txBody>
            </p:sp>
            <p:sp>
              <p:nvSpPr>
                <p:cNvPr id="18064" name="Freeform 2459"/>
                <p:cNvSpPr>
                  <a:spLocks/>
                </p:cNvSpPr>
                <p:nvPr/>
              </p:nvSpPr>
              <p:spPr bwMode="auto">
                <a:xfrm>
                  <a:off x="3811" y="3114"/>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8065" name="Line 2460"/>
                <p:cNvSpPr>
                  <a:spLocks noChangeShapeType="1"/>
                </p:cNvSpPr>
                <p:nvPr/>
              </p:nvSpPr>
              <p:spPr bwMode="auto">
                <a:xfrm>
                  <a:off x="3818" y="3120"/>
                  <a:ext cx="7" cy="1"/>
                </a:xfrm>
                <a:prstGeom prst="line">
                  <a:avLst/>
                </a:prstGeom>
                <a:noFill/>
                <a:ln w="33338">
                  <a:solidFill>
                    <a:srgbClr val="FF9900"/>
                  </a:solidFill>
                  <a:round/>
                  <a:headEnd/>
                  <a:tailEnd/>
                </a:ln>
              </p:spPr>
              <p:txBody>
                <a:bodyPr/>
                <a:lstStyle/>
                <a:p>
                  <a:endParaRPr lang="pt-BR"/>
                </a:p>
              </p:txBody>
            </p:sp>
            <p:sp>
              <p:nvSpPr>
                <p:cNvPr id="18066" name="Line 2461"/>
                <p:cNvSpPr>
                  <a:spLocks noChangeShapeType="1"/>
                </p:cNvSpPr>
                <p:nvPr/>
              </p:nvSpPr>
              <p:spPr bwMode="auto">
                <a:xfrm>
                  <a:off x="3825" y="3120"/>
                  <a:ext cx="1" cy="1"/>
                </a:xfrm>
                <a:prstGeom prst="line">
                  <a:avLst/>
                </a:prstGeom>
                <a:noFill/>
                <a:ln w="33338">
                  <a:solidFill>
                    <a:srgbClr val="FF9900"/>
                  </a:solidFill>
                  <a:round/>
                  <a:headEnd/>
                  <a:tailEnd/>
                </a:ln>
              </p:spPr>
              <p:txBody>
                <a:bodyPr/>
                <a:lstStyle/>
                <a:p>
                  <a:endParaRPr lang="pt-BR"/>
                </a:p>
              </p:txBody>
            </p:sp>
            <p:sp>
              <p:nvSpPr>
                <p:cNvPr id="18067" name="Line 2462"/>
                <p:cNvSpPr>
                  <a:spLocks noChangeShapeType="1"/>
                </p:cNvSpPr>
                <p:nvPr/>
              </p:nvSpPr>
              <p:spPr bwMode="auto">
                <a:xfrm>
                  <a:off x="3825" y="3120"/>
                  <a:ext cx="7" cy="1"/>
                </a:xfrm>
                <a:prstGeom prst="line">
                  <a:avLst/>
                </a:prstGeom>
                <a:noFill/>
                <a:ln w="33338">
                  <a:solidFill>
                    <a:srgbClr val="FF9900"/>
                  </a:solidFill>
                  <a:round/>
                  <a:headEnd/>
                  <a:tailEnd/>
                </a:ln>
              </p:spPr>
              <p:txBody>
                <a:bodyPr/>
                <a:lstStyle/>
                <a:p>
                  <a:endParaRPr lang="pt-BR"/>
                </a:p>
              </p:txBody>
            </p:sp>
            <p:sp>
              <p:nvSpPr>
                <p:cNvPr id="18068" name="Line 2463"/>
                <p:cNvSpPr>
                  <a:spLocks noChangeShapeType="1"/>
                </p:cNvSpPr>
                <p:nvPr/>
              </p:nvSpPr>
              <p:spPr bwMode="auto">
                <a:xfrm>
                  <a:off x="3832" y="3120"/>
                  <a:ext cx="7" cy="1"/>
                </a:xfrm>
                <a:prstGeom prst="line">
                  <a:avLst/>
                </a:prstGeom>
                <a:noFill/>
                <a:ln w="33338">
                  <a:solidFill>
                    <a:srgbClr val="FF9900"/>
                  </a:solidFill>
                  <a:round/>
                  <a:headEnd/>
                  <a:tailEnd/>
                </a:ln>
              </p:spPr>
              <p:txBody>
                <a:bodyPr/>
                <a:lstStyle/>
                <a:p>
                  <a:endParaRPr lang="pt-BR"/>
                </a:p>
              </p:txBody>
            </p:sp>
            <p:sp>
              <p:nvSpPr>
                <p:cNvPr id="18069" name="Line 2464"/>
                <p:cNvSpPr>
                  <a:spLocks noChangeShapeType="1"/>
                </p:cNvSpPr>
                <p:nvPr/>
              </p:nvSpPr>
              <p:spPr bwMode="auto">
                <a:xfrm>
                  <a:off x="3839" y="3120"/>
                  <a:ext cx="1" cy="1"/>
                </a:xfrm>
                <a:prstGeom prst="line">
                  <a:avLst/>
                </a:prstGeom>
                <a:noFill/>
                <a:ln w="33338">
                  <a:solidFill>
                    <a:srgbClr val="FF9900"/>
                  </a:solidFill>
                  <a:round/>
                  <a:headEnd/>
                  <a:tailEnd/>
                </a:ln>
              </p:spPr>
              <p:txBody>
                <a:bodyPr/>
                <a:lstStyle/>
                <a:p>
                  <a:endParaRPr lang="pt-BR"/>
                </a:p>
              </p:txBody>
            </p:sp>
            <p:sp>
              <p:nvSpPr>
                <p:cNvPr id="18070" name="Line 2465"/>
                <p:cNvSpPr>
                  <a:spLocks noChangeShapeType="1"/>
                </p:cNvSpPr>
                <p:nvPr/>
              </p:nvSpPr>
              <p:spPr bwMode="auto">
                <a:xfrm>
                  <a:off x="3839" y="3120"/>
                  <a:ext cx="7" cy="1"/>
                </a:xfrm>
                <a:prstGeom prst="line">
                  <a:avLst/>
                </a:prstGeom>
                <a:noFill/>
                <a:ln w="33338">
                  <a:solidFill>
                    <a:srgbClr val="FF9900"/>
                  </a:solidFill>
                  <a:round/>
                  <a:headEnd/>
                  <a:tailEnd/>
                </a:ln>
              </p:spPr>
              <p:txBody>
                <a:bodyPr/>
                <a:lstStyle/>
                <a:p>
                  <a:endParaRPr lang="pt-BR"/>
                </a:p>
              </p:txBody>
            </p:sp>
            <p:sp>
              <p:nvSpPr>
                <p:cNvPr id="18071" name="Line 2466"/>
                <p:cNvSpPr>
                  <a:spLocks noChangeShapeType="1"/>
                </p:cNvSpPr>
                <p:nvPr/>
              </p:nvSpPr>
              <p:spPr bwMode="auto">
                <a:xfrm>
                  <a:off x="3846" y="3120"/>
                  <a:ext cx="7" cy="1"/>
                </a:xfrm>
                <a:prstGeom prst="line">
                  <a:avLst/>
                </a:prstGeom>
                <a:noFill/>
                <a:ln w="33338">
                  <a:solidFill>
                    <a:srgbClr val="FF9900"/>
                  </a:solidFill>
                  <a:round/>
                  <a:headEnd/>
                  <a:tailEnd/>
                </a:ln>
              </p:spPr>
              <p:txBody>
                <a:bodyPr/>
                <a:lstStyle/>
                <a:p>
                  <a:endParaRPr lang="pt-BR"/>
                </a:p>
              </p:txBody>
            </p:sp>
            <p:sp>
              <p:nvSpPr>
                <p:cNvPr id="18072" name="Line 2467"/>
                <p:cNvSpPr>
                  <a:spLocks noChangeShapeType="1"/>
                </p:cNvSpPr>
                <p:nvPr/>
              </p:nvSpPr>
              <p:spPr bwMode="auto">
                <a:xfrm>
                  <a:off x="3853" y="3120"/>
                  <a:ext cx="1" cy="1"/>
                </a:xfrm>
                <a:prstGeom prst="line">
                  <a:avLst/>
                </a:prstGeom>
                <a:noFill/>
                <a:ln w="33338">
                  <a:solidFill>
                    <a:srgbClr val="FF9900"/>
                  </a:solidFill>
                  <a:round/>
                  <a:headEnd/>
                  <a:tailEnd/>
                </a:ln>
              </p:spPr>
              <p:txBody>
                <a:bodyPr/>
                <a:lstStyle/>
                <a:p>
                  <a:endParaRPr lang="pt-BR"/>
                </a:p>
              </p:txBody>
            </p:sp>
            <p:sp>
              <p:nvSpPr>
                <p:cNvPr id="18073" name="Freeform 2468"/>
                <p:cNvSpPr>
                  <a:spLocks/>
                </p:cNvSpPr>
                <p:nvPr/>
              </p:nvSpPr>
              <p:spPr bwMode="auto">
                <a:xfrm>
                  <a:off x="3853" y="3120"/>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8074" name="Line 2469"/>
                <p:cNvSpPr>
                  <a:spLocks noChangeShapeType="1"/>
                </p:cNvSpPr>
                <p:nvPr/>
              </p:nvSpPr>
              <p:spPr bwMode="auto">
                <a:xfrm>
                  <a:off x="3860" y="3126"/>
                  <a:ext cx="7" cy="1"/>
                </a:xfrm>
                <a:prstGeom prst="line">
                  <a:avLst/>
                </a:prstGeom>
                <a:noFill/>
                <a:ln w="33338">
                  <a:solidFill>
                    <a:srgbClr val="FF9900"/>
                  </a:solidFill>
                  <a:round/>
                  <a:headEnd/>
                  <a:tailEnd/>
                </a:ln>
              </p:spPr>
              <p:txBody>
                <a:bodyPr/>
                <a:lstStyle/>
                <a:p>
                  <a:endParaRPr lang="pt-BR"/>
                </a:p>
              </p:txBody>
            </p:sp>
            <p:sp>
              <p:nvSpPr>
                <p:cNvPr id="18075" name="Line 2470"/>
                <p:cNvSpPr>
                  <a:spLocks noChangeShapeType="1"/>
                </p:cNvSpPr>
                <p:nvPr/>
              </p:nvSpPr>
              <p:spPr bwMode="auto">
                <a:xfrm>
                  <a:off x="3867" y="3126"/>
                  <a:ext cx="1" cy="1"/>
                </a:xfrm>
                <a:prstGeom prst="line">
                  <a:avLst/>
                </a:prstGeom>
                <a:noFill/>
                <a:ln w="33338">
                  <a:solidFill>
                    <a:srgbClr val="FF9900"/>
                  </a:solidFill>
                  <a:round/>
                  <a:headEnd/>
                  <a:tailEnd/>
                </a:ln>
              </p:spPr>
              <p:txBody>
                <a:bodyPr/>
                <a:lstStyle/>
                <a:p>
                  <a:endParaRPr lang="pt-BR"/>
                </a:p>
              </p:txBody>
            </p:sp>
            <p:sp>
              <p:nvSpPr>
                <p:cNvPr id="18076" name="Line 2471"/>
                <p:cNvSpPr>
                  <a:spLocks noChangeShapeType="1"/>
                </p:cNvSpPr>
                <p:nvPr/>
              </p:nvSpPr>
              <p:spPr bwMode="auto">
                <a:xfrm>
                  <a:off x="3867" y="3126"/>
                  <a:ext cx="7" cy="1"/>
                </a:xfrm>
                <a:prstGeom prst="line">
                  <a:avLst/>
                </a:prstGeom>
                <a:noFill/>
                <a:ln w="33338">
                  <a:solidFill>
                    <a:srgbClr val="FF9900"/>
                  </a:solidFill>
                  <a:round/>
                  <a:headEnd/>
                  <a:tailEnd/>
                </a:ln>
              </p:spPr>
              <p:txBody>
                <a:bodyPr/>
                <a:lstStyle/>
                <a:p>
                  <a:endParaRPr lang="pt-BR"/>
                </a:p>
              </p:txBody>
            </p:sp>
            <p:sp>
              <p:nvSpPr>
                <p:cNvPr id="18077" name="Line 2472"/>
                <p:cNvSpPr>
                  <a:spLocks noChangeShapeType="1"/>
                </p:cNvSpPr>
                <p:nvPr/>
              </p:nvSpPr>
              <p:spPr bwMode="auto">
                <a:xfrm>
                  <a:off x="3874" y="3126"/>
                  <a:ext cx="7" cy="1"/>
                </a:xfrm>
                <a:prstGeom prst="line">
                  <a:avLst/>
                </a:prstGeom>
                <a:noFill/>
                <a:ln w="33338">
                  <a:solidFill>
                    <a:srgbClr val="FF9900"/>
                  </a:solidFill>
                  <a:round/>
                  <a:headEnd/>
                  <a:tailEnd/>
                </a:ln>
              </p:spPr>
              <p:txBody>
                <a:bodyPr/>
                <a:lstStyle/>
                <a:p>
                  <a:endParaRPr lang="pt-BR"/>
                </a:p>
              </p:txBody>
            </p:sp>
            <p:sp>
              <p:nvSpPr>
                <p:cNvPr id="18078" name="Line 2473"/>
                <p:cNvSpPr>
                  <a:spLocks noChangeShapeType="1"/>
                </p:cNvSpPr>
                <p:nvPr/>
              </p:nvSpPr>
              <p:spPr bwMode="auto">
                <a:xfrm>
                  <a:off x="3881" y="3126"/>
                  <a:ext cx="1" cy="1"/>
                </a:xfrm>
                <a:prstGeom prst="line">
                  <a:avLst/>
                </a:prstGeom>
                <a:noFill/>
                <a:ln w="33338">
                  <a:solidFill>
                    <a:srgbClr val="FF9900"/>
                  </a:solidFill>
                  <a:round/>
                  <a:headEnd/>
                  <a:tailEnd/>
                </a:ln>
              </p:spPr>
              <p:txBody>
                <a:bodyPr/>
                <a:lstStyle/>
                <a:p>
                  <a:endParaRPr lang="pt-BR"/>
                </a:p>
              </p:txBody>
            </p:sp>
            <p:sp>
              <p:nvSpPr>
                <p:cNvPr id="18079" name="Line 2474"/>
                <p:cNvSpPr>
                  <a:spLocks noChangeShapeType="1"/>
                </p:cNvSpPr>
                <p:nvPr/>
              </p:nvSpPr>
              <p:spPr bwMode="auto">
                <a:xfrm>
                  <a:off x="3881" y="3126"/>
                  <a:ext cx="7" cy="1"/>
                </a:xfrm>
                <a:prstGeom prst="line">
                  <a:avLst/>
                </a:prstGeom>
                <a:noFill/>
                <a:ln w="33338">
                  <a:solidFill>
                    <a:srgbClr val="FF9900"/>
                  </a:solidFill>
                  <a:round/>
                  <a:headEnd/>
                  <a:tailEnd/>
                </a:ln>
              </p:spPr>
              <p:txBody>
                <a:bodyPr/>
                <a:lstStyle/>
                <a:p>
                  <a:endParaRPr lang="pt-BR"/>
                </a:p>
              </p:txBody>
            </p:sp>
            <p:sp>
              <p:nvSpPr>
                <p:cNvPr id="18080" name="Line 2475"/>
                <p:cNvSpPr>
                  <a:spLocks noChangeShapeType="1"/>
                </p:cNvSpPr>
                <p:nvPr/>
              </p:nvSpPr>
              <p:spPr bwMode="auto">
                <a:xfrm>
                  <a:off x="3888" y="3126"/>
                  <a:ext cx="7" cy="1"/>
                </a:xfrm>
                <a:prstGeom prst="line">
                  <a:avLst/>
                </a:prstGeom>
                <a:noFill/>
                <a:ln w="33338">
                  <a:solidFill>
                    <a:srgbClr val="FF9900"/>
                  </a:solidFill>
                  <a:round/>
                  <a:headEnd/>
                  <a:tailEnd/>
                </a:ln>
              </p:spPr>
              <p:txBody>
                <a:bodyPr/>
                <a:lstStyle/>
                <a:p>
                  <a:endParaRPr lang="pt-BR"/>
                </a:p>
              </p:txBody>
            </p:sp>
            <p:sp>
              <p:nvSpPr>
                <p:cNvPr id="18081" name="Line 2476"/>
                <p:cNvSpPr>
                  <a:spLocks noChangeShapeType="1"/>
                </p:cNvSpPr>
                <p:nvPr/>
              </p:nvSpPr>
              <p:spPr bwMode="auto">
                <a:xfrm>
                  <a:off x="3895" y="3126"/>
                  <a:ext cx="1" cy="1"/>
                </a:xfrm>
                <a:prstGeom prst="line">
                  <a:avLst/>
                </a:prstGeom>
                <a:noFill/>
                <a:ln w="33338">
                  <a:solidFill>
                    <a:srgbClr val="FF9900"/>
                  </a:solidFill>
                  <a:round/>
                  <a:headEnd/>
                  <a:tailEnd/>
                </a:ln>
              </p:spPr>
              <p:txBody>
                <a:bodyPr/>
                <a:lstStyle/>
                <a:p>
                  <a:endParaRPr lang="pt-BR"/>
                </a:p>
              </p:txBody>
            </p:sp>
            <p:sp>
              <p:nvSpPr>
                <p:cNvPr id="18082" name="Line 2477"/>
                <p:cNvSpPr>
                  <a:spLocks noChangeShapeType="1"/>
                </p:cNvSpPr>
                <p:nvPr/>
              </p:nvSpPr>
              <p:spPr bwMode="auto">
                <a:xfrm>
                  <a:off x="3895" y="3126"/>
                  <a:ext cx="6" cy="1"/>
                </a:xfrm>
                <a:prstGeom prst="line">
                  <a:avLst/>
                </a:prstGeom>
                <a:noFill/>
                <a:ln w="33338">
                  <a:solidFill>
                    <a:srgbClr val="FF9900"/>
                  </a:solidFill>
                  <a:round/>
                  <a:headEnd/>
                  <a:tailEnd/>
                </a:ln>
              </p:spPr>
              <p:txBody>
                <a:bodyPr/>
                <a:lstStyle/>
                <a:p>
                  <a:endParaRPr lang="pt-BR"/>
                </a:p>
              </p:txBody>
            </p:sp>
            <p:sp>
              <p:nvSpPr>
                <p:cNvPr id="18083" name="Line 2478"/>
                <p:cNvSpPr>
                  <a:spLocks noChangeShapeType="1"/>
                </p:cNvSpPr>
                <p:nvPr/>
              </p:nvSpPr>
              <p:spPr bwMode="auto">
                <a:xfrm>
                  <a:off x="3901" y="3126"/>
                  <a:ext cx="7" cy="1"/>
                </a:xfrm>
                <a:prstGeom prst="line">
                  <a:avLst/>
                </a:prstGeom>
                <a:noFill/>
                <a:ln w="33338">
                  <a:solidFill>
                    <a:srgbClr val="FF9900"/>
                  </a:solidFill>
                  <a:round/>
                  <a:headEnd/>
                  <a:tailEnd/>
                </a:ln>
              </p:spPr>
              <p:txBody>
                <a:bodyPr/>
                <a:lstStyle/>
                <a:p>
                  <a:endParaRPr lang="pt-BR"/>
                </a:p>
              </p:txBody>
            </p:sp>
            <p:sp>
              <p:nvSpPr>
                <p:cNvPr id="18084" name="Freeform 2479"/>
                <p:cNvSpPr>
                  <a:spLocks/>
                </p:cNvSpPr>
                <p:nvPr/>
              </p:nvSpPr>
              <p:spPr bwMode="auto">
                <a:xfrm>
                  <a:off x="3908" y="3126"/>
                  <a:ext cx="1" cy="5"/>
                </a:xfrm>
                <a:custGeom>
                  <a:avLst/>
                  <a:gdLst>
                    <a:gd name="T0" fmla="*/ 0 w 1"/>
                    <a:gd name="T1" fmla="*/ 0 h 5"/>
                    <a:gd name="T2" fmla="*/ 0 w 1"/>
                    <a:gd name="T3" fmla="*/ 0 h 5"/>
                    <a:gd name="T4" fmla="*/ 0 w 1"/>
                    <a:gd name="T5" fmla="*/ 5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0"/>
                      </a:moveTo>
                      <a:lnTo>
                        <a:pt x="0" y="0"/>
                      </a:lnTo>
                      <a:lnTo>
                        <a:pt x="0" y="5"/>
                      </a:lnTo>
                    </a:path>
                  </a:pathLst>
                </a:custGeom>
                <a:noFill/>
                <a:ln w="33338">
                  <a:solidFill>
                    <a:srgbClr val="FF9900"/>
                  </a:solidFill>
                  <a:prstDash val="solid"/>
                  <a:round/>
                  <a:headEnd/>
                  <a:tailEnd/>
                </a:ln>
              </p:spPr>
              <p:txBody>
                <a:bodyPr/>
                <a:lstStyle/>
                <a:p>
                  <a:endParaRPr lang="pt-BR"/>
                </a:p>
              </p:txBody>
            </p:sp>
            <p:sp>
              <p:nvSpPr>
                <p:cNvPr id="18085" name="Line 2480"/>
                <p:cNvSpPr>
                  <a:spLocks noChangeShapeType="1"/>
                </p:cNvSpPr>
                <p:nvPr/>
              </p:nvSpPr>
              <p:spPr bwMode="auto">
                <a:xfrm>
                  <a:off x="3908" y="3131"/>
                  <a:ext cx="7" cy="1"/>
                </a:xfrm>
                <a:prstGeom prst="line">
                  <a:avLst/>
                </a:prstGeom>
                <a:noFill/>
                <a:ln w="33338">
                  <a:solidFill>
                    <a:srgbClr val="FF9900"/>
                  </a:solidFill>
                  <a:round/>
                  <a:headEnd/>
                  <a:tailEnd/>
                </a:ln>
              </p:spPr>
              <p:txBody>
                <a:bodyPr/>
                <a:lstStyle/>
                <a:p>
                  <a:endParaRPr lang="pt-BR"/>
                </a:p>
              </p:txBody>
            </p:sp>
            <p:sp>
              <p:nvSpPr>
                <p:cNvPr id="18086" name="Line 2481"/>
                <p:cNvSpPr>
                  <a:spLocks noChangeShapeType="1"/>
                </p:cNvSpPr>
                <p:nvPr/>
              </p:nvSpPr>
              <p:spPr bwMode="auto">
                <a:xfrm>
                  <a:off x="3915" y="3131"/>
                  <a:ext cx="7" cy="1"/>
                </a:xfrm>
                <a:prstGeom prst="line">
                  <a:avLst/>
                </a:prstGeom>
                <a:noFill/>
                <a:ln w="33338">
                  <a:solidFill>
                    <a:srgbClr val="FF9900"/>
                  </a:solidFill>
                  <a:round/>
                  <a:headEnd/>
                  <a:tailEnd/>
                </a:ln>
              </p:spPr>
              <p:txBody>
                <a:bodyPr/>
                <a:lstStyle/>
                <a:p>
                  <a:endParaRPr lang="pt-BR"/>
                </a:p>
              </p:txBody>
            </p:sp>
            <p:sp>
              <p:nvSpPr>
                <p:cNvPr id="18087" name="Line 2482"/>
                <p:cNvSpPr>
                  <a:spLocks noChangeShapeType="1"/>
                </p:cNvSpPr>
                <p:nvPr/>
              </p:nvSpPr>
              <p:spPr bwMode="auto">
                <a:xfrm>
                  <a:off x="3922" y="3131"/>
                  <a:ext cx="1" cy="1"/>
                </a:xfrm>
                <a:prstGeom prst="line">
                  <a:avLst/>
                </a:prstGeom>
                <a:noFill/>
                <a:ln w="33338">
                  <a:solidFill>
                    <a:srgbClr val="FF9900"/>
                  </a:solidFill>
                  <a:round/>
                  <a:headEnd/>
                  <a:tailEnd/>
                </a:ln>
              </p:spPr>
              <p:txBody>
                <a:bodyPr/>
                <a:lstStyle/>
                <a:p>
                  <a:endParaRPr lang="pt-BR"/>
                </a:p>
              </p:txBody>
            </p:sp>
            <p:sp>
              <p:nvSpPr>
                <p:cNvPr id="18088" name="Line 2483"/>
                <p:cNvSpPr>
                  <a:spLocks noChangeShapeType="1"/>
                </p:cNvSpPr>
                <p:nvPr/>
              </p:nvSpPr>
              <p:spPr bwMode="auto">
                <a:xfrm>
                  <a:off x="3922" y="3131"/>
                  <a:ext cx="7" cy="1"/>
                </a:xfrm>
                <a:prstGeom prst="line">
                  <a:avLst/>
                </a:prstGeom>
                <a:noFill/>
                <a:ln w="33338">
                  <a:solidFill>
                    <a:srgbClr val="FF9900"/>
                  </a:solidFill>
                  <a:round/>
                  <a:headEnd/>
                  <a:tailEnd/>
                </a:ln>
              </p:spPr>
              <p:txBody>
                <a:bodyPr/>
                <a:lstStyle/>
                <a:p>
                  <a:endParaRPr lang="pt-BR"/>
                </a:p>
              </p:txBody>
            </p:sp>
            <p:sp>
              <p:nvSpPr>
                <p:cNvPr id="18089" name="Line 2484"/>
                <p:cNvSpPr>
                  <a:spLocks noChangeShapeType="1"/>
                </p:cNvSpPr>
                <p:nvPr/>
              </p:nvSpPr>
              <p:spPr bwMode="auto">
                <a:xfrm>
                  <a:off x="3929" y="3131"/>
                  <a:ext cx="7" cy="1"/>
                </a:xfrm>
                <a:prstGeom prst="line">
                  <a:avLst/>
                </a:prstGeom>
                <a:noFill/>
                <a:ln w="33338">
                  <a:solidFill>
                    <a:srgbClr val="FF9900"/>
                  </a:solidFill>
                  <a:round/>
                  <a:headEnd/>
                  <a:tailEnd/>
                </a:ln>
              </p:spPr>
              <p:txBody>
                <a:bodyPr/>
                <a:lstStyle/>
                <a:p>
                  <a:endParaRPr lang="pt-BR"/>
                </a:p>
              </p:txBody>
            </p:sp>
            <p:sp>
              <p:nvSpPr>
                <p:cNvPr id="18090" name="Line 2485"/>
                <p:cNvSpPr>
                  <a:spLocks noChangeShapeType="1"/>
                </p:cNvSpPr>
                <p:nvPr/>
              </p:nvSpPr>
              <p:spPr bwMode="auto">
                <a:xfrm>
                  <a:off x="3936" y="3131"/>
                  <a:ext cx="1" cy="1"/>
                </a:xfrm>
                <a:prstGeom prst="line">
                  <a:avLst/>
                </a:prstGeom>
                <a:noFill/>
                <a:ln w="33338">
                  <a:solidFill>
                    <a:srgbClr val="FF9900"/>
                  </a:solidFill>
                  <a:round/>
                  <a:headEnd/>
                  <a:tailEnd/>
                </a:ln>
              </p:spPr>
              <p:txBody>
                <a:bodyPr/>
                <a:lstStyle/>
                <a:p>
                  <a:endParaRPr lang="pt-BR"/>
                </a:p>
              </p:txBody>
            </p:sp>
            <p:sp>
              <p:nvSpPr>
                <p:cNvPr id="18091" name="Line 2486"/>
                <p:cNvSpPr>
                  <a:spLocks noChangeShapeType="1"/>
                </p:cNvSpPr>
                <p:nvPr/>
              </p:nvSpPr>
              <p:spPr bwMode="auto">
                <a:xfrm>
                  <a:off x="3936" y="3131"/>
                  <a:ext cx="7" cy="1"/>
                </a:xfrm>
                <a:prstGeom prst="line">
                  <a:avLst/>
                </a:prstGeom>
                <a:noFill/>
                <a:ln w="33338">
                  <a:solidFill>
                    <a:srgbClr val="FF9900"/>
                  </a:solidFill>
                  <a:round/>
                  <a:headEnd/>
                  <a:tailEnd/>
                </a:ln>
              </p:spPr>
              <p:txBody>
                <a:bodyPr/>
                <a:lstStyle/>
                <a:p>
                  <a:endParaRPr lang="pt-BR"/>
                </a:p>
              </p:txBody>
            </p:sp>
            <p:sp>
              <p:nvSpPr>
                <p:cNvPr id="18092" name="Line 2487"/>
                <p:cNvSpPr>
                  <a:spLocks noChangeShapeType="1"/>
                </p:cNvSpPr>
                <p:nvPr/>
              </p:nvSpPr>
              <p:spPr bwMode="auto">
                <a:xfrm>
                  <a:off x="3943" y="3131"/>
                  <a:ext cx="7" cy="1"/>
                </a:xfrm>
                <a:prstGeom prst="line">
                  <a:avLst/>
                </a:prstGeom>
                <a:noFill/>
                <a:ln w="33338">
                  <a:solidFill>
                    <a:srgbClr val="FF9900"/>
                  </a:solidFill>
                  <a:round/>
                  <a:headEnd/>
                  <a:tailEnd/>
                </a:ln>
              </p:spPr>
              <p:txBody>
                <a:bodyPr/>
                <a:lstStyle/>
                <a:p>
                  <a:endParaRPr lang="pt-BR"/>
                </a:p>
              </p:txBody>
            </p:sp>
          </p:grpSp>
          <p:grpSp>
            <p:nvGrpSpPr>
              <p:cNvPr id="17490" name="Group 2488"/>
              <p:cNvGrpSpPr>
                <a:grpSpLocks/>
              </p:cNvGrpSpPr>
              <p:nvPr/>
            </p:nvGrpSpPr>
            <p:grpSpPr bwMode="auto">
              <a:xfrm>
                <a:off x="2115" y="3038"/>
                <a:ext cx="2785" cy="110"/>
                <a:chOff x="2115" y="3038"/>
                <a:chExt cx="2785" cy="110"/>
              </a:xfrm>
            </p:grpSpPr>
            <p:grpSp>
              <p:nvGrpSpPr>
                <p:cNvPr id="17491" name="Group 2489"/>
                <p:cNvGrpSpPr>
                  <a:grpSpLocks/>
                </p:cNvGrpSpPr>
                <p:nvPr/>
              </p:nvGrpSpPr>
              <p:grpSpPr bwMode="auto">
                <a:xfrm>
                  <a:off x="3950" y="3067"/>
                  <a:ext cx="926" cy="64"/>
                  <a:chOff x="3950" y="3068"/>
                  <a:chExt cx="926" cy="64"/>
                </a:xfrm>
              </p:grpSpPr>
              <p:sp>
                <p:nvSpPr>
                  <p:cNvPr id="17693" name="Line 2490"/>
                  <p:cNvSpPr>
                    <a:spLocks noChangeShapeType="1"/>
                  </p:cNvSpPr>
                  <p:nvPr/>
                </p:nvSpPr>
                <p:spPr bwMode="auto">
                  <a:xfrm>
                    <a:off x="3950" y="3131"/>
                    <a:ext cx="1" cy="1"/>
                  </a:xfrm>
                  <a:prstGeom prst="line">
                    <a:avLst/>
                  </a:prstGeom>
                  <a:noFill/>
                  <a:ln w="33338">
                    <a:solidFill>
                      <a:srgbClr val="FF9900"/>
                    </a:solidFill>
                    <a:round/>
                    <a:headEnd/>
                    <a:tailEnd/>
                  </a:ln>
                </p:spPr>
                <p:txBody>
                  <a:bodyPr/>
                  <a:lstStyle/>
                  <a:p>
                    <a:endParaRPr lang="pt-BR"/>
                  </a:p>
                </p:txBody>
              </p:sp>
              <p:sp>
                <p:nvSpPr>
                  <p:cNvPr id="17694" name="Line 2491"/>
                  <p:cNvSpPr>
                    <a:spLocks noChangeShapeType="1"/>
                  </p:cNvSpPr>
                  <p:nvPr/>
                </p:nvSpPr>
                <p:spPr bwMode="auto">
                  <a:xfrm>
                    <a:off x="3950" y="3131"/>
                    <a:ext cx="7" cy="1"/>
                  </a:xfrm>
                  <a:prstGeom prst="line">
                    <a:avLst/>
                  </a:prstGeom>
                  <a:noFill/>
                  <a:ln w="33338">
                    <a:solidFill>
                      <a:srgbClr val="FF9900"/>
                    </a:solidFill>
                    <a:round/>
                    <a:headEnd/>
                    <a:tailEnd/>
                  </a:ln>
                </p:spPr>
                <p:txBody>
                  <a:bodyPr/>
                  <a:lstStyle/>
                  <a:p>
                    <a:endParaRPr lang="pt-BR"/>
                  </a:p>
                </p:txBody>
              </p:sp>
              <p:sp>
                <p:nvSpPr>
                  <p:cNvPr id="17695" name="Line 2492"/>
                  <p:cNvSpPr>
                    <a:spLocks noChangeShapeType="1"/>
                  </p:cNvSpPr>
                  <p:nvPr/>
                </p:nvSpPr>
                <p:spPr bwMode="auto">
                  <a:xfrm>
                    <a:off x="3957" y="3131"/>
                    <a:ext cx="7" cy="1"/>
                  </a:xfrm>
                  <a:prstGeom prst="line">
                    <a:avLst/>
                  </a:prstGeom>
                  <a:noFill/>
                  <a:ln w="33338">
                    <a:solidFill>
                      <a:srgbClr val="FF9900"/>
                    </a:solidFill>
                    <a:round/>
                    <a:headEnd/>
                    <a:tailEnd/>
                  </a:ln>
                </p:spPr>
                <p:txBody>
                  <a:bodyPr/>
                  <a:lstStyle/>
                  <a:p>
                    <a:endParaRPr lang="pt-BR"/>
                  </a:p>
                </p:txBody>
              </p:sp>
              <p:sp>
                <p:nvSpPr>
                  <p:cNvPr id="17696" name="Line 2493"/>
                  <p:cNvSpPr>
                    <a:spLocks noChangeShapeType="1"/>
                  </p:cNvSpPr>
                  <p:nvPr/>
                </p:nvSpPr>
                <p:spPr bwMode="auto">
                  <a:xfrm>
                    <a:off x="3964" y="3131"/>
                    <a:ext cx="1" cy="1"/>
                  </a:xfrm>
                  <a:prstGeom prst="line">
                    <a:avLst/>
                  </a:prstGeom>
                  <a:noFill/>
                  <a:ln w="33338">
                    <a:solidFill>
                      <a:srgbClr val="FF9900"/>
                    </a:solidFill>
                    <a:round/>
                    <a:headEnd/>
                    <a:tailEnd/>
                  </a:ln>
                </p:spPr>
                <p:txBody>
                  <a:bodyPr/>
                  <a:lstStyle/>
                  <a:p>
                    <a:endParaRPr lang="pt-BR"/>
                  </a:p>
                </p:txBody>
              </p:sp>
              <p:sp>
                <p:nvSpPr>
                  <p:cNvPr id="17697" name="Line 2494"/>
                  <p:cNvSpPr>
                    <a:spLocks noChangeShapeType="1"/>
                  </p:cNvSpPr>
                  <p:nvPr/>
                </p:nvSpPr>
                <p:spPr bwMode="auto">
                  <a:xfrm>
                    <a:off x="3964" y="3131"/>
                    <a:ext cx="7" cy="1"/>
                  </a:xfrm>
                  <a:prstGeom prst="line">
                    <a:avLst/>
                  </a:prstGeom>
                  <a:noFill/>
                  <a:ln w="33338">
                    <a:solidFill>
                      <a:srgbClr val="FF9900"/>
                    </a:solidFill>
                    <a:round/>
                    <a:headEnd/>
                    <a:tailEnd/>
                  </a:ln>
                </p:spPr>
                <p:txBody>
                  <a:bodyPr/>
                  <a:lstStyle/>
                  <a:p>
                    <a:endParaRPr lang="pt-BR"/>
                  </a:p>
                </p:txBody>
              </p:sp>
              <p:sp>
                <p:nvSpPr>
                  <p:cNvPr id="17698" name="Line 2495"/>
                  <p:cNvSpPr>
                    <a:spLocks noChangeShapeType="1"/>
                  </p:cNvSpPr>
                  <p:nvPr/>
                </p:nvSpPr>
                <p:spPr bwMode="auto">
                  <a:xfrm>
                    <a:off x="3971" y="3131"/>
                    <a:ext cx="7" cy="1"/>
                  </a:xfrm>
                  <a:prstGeom prst="line">
                    <a:avLst/>
                  </a:prstGeom>
                  <a:noFill/>
                  <a:ln w="33338">
                    <a:solidFill>
                      <a:srgbClr val="FF9900"/>
                    </a:solidFill>
                    <a:round/>
                    <a:headEnd/>
                    <a:tailEnd/>
                  </a:ln>
                </p:spPr>
                <p:txBody>
                  <a:bodyPr/>
                  <a:lstStyle/>
                  <a:p>
                    <a:endParaRPr lang="pt-BR"/>
                  </a:p>
                </p:txBody>
              </p:sp>
              <p:sp>
                <p:nvSpPr>
                  <p:cNvPr id="17699" name="Line 2496"/>
                  <p:cNvSpPr>
                    <a:spLocks noChangeShapeType="1"/>
                  </p:cNvSpPr>
                  <p:nvPr/>
                </p:nvSpPr>
                <p:spPr bwMode="auto">
                  <a:xfrm>
                    <a:off x="3978" y="3131"/>
                    <a:ext cx="1" cy="1"/>
                  </a:xfrm>
                  <a:prstGeom prst="line">
                    <a:avLst/>
                  </a:prstGeom>
                  <a:noFill/>
                  <a:ln w="33338">
                    <a:solidFill>
                      <a:srgbClr val="FF9900"/>
                    </a:solidFill>
                    <a:round/>
                    <a:headEnd/>
                    <a:tailEnd/>
                  </a:ln>
                </p:spPr>
                <p:txBody>
                  <a:bodyPr/>
                  <a:lstStyle/>
                  <a:p>
                    <a:endParaRPr lang="pt-BR"/>
                  </a:p>
                </p:txBody>
              </p:sp>
              <p:sp>
                <p:nvSpPr>
                  <p:cNvPr id="17700" name="Line 2497"/>
                  <p:cNvSpPr>
                    <a:spLocks noChangeShapeType="1"/>
                  </p:cNvSpPr>
                  <p:nvPr/>
                </p:nvSpPr>
                <p:spPr bwMode="auto">
                  <a:xfrm>
                    <a:off x="3978" y="3131"/>
                    <a:ext cx="7" cy="1"/>
                  </a:xfrm>
                  <a:prstGeom prst="line">
                    <a:avLst/>
                  </a:prstGeom>
                  <a:noFill/>
                  <a:ln w="33338">
                    <a:solidFill>
                      <a:srgbClr val="FF9900"/>
                    </a:solidFill>
                    <a:round/>
                    <a:headEnd/>
                    <a:tailEnd/>
                  </a:ln>
                </p:spPr>
                <p:txBody>
                  <a:bodyPr/>
                  <a:lstStyle/>
                  <a:p>
                    <a:endParaRPr lang="pt-BR"/>
                  </a:p>
                </p:txBody>
              </p:sp>
              <p:sp>
                <p:nvSpPr>
                  <p:cNvPr id="17701" name="Line 2498"/>
                  <p:cNvSpPr>
                    <a:spLocks noChangeShapeType="1"/>
                  </p:cNvSpPr>
                  <p:nvPr/>
                </p:nvSpPr>
                <p:spPr bwMode="auto">
                  <a:xfrm>
                    <a:off x="3985" y="3131"/>
                    <a:ext cx="7" cy="1"/>
                  </a:xfrm>
                  <a:prstGeom prst="line">
                    <a:avLst/>
                  </a:prstGeom>
                  <a:noFill/>
                  <a:ln w="33338">
                    <a:solidFill>
                      <a:srgbClr val="FF9900"/>
                    </a:solidFill>
                    <a:round/>
                    <a:headEnd/>
                    <a:tailEnd/>
                  </a:ln>
                </p:spPr>
                <p:txBody>
                  <a:bodyPr/>
                  <a:lstStyle/>
                  <a:p>
                    <a:endParaRPr lang="pt-BR"/>
                  </a:p>
                </p:txBody>
              </p:sp>
              <p:sp>
                <p:nvSpPr>
                  <p:cNvPr id="17702" name="Line 2499"/>
                  <p:cNvSpPr>
                    <a:spLocks noChangeShapeType="1"/>
                  </p:cNvSpPr>
                  <p:nvPr/>
                </p:nvSpPr>
                <p:spPr bwMode="auto">
                  <a:xfrm>
                    <a:off x="3992" y="3131"/>
                    <a:ext cx="1" cy="1"/>
                  </a:xfrm>
                  <a:prstGeom prst="line">
                    <a:avLst/>
                  </a:prstGeom>
                  <a:noFill/>
                  <a:ln w="33338">
                    <a:solidFill>
                      <a:srgbClr val="FF9900"/>
                    </a:solidFill>
                    <a:round/>
                    <a:headEnd/>
                    <a:tailEnd/>
                  </a:ln>
                </p:spPr>
                <p:txBody>
                  <a:bodyPr/>
                  <a:lstStyle/>
                  <a:p>
                    <a:endParaRPr lang="pt-BR"/>
                  </a:p>
                </p:txBody>
              </p:sp>
              <p:sp>
                <p:nvSpPr>
                  <p:cNvPr id="17703" name="Line 2500"/>
                  <p:cNvSpPr>
                    <a:spLocks noChangeShapeType="1"/>
                  </p:cNvSpPr>
                  <p:nvPr/>
                </p:nvSpPr>
                <p:spPr bwMode="auto">
                  <a:xfrm>
                    <a:off x="3992" y="3131"/>
                    <a:ext cx="7" cy="1"/>
                  </a:xfrm>
                  <a:prstGeom prst="line">
                    <a:avLst/>
                  </a:prstGeom>
                  <a:noFill/>
                  <a:ln w="33338">
                    <a:solidFill>
                      <a:srgbClr val="FF9900"/>
                    </a:solidFill>
                    <a:round/>
                    <a:headEnd/>
                    <a:tailEnd/>
                  </a:ln>
                </p:spPr>
                <p:txBody>
                  <a:bodyPr/>
                  <a:lstStyle/>
                  <a:p>
                    <a:endParaRPr lang="pt-BR"/>
                  </a:p>
                </p:txBody>
              </p:sp>
              <p:sp>
                <p:nvSpPr>
                  <p:cNvPr id="17704" name="Line 2501"/>
                  <p:cNvSpPr>
                    <a:spLocks noChangeShapeType="1"/>
                  </p:cNvSpPr>
                  <p:nvPr/>
                </p:nvSpPr>
                <p:spPr bwMode="auto">
                  <a:xfrm>
                    <a:off x="3999" y="3131"/>
                    <a:ext cx="7" cy="1"/>
                  </a:xfrm>
                  <a:prstGeom prst="line">
                    <a:avLst/>
                  </a:prstGeom>
                  <a:noFill/>
                  <a:ln w="33338">
                    <a:solidFill>
                      <a:srgbClr val="FF9900"/>
                    </a:solidFill>
                    <a:round/>
                    <a:headEnd/>
                    <a:tailEnd/>
                  </a:ln>
                </p:spPr>
                <p:txBody>
                  <a:bodyPr/>
                  <a:lstStyle/>
                  <a:p>
                    <a:endParaRPr lang="pt-BR"/>
                  </a:p>
                </p:txBody>
              </p:sp>
              <p:sp>
                <p:nvSpPr>
                  <p:cNvPr id="17705" name="Line 2502"/>
                  <p:cNvSpPr>
                    <a:spLocks noChangeShapeType="1"/>
                  </p:cNvSpPr>
                  <p:nvPr/>
                </p:nvSpPr>
                <p:spPr bwMode="auto">
                  <a:xfrm>
                    <a:off x="4006" y="3131"/>
                    <a:ext cx="1" cy="1"/>
                  </a:xfrm>
                  <a:prstGeom prst="line">
                    <a:avLst/>
                  </a:prstGeom>
                  <a:noFill/>
                  <a:ln w="33338">
                    <a:solidFill>
                      <a:srgbClr val="FF9900"/>
                    </a:solidFill>
                    <a:round/>
                    <a:headEnd/>
                    <a:tailEnd/>
                  </a:ln>
                </p:spPr>
                <p:txBody>
                  <a:bodyPr/>
                  <a:lstStyle/>
                  <a:p>
                    <a:endParaRPr lang="pt-BR"/>
                  </a:p>
                </p:txBody>
              </p:sp>
              <p:sp>
                <p:nvSpPr>
                  <p:cNvPr id="17706" name="Line 2503"/>
                  <p:cNvSpPr>
                    <a:spLocks noChangeShapeType="1"/>
                  </p:cNvSpPr>
                  <p:nvPr/>
                </p:nvSpPr>
                <p:spPr bwMode="auto">
                  <a:xfrm>
                    <a:off x="4006" y="3131"/>
                    <a:ext cx="7" cy="1"/>
                  </a:xfrm>
                  <a:prstGeom prst="line">
                    <a:avLst/>
                  </a:prstGeom>
                  <a:noFill/>
                  <a:ln w="33338">
                    <a:solidFill>
                      <a:srgbClr val="FF9900"/>
                    </a:solidFill>
                    <a:round/>
                    <a:headEnd/>
                    <a:tailEnd/>
                  </a:ln>
                </p:spPr>
                <p:txBody>
                  <a:bodyPr/>
                  <a:lstStyle/>
                  <a:p>
                    <a:endParaRPr lang="pt-BR"/>
                  </a:p>
                </p:txBody>
              </p:sp>
              <p:sp>
                <p:nvSpPr>
                  <p:cNvPr id="17707" name="Freeform 2504"/>
                  <p:cNvSpPr>
                    <a:spLocks/>
                  </p:cNvSpPr>
                  <p:nvPr/>
                </p:nvSpPr>
                <p:spPr bwMode="auto">
                  <a:xfrm>
                    <a:off x="4013" y="3126"/>
                    <a:ext cx="7" cy="5"/>
                  </a:xfrm>
                  <a:custGeom>
                    <a:avLst/>
                    <a:gdLst>
                      <a:gd name="T0" fmla="*/ 0 w 7"/>
                      <a:gd name="T1" fmla="*/ 5 h 5"/>
                      <a:gd name="T2" fmla="*/ 7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7" y="0"/>
                        </a:lnTo>
                      </a:path>
                    </a:pathLst>
                  </a:custGeom>
                  <a:noFill/>
                  <a:ln w="33338">
                    <a:solidFill>
                      <a:srgbClr val="FF9900"/>
                    </a:solidFill>
                    <a:prstDash val="solid"/>
                    <a:round/>
                    <a:headEnd/>
                    <a:tailEnd/>
                  </a:ln>
                </p:spPr>
                <p:txBody>
                  <a:bodyPr/>
                  <a:lstStyle/>
                  <a:p>
                    <a:endParaRPr lang="pt-BR"/>
                  </a:p>
                </p:txBody>
              </p:sp>
              <p:sp>
                <p:nvSpPr>
                  <p:cNvPr id="17708" name="Line 2505"/>
                  <p:cNvSpPr>
                    <a:spLocks noChangeShapeType="1"/>
                  </p:cNvSpPr>
                  <p:nvPr/>
                </p:nvSpPr>
                <p:spPr bwMode="auto">
                  <a:xfrm>
                    <a:off x="4020" y="3126"/>
                    <a:ext cx="1" cy="1"/>
                  </a:xfrm>
                  <a:prstGeom prst="line">
                    <a:avLst/>
                  </a:prstGeom>
                  <a:noFill/>
                  <a:ln w="33338">
                    <a:solidFill>
                      <a:srgbClr val="FF9900"/>
                    </a:solidFill>
                    <a:round/>
                    <a:headEnd/>
                    <a:tailEnd/>
                  </a:ln>
                </p:spPr>
                <p:txBody>
                  <a:bodyPr/>
                  <a:lstStyle/>
                  <a:p>
                    <a:endParaRPr lang="pt-BR"/>
                  </a:p>
                </p:txBody>
              </p:sp>
              <p:sp>
                <p:nvSpPr>
                  <p:cNvPr id="17709" name="Line 2506"/>
                  <p:cNvSpPr>
                    <a:spLocks noChangeShapeType="1"/>
                  </p:cNvSpPr>
                  <p:nvPr/>
                </p:nvSpPr>
                <p:spPr bwMode="auto">
                  <a:xfrm>
                    <a:off x="4020" y="3126"/>
                    <a:ext cx="7" cy="1"/>
                  </a:xfrm>
                  <a:prstGeom prst="line">
                    <a:avLst/>
                  </a:prstGeom>
                  <a:noFill/>
                  <a:ln w="33338">
                    <a:solidFill>
                      <a:srgbClr val="FF9900"/>
                    </a:solidFill>
                    <a:round/>
                    <a:headEnd/>
                    <a:tailEnd/>
                  </a:ln>
                </p:spPr>
                <p:txBody>
                  <a:bodyPr/>
                  <a:lstStyle/>
                  <a:p>
                    <a:endParaRPr lang="pt-BR"/>
                  </a:p>
                </p:txBody>
              </p:sp>
              <p:sp>
                <p:nvSpPr>
                  <p:cNvPr id="17710" name="Line 2507"/>
                  <p:cNvSpPr>
                    <a:spLocks noChangeShapeType="1"/>
                  </p:cNvSpPr>
                  <p:nvPr/>
                </p:nvSpPr>
                <p:spPr bwMode="auto">
                  <a:xfrm>
                    <a:off x="4027" y="3126"/>
                    <a:ext cx="7" cy="1"/>
                  </a:xfrm>
                  <a:prstGeom prst="line">
                    <a:avLst/>
                  </a:prstGeom>
                  <a:noFill/>
                  <a:ln w="33338">
                    <a:solidFill>
                      <a:srgbClr val="FF9900"/>
                    </a:solidFill>
                    <a:round/>
                    <a:headEnd/>
                    <a:tailEnd/>
                  </a:ln>
                </p:spPr>
                <p:txBody>
                  <a:bodyPr/>
                  <a:lstStyle/>
                  <a:p>
                    <a:endParaRPr lang="pt-BR"/>
                  </a:p>
                </p:txBody>
              </p:sp>
              <p:sp>
                <p:nvSpPr>
                  <p:cNvPr id="17711" name="Line 2508"/>
                  <p:cNvSpPr>
                    <a:spLocks noChangeShapeType="1"/>
                  </p:cNvSpPr>
                  <p:nvPr/>
                </p:nvSpPr>
                <p:spPr bwMode="auto">
                  <a:xfrm>
                    <a:off x="4034" y="3126"/>
                    <a:ext cx="1" cy="1"/>
                  </a:xfrm>
                  <a:prstGeom prst="line">
                    <a:avLst/>
                  </a:prstGeom>
                  <a:noFill/>
                  <a:ln w="33338">
                    <a:solidFill>
                      <a:srgbClr val="FF9900"/>
                    </a:solidFill>
                    <a:round/>
                    <a:headEnd/>
                    <a:tailEnd/>
                  </a:ln>
                </p:spPr>
                <p:txBody>
                  <a:bodyPr/>
                  <a:lstStyle/>
                  <a:p>
                    <a:endParaRPr lang="pt-BR"/>
                  </a:p>
                </p:txBody>
              </p:sp>
              <p:sp>
                <p:nvSpPr>
                  <p:cNvPr id="17712" name="Line 2509"/>
                  <p:cNvSpPr>
                    <a:spLocks noChangeShapeType="1"/>
                  </p:cNvSpPr>
                  <p:nvPr/>
                </p:nvSpPr>
                <p:spPr bwMode="auto">
                  <a:xfrm>
                    <a:off x="4034" y="3126"/>
                    <a:ext cx="7" cy="1"/>
                  </a:xfrm>
                  <a:prstGeom prst="line">
                    <a:avLst/>
                  </a:prstGeom>
                  <a:noFill/>
                  <a:ln w="33338">
                    <a:solidFill>
                      <a:srgbClr val="FF9900"/>
                    </a:solidFill>
                    <a:round/>
                    <a:headEnd/>
                    <a:tailEnd/>
                  </a:ln>
                </p:spPr>
                <p:txBody>
                  <a:bodyPr/>
                  <a:lstStyle/>
                  <a:p>
                    <a:endParaRPr lang="pt-BR"/>
                  </a:p>
                </p:txBody>
              </p:sp>
              <p:sp>
                <p:nvSpPr>
                  <p:cNvPr id="17713" name="Line 2510"/>
                  <p:cNvSpPr>
                    <a:spLocks noChangeShapeType="1"/>
                  </p:cNvSpPr>
                  <p:nvPr/>
                </p:nvSpPr>
                <p:spPr bwMode="auto">
                  <a:xfrm>
                    <a:off x="4041" y="3126"/>
                    <a:ext cx="7" cy="1"/>
                  </a:xfrm>
                  <a:prstGeom prst="line">
                    <a:avLst/>
                  </a:prstGeom>
                  <a:noFill/>
                  <a:ln w="33338">
                    <a:solidFill>
                      <a:srgbClr val="FF9900"/>
                    </a:solidFill>
                    <a:round/>
                    <a:headEnd/>
                    <a:tailEnd/>
                  </a:ln>
                </p:spPr>
                <p:txBody>
                  <a:bodyPr/>
                  <a:lstStyle/>
                  <a:p>
                    <a:endParaRPr lang="pt-BR"/>
                  </a:p>
                </p:txBody>
              </p:sp>
              <p:sp>
                <p:nvSpPr>
                  <p:cNvPr id="17714" name="Line 2511"/>
                  <p:cNvSpPr>
                    <a:spLocks noChangeShapeType="1"/>
                  </p:cNvSpPr>
                  <p:nvPr/>
                </p:nvSpPr>
                <p:spPr bwMode="auto">
                  <a:xfrm>
                    <a:off x="4048" y="3126"/>
                    <a:ext cx="1" cy="1"/>
                  </a:xfrm>
                  <a:prstGeom prst="line">
                    <a:avLst/>
                  </a:prstGeom>
                  <a:noFill/>
                  <a:ln w="33338">
                    <a:solidFill>
                      <a:srgbClr val="FF9900"/>
                    </a:solidFill>
                    <a:round/>
                    <a:headEnd/>
                    <a:tailEnd/>
                  </a:ln>
                </p:spPr>
                <p:txBody>
                  <a:bodyPr/>
                  <a:lstStyle/>
                  <a:p>
                    <a:endParaRPr lang="pt-BR"/>
                  </a:p>
                </p:txBody>
              </p:sp>
              <p:sp>
                <p:nvSpPr>
                  <p:cNvPr id="17715" name="Line 2512"/>
                  <p:cNvSpPr>
                    <a:spLocks noChangeShapeType="1"/>
                  </p:cNvSpPr>
                  <p:nvPr/>
                </p:nvSpPr>
                <p:spPr bwMode="auto">
                  <a:xfrm>
                    <a:off x="4048" y="3126"/>
                    <a:ext cx="7" cy="1"/>
                  </a:xfrm>
                  <a:prstGeom prst="line">
                    <a:avLst/>
                  </a:prstGeom>
                  <a:noFill/>
                  <a:ln w="33338">
                    <a:solidFill>
                      <a:srgbClr val="FF9900"/>
                    </a:solidFill>
                    <a:round/>
                    <a:headEnd/>
                    <a:tailEnd/>
                  </a:ln>
                </p:spPr>
                <p:txBody>
                  <a:bodyPr/>
                  <a:lstStyle/>
                  <a:p>
                    <a:endParaRPr lang="pt-BR"/>
                  </a:p>
                </p:txBody>
              </p:sp>
              <p:sp>
                <p:nvSpPr>
                  <p:cNvPr id="17716" name="Line 2513"/>
                  <p:cNvSpPr>
                    <a:spLocks noChangeShapeType="1"/>
                  </p:cNvSpPr>
                  <p:nvPr/>
                </p:nvSpPr>
                <p:spPr bwMode="auto">
                  <a:xfrm>
                    <a:off x="4055" y="3126"/>
                    <a:ext cx="7" cy="1"/>
                  </a:xfrm>
                  <a:prstGeom prst="line">
                    <a:avLst/>
                  </a:prstGeom>
                  <a:noFill/>
                  <a:ln w="33338">
                    <a:solidFill>
                      <a:srgbClr val="FF9900"/>
                    </a:solidFill>
                    <a:round/>
                    <a:headEnd/>
                    <a:tailEnd/>
                  </a:ln>
                </p:spPr>
                <p:txBody>
                  <a:bodyPr/>
                  <a:lstStyle/>
                  <a:p>
                    <a:endParaRPr lang="pt-BR"/>
                  </a:p>
                </p:txBody>
              </p:sp>
              <p:sp>
                <p:nvSpPr>
                  <p:cNvPr id="17717" name="Line 2514"/>
                  <p:cNvSpPr>
                    <a:spLocks noChangeShapeType="1"/>
                  </p:cNvSpPr>
                  <p:nvPr/>
                </p:nvSpPr>
                <p:spPr bwMode="auto">
                  <a:xfrm>
                    <a:off x="4062" y="3126"/>
                    <a:ext cx="1" cy="1"/>
                  </a:xfrm>
                  <a:prstGeom prst="line">
                    <a:avLst/>
                  </a:prstGeom>
                  <a:noFill/>
                  <a:ln w="33338">
                    <a:solidFill>
                      <a:srgbClr val="FF9900"/>
                    </a:solidFill>
                    <a:round/>
                    <a:headEnd/>
                    <a:tailEnd/>
                  </a:ln>
                </p:spPr>
                <p:txBody>
                  <a:bodyPr/>
                  <a:lstStyle/>
                  <a:p>
                    <a:endParaRPr lang="pt-BR"/>
                  </a:p>
                </p:txBody>
              </p:sp>
              <p:sp>
                <p:nvSpPr>
                  <p:cNvPr id="17718" name="Freeform 2515"/>
                  <p:cNvSpPr>
                    <a:spLocks/>
                  </p:cNvSpPr>
                  <p:nvPr/>
                </p:nvSpPr>
                <p:spPr bwMode="auto">
                  <a:xfrm>
                    <a:off x="4062" y="3120"/>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719" name="Line 2516"/>
                  <p:cNvSpPr>
                    <a:spLocks noChangeShapeType="1"/>
                  </p:cNvSpPr>
                  <p:nvPr/>
                </p:nvSpPr>
                <p:spPr bwMode="auto">
                  <a:xfrm>
                    <a:off x="4069" y="3120"/>
                    <a:ext cx="6" cy="1"/>
                  </a:xfrm>
                  <a:prstGeom prst="line">
                    <a:avLst/>
                  </a:prstGeom>
                  <a:noFill/>
                  <a:ln w="33338">
                    <a:solidFill>
                      <a:srgbClr val="FF9900"/>
                    </a:solidFill>
                    <a:round/>
                    <a:headEnd/>
                    <a:tailEnd/>
                  </a:ln>
                </p:spPr>
                <p:txBody>
                  <a:bodyPr/>
                  <a:lstStyle/>
                  <a:p>
                    <a:endParaRPr lang="pt-BR"/>
                  </a:p>
                </p:txBody>
              </p:sp>
              <p:sp>
                <p:nvSpPr>
                  <p:cNvPr id="17720" name="Line 2517"/>
                  <p:cNvSpPr>
                    <a:spLocks noChangeShapeType="1"/>
                  </p:cNvSpPr>
                  <p:nvPr/>
                </p:nvSpPr>
                <p:spPr bwMode="auto">
                  <a:xfrm>
                    <a:off x="4075" y="3120"/>
                    <a:ext cx="1" cy="1"/>
                  </a:xfrm>
                  <a:prstGeom prst="line">
                    <a:avLst/>
                  </a:prstGeom>
                  <a:noFill/>
                  <a:ln w="33338">
                    <a:solidFill>
                      <a:srgbClr val="FF9900"/>
                    </a:solidFill>
                    <a:round/>
                    <a:headEnd/>
                    <a:tailEnd/>
                  </a:ln>
                </p:spPr>
                <p:txBody>
                  <a:bodyPr/>
                  <a:lstStyle/>
                  <a:p>
                    <a:endParaRPr lang="pt-BR"/>
                  </a:p>
                </p:txBody>
              </p:sp>
              <p:sp>
                <p:nvSpPr>
                  <p:cNvPr id="17721" name="Line 2518"/>
                  <p:cNvSpPr>
                    <a:spLocks noChangeShapeType="1"/>
                  </p:cNvSpPr>
                  <p:nvPr/>
                </p:nvSpPr>
                <p:spPr bwMode="auto">
                  <a:xfrm>
                    <a:off x="4075" y="3120"/>
                    <a:ext cx="7" cy="1"/>
                  </a:xfrm>
                  <a:prstGeom prst="line">
                    <a:avLst/>
                  </a:prstGeom>
                  <a:noFill/>
                  <a:ln w="33338">
                    <a:solidFill>
                      <a:srgbClr val="FF9900"/>
                    </a:solidFill>
                    <a:round/>
                    <a:headEnd/>
                    <a:tailEnd/>
                  </a:ln>
                </p:spPr>
                <p:txBody>
                  <a:bodyPr/>
                  <a:lstStyle/>
                  <a:p>
                    <a:endParaRPr lang="pt-BR"/>
                  </a:p>
                </p:txBody>
              </p:sp>
              <p:sp>
                <p:nvSpPr>
                  <p:cNvPr id="17722" name="Line 2519"/>
                  <p:cNvSpPr>
                    <a:spLocks noChangeShapeType="1"/>
                  </p:cNvSpPr>
                  <p:nvPr/>
                </p:nvSpPr>
                <p:spPr bwMode="auto">
                  <a:xfrm>
                    <a:off x="4082" y="3120"/>
                    <a:ext cx="7" cy="1"/>
                  </a:xfrm>
                  <a:prstGeom prst="line">
                    <a:avLst/>
                  </a:prstGeom>
                  <a:noFill/>
                  <a:ln w="33338">
                    <a:solidFill>
                      <a:srgbClr val="FF9900"/>
                    </a:solidFill>
                    <a:round/>
                    <a:headEnd/>
                    <a:tailEnd/>
                  </a:ln>
                </p:spPr>
                <p:txBody>
                  <a:bodyPr/>
                  <a:lstStyle/>
                  <a:p>
                    <a:endParaRPr lang="pt-BR"/>
                  </a:p>
                </p:txBody>
              </p:sp>
              <p:sp>
                <p:nvSpPr>
                  <p:cNvPr id="17723" name="Line 2520"/>
                  <p:cNvSpPr>
                    <a:spLocks noChangeShapeType="1"/>
                  </p:cNvSpPr>
                  <p:nvPr/>
                </p:nvSpPr>
                <p:spPr bwMode="auto">
                  <a:xfrm>
                    <a:off x="4089" y="3120"/>
                    <a:ext cx="1" cy="1"/>
                  </a:xfrm>
                  <a:prstGeom prst="line">
                    <a:avLst/>
                  </a:prstGeom>
                  <a:noFill/>
                  <a:ln w="33338">
                    <a:solidFill>
                      <a:srgbClr val="FF9900"/>
                    </a:solidFill>
                    <a:round/>
                    <a:headEnd/>
                    <a:tailEnd/>
                  </a:ln>
                </p:spPr>
                <p:txBody>
                  <a:bodyPr/>
                  <a:lstStyle/>
                  <a:p>
                    <a:endParaRPr lang="pt-BR"/>
                  </a:p>
                </p:txBody>
              </p:sp>
              <p:sp>
                <p:nvSpPr>
                  <p:cNvPr id="17724" name="Line 2521"/>
                  <p:cNvSpPr>
                    <a:spLocks noChangeShapeType="1"/>
                  </p:cNvSpPr>
                  <p:nvPr/>
                </p:nvSpPr>
                <p:spPr bwMode="auto">
                  <a:xfrm>
                    <a:off x="4089" y="3120"/>
                    <a:ext cx="7" cy="1"/>
                  </a:xfrm>
                  <a:prstGeom prst="line">
                    <a:avLst/>
                  </a:prstGeom>
                  <a:noFill/>
                  <a:ln w="33338">
                    <a:solidFill>
                      <a:srgbClr val="FF9900"/>
                    </a:solidFill>
                    <a:round/>
                    <a:headEnd/>
                    <a:tailEnd/>
                  </a:ln>
                </p:spPr>
                <p:txBody>
                  <a:bodyPr/>
                  <a:lstStyle/>
                  <a:p>
                    <a:endParaRPr lang="pt-BR"/>
                  </a:p>
                </p:txBody>
              </p:sp>
              <p:sp>
                <p:nvSpPr>
                  <p:cNvPr id="17725" name="Line 2522"/>
                  <p:cNvSpPr>
                    <a:spLocks noChangeShapeType="1"/>
                  </p:cNvSpPr>
                  <p:nvPr/>
                </p:nvSpPr>
                <p:spPr bwMode="auto">
                  <a:xfrm>
                    <a:off x="4096" y="3120"/>
                    <a:ext cx="7" cy="1"/>
                  </a:xfrm>
                  <a:prstGeom prst="line">
                    <a:avLst/>
                  </a:prstGeom>
                  <a:noFill/>
                  <a:ln w="33338">
                    <a:solidFill>
                      <a:srgbClr val="FF9900"/>
                    </a:solidFill>
                    <a:round/>
                    <a:headEnd/>
                    <a:tailEnd/>
                  </a:ln>
                </p:spPr>
                <p:txBody>
                  <a:bodyPr/>
                  <a:lstStyle/>
                  <a:p>
                    <a:endParaRPr lang="pt-BR"/>
                  </a:p>
                </p:txBody>
              </p:sp>
              <p:sp>
                <p:nvSpPr>
                  <p:cNvPr id="17726" name="Freeform 2523"/>
                  <p:cNvSpPr>
                    <a:spLocks/>
                  </p:cNvSpPr>
                  <p:nvPr/>
                </p:nvSpPr>
                <p:spPr bwMode="auto">
                  <a:xfrm>
                    <a:off x="4103" y="3114"/>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727" name="Line 2524"/>
                  <p:cNvSpPr>
                    <a:spLocks noChangeShapeType="1"/>
                  </p:cNvSpPr>
                  <p:nvPr/>
                </p:nvSpPr>
                <p:spPr bwMode="auto">
                  <a:xfrm>
                    <a:off x="4103" y="3114"/>
                    <a:ext cx="7" cy="1"/>
                  </a:xfrm>
                  <a:prstGeom prst="line">
                    <a:avLst/>
                  </a:prstGeom>
                  <a:noFill/>
                  <a:ln w="33338">
                    <a:solidFill>
                      <a:srgbClr val="FF9900"/>
                    </a:solidFill>
                    <a:round/>
                    <a:headEnd/>
                    <a:tailEnd/>
                  </a:ln>
                </p:spPr>
                <p:txBody>
                  <a:bodyPr/>
                  <a:lstStyle/>
                  <a:p>
                    <a:endParaRPr lang="pt-BR"/>
                  </a:p>
                </p:txBody>
              </p:sp>
              <p:sp>
                <p:nvSpPr>
                  <p:cNvPr id="17728" name="Line 2525"/>
                  <p:cNvSpPr>
                    <a:spLocks noChangeShapeType="1"/>
                  </p:cNvSpPr>
                  <p:nvPr/>
                </p:nvSpPr>
                <p:spPr bwMode="auto">
                  <a:xfrm>
                    <a:off x="4110" y="3114"/>
                    <a:ext cx="7" cy="1"/>
                  </a:xfrm>
                  <a:prstGeom prst="line">
                    <a:avLst/>
                  </a:prstGeom>
                  <a:noFill/>
                  <a:ln w="33338">
                    <a:solidFill>
                      <a:srgbClr val="FF9900"/>
                    </a:solidFill>
                    <a:round/>
                    <a:headEnd/>
                    <a:tailEnd/>
                  </a:ln>
                </p:spPr>
                <p:txBody>
                  <a:bodyPr/>
                  <a:lstStyle/>
                  <a:p>
                    <a:endParaRPr lang="pt-BR"/>
                  </a:p>
                </p:txBody>
              </p:sp>
              <p:sp>
                <p:nvSpPr>
                  <p:cNvPr id="17729" name="Line 2526"/>
                  <p:cNvSpPr>
                    <a:spLocks noChangeShapeType="1"/>
                  </p:cNvSpPr>
                  <p:nvPr/>
                </p:nvSpPr>
                <p:spPr bwMode="auto">
                  <a:xfrm>
                    <a:off x="4117" y="3114"/>
                    <a:ext cx="1" cy="1"/>
                  </a:xfrm>
                  <a:prstGeom prst="line">
                    <a:avLst/>
                  </a:prstGeom>
                  <a:noFill/>
                  <a:ln w="33338">
                    <a:solidFill>
                      <a:srgbClr val="FF9900"/>
                    </a:solidFill>
                    <a:round/>
                    <a:headEnd/>
                    <a:tailEnd/>
                  </a:ln>
                </p:spPr>
                <p:txBody>
                  <a:bodyPr/>
                  <a:lstStyle/>
                  <a:p>
                    <a:endParaRPr lang="pt-BR"/>
                  </a:p>
                </p:txBody>
              </p:sp>
              <p:sp>
                <p:nvSpPr>
                  <p:cNvPr id="17730" name="Line 2527"/>
                  <p:cNvSpPr>
                    <a:spLocks noChangeShapeType="1"/>
                  </p:cNvSpPr>
                  <p:nvPr/>
                </p:nvSpPr>
                <p:spPr bwMode="auto">
                  <a:xfrm>
                    <a:off x="4117" y="3114"/>
                    <a:ext cx="7" cy="1"/>
                  </a:xfrm>
                  <a:prstGeom prst="line">
                    <a:avLst/>
                  </a:prstGeom>
                  <a:noFill/>
                  <a:ln w="33338">
                    <a:solidFill>
                      <a:srgbClr val="FF9900"/>
                    </a:solidFill>
                    <a:round/>
                    <a:headEnd/>
                    <a:tailEnd/>
                  </a:ln>
                </p:spPr>
                <p:txBody>
                  <a:bodyPr/>
                  <a:lstStyle/>
                  <a:p>
                    <a:endParaRPr lang="pt-BR"/>
                  </a:p>
                </p:txBody>
              </p:sp>
              <p:sp>
                <p:nvSpPr>
                  <p:cNvPr id="17731" name="Line 2528"/>
                  <p:cNvSpPr>
                    <a:spLocks noChangeShapeType="1"/>
                  </p:cNvSpPr>
                  <p:nvPr/>
                </p:nvSpPr>
                <p:spPr bwMode="auto">
                  <a:xfrm>
                    <a:off x="4124" y="3114"/>
                    <a:ext cx="7" cy="1"/>
                  </a:xfrm>
                  <a:prstGeom prst="line">
                    <a:avLst/>
                  </a:prstGeom>
                  <a:noFill/>
                  <a:ln w="33338">
                    <a:solidFill>
                      <a:srgbClr val="FF9900"/>
                    </a:solidFill>
                    <a:round/>
                    <a:headEnd/>
                    <a:tailEnd/>
                  </a:ln>
                </p:spPr>
                <p:txBody>
                  <a:bodyPr/>
                  <a:lstStyle/>
                  <a:p>
                    <a:endParaRPr lang="pt-BR"/>
                  </a:p>
                </p:txBody>
              </p:sp>
              <p:sp>
                <p:nvSpPr>
                  <p:cNvPr id="17732" name="Freeform 2529"/>
                  <p:cNvSpPr>
                    <a:spLocks/>
                  </p:cNvSpPr>
                  <p:nvPr/>
                </p:nvSpPr>
                <p:spPr bwMode="auto">
                  <a:xfrm>
                    <a:off x="4131" y="3108"/>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733" name="Line 2530"/>
                  <p:cNvSpPr>
                    <a:spLocks noChangeShapeType="1"/>
                  </p:cNvSpPr>
                  <p:nvPr/>
                </p:nvSpPr>
                <p:spPr bwMode="auto">
                  <a:xfrm>
                    <a:off x="4131" y="3108"/>
                    <a:ext cx="7" cy="1"/>
                  </a:xfrm>
                  <a:prstGeom prst="line">
                    <a:avLst/>
                  </a:prstGeom>
                  <a:noFill/>
                  <a:ln w="33338">
                    <a:solidFill>
                      <a:srgbClr val="FF9900"/>
                    </a:solidFill>
                    <a:round/>
                    <a:headEnd/>
                    <a:tailEnd/>
                  </a:ln>
                </p:spPr>
                <p:txBody>
                  <a:bodyPr/>
                  <a:lstStyle/>
                  <a:p>
                    <a:endParaRPr lang="pt-BR"/>
                  </a:p>
                </p:txBody>
              </p:sp>
              <p:sp>
                <p:nvSpPr>
                  <p:cNvPr id="17734" name="Line 2531"/>
                  <p:cNvSpPr>
                    <a:spLocks noChangeShapeType="1"/>
                  </p:cNvSpPr>
                  <p:nvPr/>
                </p:nvSpPr>
                <p:spPr bwMode="auto">
                  <a:xfrm>
                    <a:off x="4138" y="3108"/>
                    <a:ext cx="7" cy="1"/>
                  </a:xfrm>
                  <a:prstGeom prst="line">
                    <a:avLst/>
                  </a:prstGeom>
                  <a:noFill/>
                  <a:ln w="33338">
                    <a:solidFill>
                      <a:srgbClr val="FF9900"/>
                    </a:solidFill>
                    <a:round/>
                    <a:headEnd/>
                    <a:tailEnd/>
                  </a:ln>
                </p:spPr>
                <p:txBody>
                  <a:bodyPr/>
                  <a:lstStyle/>
                  <a:p>
                    <a:endParaRPr lang="pt-BR"/>
                  </a:p>
                </p:txBody>
              </p:sp>
              <p:sp>
                <p:nvSpPr>
                  <p:cNvPr id="17735" name="Line 2532"/>
                  <p:cNvSpPr>
                    <a:spLocks noChangeShapeType="1"/>
                  </p:cNvSpPr>
                  <p:nvPr/>
                </p:nvSpPr>
                <p:spPr bwMode="auto">
                  <a:xfrm>
                    <a:off x="4145" y="3108"/>
                    <a:ext cx="1" cy="1"/>
                  </a:xfrm>
                  <a:prstGeom prst="line">
                    <a:avLst/>
                  </a:prstGeom>
                  <a:noFill/>
                  <a:ln w="33338">
                    <a:solidFill>
                      <a:srgbClr val="FF9900"/>
                    </a:solidFill>
                    <a:round/>
                    <a:headEnd/>
                    <a:tailEnd/>
                  </a:ln>
                </p:spPr>
                <p:txBody>
                  <a:bodyPr/>
                  <a:lstStyle/>
                  <a:p>
                    <a:endParaRPr lang="pt-BR"/>
                  </a:p>
                </p:txBody>
              </p:sp>
              <p:sp>
                <p:nvSpPr>
                  <p:cNvPr id="17736" name="Line 2533"/>
                  <p:cNvSpPr>
                    <a:spLocks noChangeShapeType="1"/>
                  </p:cNvSpPr>
                  <p:nvPr/>
                </p:nvSpPr>
                <p:spPr bwMode="auto">
                  <a:xfrm>
                    <a:off x="4145" y="3108"/>
                    <a:ext cx="7" cy="1"/>
                  </a:xfrm>
                  <a:prstGeom prst="line">
                    <a:avLst/>
                  </a:prstGeom>
                  <a:noFill/>
                  <a:ln w="33338">
                    <a:solidFill>
                      <a:srgbClr val="FF9900"/>
                    </a:solidFill>
                    <a:round/>
                    <a:headEnd/>
                    <a:tailEnd/>
                  </a:ln>
                </p:spPr>
                <p:txBody>
                  <a:bodyPr/>
                  <a:lstStyle/>
                  <a:p>
                    <a:endParaRPr lang="pt-BR"/>
                  </a:p>
                </p:txBody>
              </p:sp>
              <p:sp>
                <p:nvSpPr>
                  <p:cNvPr id="17737" name="Line 2534"/>
                  <p:cNvSpPr>
                    <a:spLocks noChangeShapeType="1"/>
                  </p:cNvSpPr>
                  <p:nvPr/>
                </p:nvSpPr>
                <p:spPr bwMode="auto">
                  <a:xfrm>
                    <a:off x="4152" y="3108"/>
                    <a:ext cx="7" cy="1"/>
                  </a:xfrm>
                  <a:prstGeom prst="line">
                    <a:avLst/>
                  </a:prstGeom>
                  <a:noFill/>
                  <a:ln w="33338">
                    <a:solidFill>
                      <a:srgbClr val="FF9900"/>
                    </a:solidFill>
                    <a:round/>
                    <a:headEnd/>
                    <a:tailEnd/>
                  </a:ln>
                </p:spPr>
                <p:txBody>
                  <a:bodyPr/>
                  <a:lstStyle/>
                  <a:p>
                    <a:endParaRPr lang="pt-BR"/>
                  </a:p>
                </p:txBody>
              </p:sp>
              <p:sp>
                <p:nvSpPr>
                  <p:cNvPr id="17738" name="Line 2535"/>
                  <p:cNvSpPr>
                    <a:spLocks noChangeShapeType="1"/>
                  </p:cNvSpPr>
                  <p:nvPr/>
                </p:nvSpPr>
                <p:spPr bwMode="auto">
                  <a:xfrm>
                    <a:off x="4159" y="3108"/>
                    <a:ext cx="1" cy="1"/>
                  </a:xfrm>
                  <a:prstGeom prst="line">
                    <a:avLst/>
                  </a:prstGeom>
                  <a:noFill/>
                  <a:ln w="33338">
                    <a:solidFill>
                      <a:srgbClr val="FF9900"/>
                    </a:solidFill>
                    <a:round/>
                    <a:headEnd/>
                    <a:tailEnd/>
                  </a:ln>
                </p:spPr>
                <p:txBody>
                  <a:bodyPr/>
                  <a:lstStyle/>
                  <a:p>
                    <a:endParaRPr lang="pt-BR"/>
                  </a:p>
                </p:txBody>
              </p:sp>
              <p:sp>
                <p:nvSpPr>
                  <p:cNvPr id="17739" name="Freeform 2536"/>
                  <p:cNvSpPr>
                    <a:spLocks/>
                  </p:cNvSpPr>
                  <p:nvPr/>
                </p:nvSpPr>
                <p:spPr bwMode="auto">
                  <a:xfrm>
                    <a:off x="4159" y="3102"/>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740" name="Line 2537"/>
                  <p:cNvSpPr>
                    <a:spLocks noChangeShapeType="1"/>
                  </p:cNvSpPr>
                  <p:nvPr/>
                </p:nvSpPr>
                <p:spPr bwMode="auto">
                  <a:xfrm>
                    <a:off x="4166" y="3102"/>
                    <a:ext cx="7" cy="1"/>
                  </a:xfrm>
                  <a:prstGeom prst="line">
                    <a:avLst/>
                  </a:prstGeom>
                  <a:noFill/>
                  <a:ln w="33338">
                    <a:solidFill>
                      <a:srgbClr val="FF9900"/>
                    </a:solidFill>
                    <a:round/>
                    <a:headEnd/>
                    <a:tailEnd/>
                  </a:ln>
                </p:spPr>
                <p:txBody>
                  <a:bodyPr/>
                  <a:lstStyle/>
                  <a:p>
                    <a:endParaRPr lang="pt-BR"/>
                  </a:p>
                </p:txBody>
              </p:sp>
              <p:sp>
                <p:nvSpPr>
                  <p:cNvPr id="17741" name="Line 2538"/>
                  <p:cNvSpPr>
                    <a:spLocks noChangeShapeType="1"/>
                  </p:cNvSpPr>
                  <p:nvPr/>
                </p:nvSpPr>
                <p:spPr bwMode="auto">
                  <a:xfrm>
                    <a:off x="4173" y="3102"/>
                    <a:ext cx="1" cy="1"/>
                  </a:xfrm>
                  <a:prstGeom prst="line">
                    <a:avLst/>
                  </a:prstGeom>
                  <a:noFill/>
                  <a:ln w="33338">
                    <a:solidFill>
                      <a:srgbClr val="FF9900"/>
                    </a:solidFill>
                    <a:round/>
                    <a:headEnd/>
                    <a:tailEnd/>
                  </a:ln>
                </p:spPr>
                <p:txBody>
                  <a:bodyPr/>
                  <a:lstStyle/>
                  <a:p>
                    <a:endParaRPr lang="pt-BR"/>
                  </a:p>
                </p:txBody>
              </p:sp>
              <p:sp>
                <p:nvSpPr>
                  <p:cNvPr id="17742" name="Line 2539"/>
                  <p:cNvSpPr>
                    <a:spLocks noChangeShapeType="1"/>
                  </p:cNvSpPr>
                  <p:nvPr/>
                </p:nvSpPr>
                <p:spPr bwMode="auto">
                  <a:xfrm>
                    <a:off x="4173" y="3102"/>
                    <a:ext cx="7" cy="1"/>
                  </a:xfrm>
                  <a:prstGeom prst="line">
                    <a:avLst/>
                  </a:prstGeom>
                  <a:noFill/>
                  <a:ln w="33338">
                    <a:solidFill>
                      <a:srgbClr val="FF9900"/>
                    </a:solidFill>
                    <a:round/>
                    <a:headEnd/>
                    <a:tailEnd/>
                  </a:ln>
                </p:spPr>
                <p:txBody>
                  <a:bodyPr/>
                  <a:lstStyle/>
                  <a:p>
                    <a:endParaRPr lang="pt-BR"/>
                  </a:p>
                </p:txBody>
              </p:sp>
              <p:sp>
                <p:nvSpPr>
                  <p:cNvPr id="17743" name="Line 2540"/>
                  <p:cNvSpPr>
                    <a:spLocks noChangeShapeType="1"/>
                  </p:cNvSpPr>
                  <p:nvPr/>
                </p:nvSpPr>
                <p:spPr bwMode="auto">
                  <a:xfrm>
                    <a:off x="4180" y="3102"/>
                    <a:ext cx="7" cy="1"/>
                  </a:xfrm>
                  <a:prstGeom prst="line">
                    <a:avLst/>
                  </a:prstGeom>
                  <a:noFill/>
                  <a:ln w="33338">
                    <a:solidFill>
                      <a:srgbClr val="FF9900"/>
                    </a:solidFill>
                    <a:round/>
                    <a:headEnd/>
                    <a:tailEnd/>
                  </a:ln>
                </p:spPr>
                <p:txBody>
                  <a:bodyPr/>
                  <a:lstStyle/>
                  <a:p>
                    <a:endParaRPr lang="pt-BR"/>
                  </a:p>
                </p:txBody>
              </p:sp>
              <p:sp>
                <p:nvSpPr>
                  <p:cNvPr id="17744" name="Line 2541"/>
                  <p:cNvSpPr>
                    <a:spLocks noChangeShapeType="1"/>
                  </p:cNvSpPr>
                  <p:nvPr/>
                </p:nvSpPr>
                <p:spPr bwMode="auto">
                  <a:xfrm>
                    <a:off x="4187" y="3102"/>
                    <a:ext cx="1" cy="1"/>
                  </a:xfrm>
                  <a:prstGeom prst="line">
                    <a:avLst/>
                  </a:prstGeom>
                  <a:noFill/>
                  <a:ln w="33338">
                    <a:solidFill>
                      <a:srgbClr val="FF9900"/>
                    </a:solidFill>
                    <a:round/>
                    <a:headEnd/>
                    <a:tailEnd/>
                  </a:ln>
                </p:spPr>
                <p:txBody>
                  <a:bodyPr/>
                  <a:lstStyle/>
                  <a:p>
                    <a:endParaRPr lang="pt-BR"/>
                  </a:p>
                </p:txBody>
              </p:sp>
              <p:sp>
                <p:nvSpPr>
                  <p:cNvPr id="17745" name="Freeform 2542"/>
                  <p:cNvSpPr>
                    <a:spLocks/>
                  </p:cNvSpPr>
                  <p:nvPr/>
                </p:nvSpPr>
                <p:spPr bwMode="auto">
                  <a:xfrm>
                    <a:off x="4187" y="3097"/>
                    <a:ext cx="7" cy="5"/>
                  </a:xfrm>
                  <a:custGeom>
                    <a:avLst/>
                    <a:gdLst>
                      <a:gd name="T0" fmla="*/ 0 w 7"/>
                      <a:gd name="T1" fmla="*/ 5 h 5"/>
                      <a:gd name="T2" fmla="*/ 0 w 7"/>
                      <a:gd name="T3" fmla="*/ 0 h 5"/>
                      <a:gd name="T4" fmla="*/ 7 w 7"/>
                      <a:gd name="T5" fmla="*/ 0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5"/>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746" name="Line 2543"/>
                  <p:cNvSpPr>
                    <a:spLocks noChangeShapeType="1"/>
                  </p:cNvSpPr>
                  <p:nvPr/>
                </p:nvSpPr>
                <p:spPr bwMode="auto">
                  <a:xfrm>
                    <a:off x="4194" y="3097"/>
                    <a:ext cx="7" cy="1"/>
                  </a:xfrm>
                  <a:prstGeom prst="line">
                    <a:avLst/>
                  </a:prstGeom>
                  <a:noFill/>
                  <a:ln w="33338">
                    <a:solidFill>
                      <a:srgbClr val="FF9900"/>
                    </a:solidFill>
                    <a:round/>
                    <a:headEnd/>
                    <a:tailEnd/>
                  </a:ln>
                </p:spPr>
                <p:txBody>
                  <a:bodyPr/>
                  <a:lstStyle/>
                  <a:p>
                    <a:endParaRPr lang="pt-BR"/>
                  </a:p>
                </p:txBody>
              </p:sp>
              <p:sp>
                <p:nvSpPr>
                  <p:cNvPr id="17747" name="Line 2544"/>
                  <p:cNvSpPr>
                    <a:spLocks noChangeShapeType="1"/>
                  </p:cNvSpPr>
                  <p:nvPr/>
                </p:nvSpPr>
                <p:spPr bwMode="auto">
                  <a:xfrm>
                    <a:off x="4201" y="3097"/>
                    <a:ext cx="1" cy="1"/>
                  </a:xfrm>
                  <a:prstGeom prst="line">
                    <a:avLst/>
                  </a:prstGeom>
                  <a:noFill/>
                  <a:ln w="33338">
                    <a:solidFill>
                      <a:srgbClr val="FF9900"/>
                    </a:solidFill>
                    <a:round/>
                    <a:headEnd/>
                    <a:tailEnd/>
                  </a:ln>
                </p:spPr>
                <p:txBody>
                  <a:bodyPr/>
                  <a:lstStyle/>
                  <a:p>
                    <a:endParaRPr lang="pt-BR"/>
                  </a:p>
                </p:txBody>
              </p:sp>
              <p:sp>
                <p:nvSpPr>
                  <p:cNvPr id="17748" name="Line 2545"/>
                  <p:cNvSpPr>
                    <a:spLocks noChangeShapeType="1"/>
                  </p:cNvSpPr>
                  <p:nvPr/>
                </p:nvSpPr>
                <p:spPr bwMode="auto">
                  <a:xfrm>
                    <a:off x="4201" y="3097"/>
                    <a:ext cx="7" cy="1"/>
                  </a:xfrm>
                  <a:prstGeom prst="line">
                    <a:avLst/>
                  </a:prstGeom>
                  <a:noFill/>
                  <a:ln w="33338">
                    <a:solidFill>
                      <a:srgbClr val="FF9900"/>
                    </a:solidFill>
                    <a:round/>
                    <a:headEnd/>
                    <a:tailEnd/>
                  </a:ln>
                </p:spPr>
                <p:txBody>
                  <a:bodyPr/>
                  <a:lstStyle/>
                  <a:p>
                    <a:endParaRPr lang="pt-BR"/>
                  </a:p>
                </p:txBody>
              </p:sp>
              <p:sp>
                <p:nvSpPr>
                  <p:cNvPr id="17749" name="Line 2546"/>
                  <p:cNvSpPr>
                    <a:spLocks noChangeShapeType="1"/>
                  </p:cNvSpPr>
                  <p:nvPr/>
                </p:nvSpPr>
                <p:spPr bwMode="auto">
                  <a:xfrm>
                    <a:off x="4208" y="3097"/>
                    <a:ext cx="7" cy="1"/>
                  </a:xfrm>
                  <a:prstGeom prst="line">
                    <a:avLst/>
                  </a:prstGeom>
                  <a:noFill/>
                  <a:ln w="33338">
                    <a:solidFill>
                      <a:srgbClr val="FF9900"/>
                    </a:solidFill>
                    <a:round/>
                    <a:headEnd/>
                    <a:tailEnd/>
                  </a:ln>
                </p:spPr>
                <p:txBody>
                  <a:bodyPr/>
                  <a:lstStyle/>
                  <a:p>
                    <a:endParaRPr lang="pt-BR"/>
                  </a:p>
                </p:txBody>
              </p:sp>
              <p:sp>
                <p:nvSpPr>
                  <p:cNvPr id="17750" name="Freeform 2547"/>
                  <p:cNvSpPr>
                    <a:spLocks/>
                  </p:cNvSpPr>
                  <p:nvPr/>
                </p:nvSpPr>
                <p:spPr bwMode="auto">
                  <a:xfrm>
                    <a:off x="4215" y="3091"/>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751" name="Line 2548"/>
                  <p:cNvSpPr>
                    <a:spLocks noChangeShapeType="1"/>
                  </p:cNvSpPr>
                  <p:nvPr/>
                </p:nvSpPr>
                <p:spPr bwMode="auto">
                  <a:xfrm>
                    <a:off x="4215" y="3091"/>
                    <a:ext cx="7" cy="1"/>
                  </a:xfrm>
                  <a:prstGeom prst="line">
                    <a:avLst/>
                  </a:prstGeom>
                  <a:noFill/>
                  <a:ln w="33338">
                    <a:solidFill>
                      <a:srgbClr val="FF9900"/>
                    </a:solidFill>
                    <a:round/>
                    <a:headEnd/>
                    <a:tailEnd/>
                  </a:ln>
                </p:spPr>
                <p:txBody>
                  <a:bodyPr/>
                  <a:lstStyle/>
                  <a:p>
                    <a:endParaRPr lang="pt-BR"/>
                  </a:p>
                </p:txBody>
              </p:sp>
              <p:sp>
                <p:nvSpPr>
                  <p:cNvPr id="17752" name="Line 2549"/>
                  <p:cNvSpPr>
                    <a:spLocks noChangeShapeType="1"/>
                  </p:cNvSpPr>
                  <p:nvPr/>
                </p:nvSpPr>
                <p:spPr bwMode="auto">
                  <a:xfrm>
                    <a:off x="4222" y="3091"/>
                    <a:ext cx="7" cy="1"/>
                  </a:xfrm>
                  <a:prstGeom prst="line">
                    <a:avLst/>
                  </a:prstGeom>
                  <a:noFill/>
                  <a:ln w="33338">
                    <a:solidFill>
                      <a:srgbClr val="FF9900"/>
                    </a:solidFill>
                    <a:round/>
                    <a:headEnd/>
                    <a:tailEnd/>
                  </a:ln>
                </p:spPr>
                <p:txBody>
                  <a:bodyPr/>
                  <a:lstStyle/>
                  <a:p>
                    <a:endParaRPr lang="pt-BR"/>
                  </a:p>
                </p:txBody>
              </p:sp>
              <p:sp>
                <p:nvSpPr>
                  <p:cNvPr id="17753" name="Line 2550"/>
                  <p:cNvSpPr>
                    <a:spLocks noChangeShapeType="1"/>
                  </p:cNvSpPr>
                  <p:nvPr/>
                </p:nvSpPr>
                <p:spPr bwMode="auto">
                  <a:xfrm>
                    <a:off x="4229" y="3091"/>
                    <a:ext cx="1" cy="1"/>
                  </a:xfrm>
                  <a:prstGeom prst="line">
                    <a:avLst/>
                  </a:prstGeom>
                  <a:noFill/>
                  <a:ln w="33338">
                    <a:solidFill>
                      <a:srgbClr val="FF9900"/>
                    </a:solidFill>
                    <a:round/>
                    <a:headEnd/>
                    <a:tailEnd/>
                  </a:ln>
                </p:spPr>
                <p:txBody>
                  <a:bodyPr/>
                  <a:lstStyle/>
                  <a:p>
                    <a:endParaRPr lang="pt-BR"/>
                  </a:p>
                </p:txBody>
              </p:sp>
              <p:sp>
                <p:nvSpPr>
                  <p:cNvPr id="17754" name="Line 2551"/>
                  <p:cNvSpPr>
                    <a:spLocks noChangeShapeType="1"/>
                  </p:cNvSpPr>
                  <p:nvPr/>
                </p:nvSpPr>
                <p:spPr bwMode="auto">
                  <a:xfrm>
                    <a:off x="4229" y="3091"/>
                    <a:ext cx="7" cy="1"/>
                  </a:xfrm>
                  <a:prstGeom prst="line">
                    <a:avLst/>
                  </a:prstGeom>
                  <a:noFill/>
                  <a:ln w="33338">
                    <a:solidFill>
                      <a:srgbClr val="FF9900"/>
                    </a:solidFill>
                    <a:round/>
                    <a:headEnd/>
                    <a:tailEnd/>
                  </a:ln>
                </p:spPr>
                <p:txBody>
                  <a:bodyPr/>
                  <a:lstStyle/>
                  <a:p>
                    <a:endParaRPr lang="pt-BR"/>
                  </a:p>
                </p:txBody>
              </p:sp>
              <p:sp>
                <p:nvSpPr>
                  <p:cNvPr id="17755" name="Line 2552"/>
                  <p:cNvSpPr>
                    <a:spLocks noChangeShapeType="1"/>
                  </p:cNvSpPr>
                  <p:nvPr/>
                </p:nvSpPr>
                <p:spPr bwMode="auto">
                  <a:xfrm>
                    <a:off x="4236" y="3091"/>
                    <a:ext cx="7" cy="1"/>
                  </a:xfrm>
                  <a:prstGeom prst="line">
                    <a:avLst/>
                  </a:prstGeom>
                  <a:noFill/>
                  <a:ln w="33338">
                    <a:solidFill>
                      <a:srgbClr val="FF9900"/>
                    </a:solidFill>
                    <a:round/>
                    <a:headEnd/>
                    <a:tailEnd/>
                  </a:ln>
                </p:spPr>
                <p:txBody>
                  <a:bodyPr/>
                  <a:lstStyle/>
                  <a:p>
                    <a:endParaRPr lang="pt-BR"/>
                  </a:p>
                </p:txBody>
              </p:sp>
              <p:sp>
                <p:nvSpPr>
                  <p:cNvPr id="17756" name="Line 2553"/>
                  <p:cNvSpPr>
                    <a:spLocks noChangeShapeType="1"/>
                  </p:cNvSpPr>
                  <p:nvPr/>
                </p:nvSpPr>
                <p:spPr bwMode="auto">
                  <a:xfrm>
                    <a:off x="4243" y="3091"/>
                    <a:ext cx="1" cy="1"/>
                  </a:xfrm>
                  <a:prstGeom prst="line">
                    <a:avLst/>
                  </a:prstGeom>
                  <a:noFill/>
                  <a:ln w="33338">
                    <a:solidFill>
                      <a:srgbClr val="FF9900"/>
                    </a:solidFill>
                    <a:round/>
                    <a:headEnd/>
                    <a:tailEnd/>
                  </a:ln>
                </p:spPr>
                <p:txBody>
                  <a:bodyPr/>
                  <a:lstStyle/>
                  <a:p>
                    <a:endParaRPr lang="pt-BR"/>
                  </a:p>
                </p:txBody>
              </p:sp>
              <p:sp>
                <p:nvSpPr>
                  <p:cNvPr id="17757" name="Freeform 2554"/>
                  <p:cNvSpPr>
                    <a:spLocks/>
                  </p:cNvSpPr>
                  <p:nvPr/>
                </p:nvSpPr>
                <p:spPr bwMode="auto">
                  <a:xfrm>
                    <a:off x="4243" y="3085"/>
                    <a:ext cx="6" cy="6"/>
                  </a:xfrm>
                  <a:custGeom>
                    <a:avLst/>
                    <a:gdLst>
                      <a:gd name="T0" fmla="*/ 0 w 6"/>
                      <a:gd name="T1" fmla="*/ 6 h 6"/>
                      <a:gd name="T2" fmla="*/ 0 w 6"/>
                      <a:gd name="T3" fmla="*/ 0 h 6"/>
                      <a:gd name="T4" fmla="*/ 6 w 6"/>
                      <a:gd name="T5" fmla="*/ 0 h 6"/>
                      <a:gd name="T6" fmla="*/ 0 60000 65536"/>
                      <a:gd name="T7" fmla="*/ 0 60000 65536"/>
                      <a:gd name="T8" fmla="*/ 0 60000 65536"/>
                      <a:gd name="T9" fmla="*/ 0 w 6"/>
                      <a:gd name="T10" fmla="*/ 0 h 6"/>
                      <a:gd name="T11" fmla="*/ 6 w 6"/>
                      <a:gd name="T12" fmla="*/ 6 h 6"/>
                    </a:gdLst>
                    <a:ahLst/>
                    <a:cxnLst>
                      <a:cxn ang="T6">
                        <a:pos x="T0" y="T1"/>
                      </a:cxn>
                      <a:cxn ang="T7">
                        <a:pos x="T2" y="T3"/>
                      </a:cxn>
                      <a:cxn ang="T8">
                        <a:pos x="T4" y="T5"/>
                      </a:cxn>
                    </a:cxnLst>
                    <a:rect l="T9" t="T10" r="T11" b="T12"/>
                    <a:pathLst>
                      <a:path w="6" h="6">
                        <a:moveTo>
                          <a:pt x="0" y="6"/>
                        </a:moveTo>
                        <a:lnTo>
                          <a:pt x="0" y="0"/>
                        </a:lnTo>
                        <a:lnTo>
                          <a:pt x="6" y="0"/>
                        </a:lnTo>
                      </a:path>
                    </a:pathLst>
                  </a:custGeom>
                  <a:noFill/>
                  <a:ln w="33338">
                    <a:solidFill>
                      <a:srgbClr val="FF9900"/>
                    </a:solidFill>
                    <a:prstDash val="solid"/>
                    <a:round/>
                    <a:headEnd/>
                    <a:tailEnd/>
                  </a:ln>
                </p:spPr>
                <p:txBody>
                  <a:bodyPr/>
                  <a:lstStyle/>
                  <a:p>
                    <a:endParaRPr lang="pt-BR"/>
                  </a:p>
                </p:txBody>
              </p:sp>
              <p:sp>
                <p:nvSpPr>
                  <p:cNvPr id="17758" name="Line 2555"/>
                  <p:cNvSpPr>
                    <a:spLocks noChangeShapeType="1"/>
                  </p:cNvSpPr>
                  <p:nvPr/>
                </p:nvSpPr>
                <p:spPr bwMode="auto">
                  <a:xfrm>
                    <a:off x="4249" y="3085"/>
                    <a:ext cx="7" cy="1"/>
                  </a:xfrm>
                  <a:prstGeom prst="line">
                    <a:avLst/>
                  </a:prstGeom>
                  <a:noFill/>
                  <a:ln w="33338">
                    <a:solidFill>
                      <a:srgbClr val="FF9900"/>
                    </a:solidFill>
                    <a:round/>
                    <a:headEnd/>
                    <a:tailEnd/>
                  </a:ln>
                </p:spPr>
                <p:txBody>
                  <a:bodyPr/>
                  <a:lstStyle/>
                  <a:p>
                    <a:endParaRPr lang="pt-BR"/>
                  </a:p>
                </p:txBody>
              </p:sp>
              <p:sp>
                <p:nvSpPr>
                  <p:cNvPr id="17759" name="Line 2556"/>
                  <p:cNvSpPr>
                    <a:spLocks noChangeShapeType="1"/>
                  </p:cNvSpPr>
                  <p:nvPr/>
                </p:nvSpPr>
                <p:spPr bwMode="auto">
                  <a:xfrm>
                    <a:off x="4256" y="3085"/>
                    <a:ext cx="1" cy="1"/>
                  </a:xfrm>
                  <a:prstGeom prst="line">
                    <a:avLst/>
                  </a:prstGeom>
                  <a:noFill/>
                  <a:ln w="33338">
                    <a:solidFill>
                      <a:srgbClr val="FF9900"/>
                    </a:solidFill>
                    <a:round/>
                    <a:headEnd/>
                    <a:tailEnd/>
                  </a:ln>
                </p:spPr>
                <p:txBody>
                  <a:bodyPr/>
                  <a:lstStyle/>
                  <a:p>
                    <a:endParaRPr lang="pt-BR"/>
                  </a:p>
                </p:txBody>
              </p:sp>
              <p:sp>
                <p:nvSpPr>
                  <p:cNvPr id="17760" name="Line 2557"/>
                  <p:cNvSpPr>
                    <a:spLocks noChangeShapeType="1"/>
                  </p:cNvSpPr>
                  <p:nvPr/>
                </p:nvSpPr>
                <p:spPr bwMode="auto">
                  <a:xfrm>
                    <a:off x="4256" y="3085"/>
                    <a:ext cx="7" cy="1"/>
                  </a:xfrm>
                  <a:prstGeom prst="line">
                    <a:avLst/>
                  </a:prstGeom>
                  <a:noFill/>
                  <a:ln w="33338">
                    <a:solidFill>
                      <a:srgbClr val="FF9900"/>
                    </a:solidFill>
                    <a:round/>
                    <a:headEnd/>
                    <a:tailEnd/>
                  </a:ln>
                </p:spPr>
                <p:txBody>
                  <a:bodyPr/>
                  <a:lstStyle/>
                  <a:p>
                    <a:endParaRPr lang="pt-BR"/>
                  </a:p>
                </p:txBody>
              </p:sp>
              <p:sp>
                <p:nvSpPr>
                  <p:cNvPr id="17761" name="Line 2558"/>
                  <p:cNvSpPr>
                    <a:spLocks noChangeShapeType="1"/>
                  </p:cNvSpPr>
                  <p:nvPr/>
                </p:nvSpPr>
                <p:spPr bwMode="auto">
                  <a:xfrm>
                    <a:off x="4263" y="3085"/>
                    <a:ext cx="7" cy="1"/>
                  </a:xfrm>
                  <a:prstGeom prst="line">
                    <a:avLst/>
                  </a:prstGeom>
                  <a:noFill/>
                  <a:ln w="33338">
                    <a:solidFill>
                      <a:srgbClr val="FF9900"/>
                    </a:solidFill>
                    <a:round/>
                    <a:headEnd/>
                    <a:tailEnd/>
                  </a:ln>
                </p:spPr>
                <p:txBody>
                  <a:bodyPr/>
                  <a:lstStyle/>
                  <a:p>
                    <a:endParaRPr lang="pt-BR"/>
                  </a:p>
                </p:txBody>
              </p:sp>
              <p:sp>
                <p:nvSpPr>
                  <p:cNvPr id="17762" name="Line 2559"/>
                  <p:cNvSpPr>
                    <a:spLocks noChangeShapeType="1"/>
                  </p:cNvSpPr>
                  <p:nvPr/>
                </p:nvSpPr>
                <p:spPr bwMode="auto">
                  <a:xfrm>
                    <a:off x="4270" y="3085"/>
                    <a:ext cx="1" cy="1"/>
                  </a:xfrm>
                  <a:prstGeom prst="line">
                    <a:avLst/>
                  </a:prstGeom>
                  <a:noFill/>
                  <a:ln w="33338">
                    <a:solidFill>
                      <a:srgbClr val="FF9900"/>
                    </a:solidFill>
                    <a:round/>
                    <a:headEnd/>
                    <a:tailEnd/>
                  </a:ln>
                </p:spPr>
                <p:txBody>
                  <a:bodyPr/>
                  <a:lstStyle/>
                  <a:p>
                    <a:endParaRPr lang="pt-BR"/>
                  </a:p>
                </p:txBody>
              </p:sp>
              <p:sp>
                <p:nvSpPr>
                  <p:cNvPr id="17763" name="Freeform 2560"/>
                  <p:cNvSpPr>
                    <a:spLocks/>
                  </p:cNvSpPr>
                  <p:nvPr/>
                </p:nvSpPr>
                <p:spPr bwMode="auto">
                  <a:xfrm>
                    <a:off x="4270" y="3079"/>
                    <a:ext cx="7" cy="6"/>
                  </a:xfrm>
                  <a:custGeom>
                    <a:avLst/>
                    <a:gdLst>
                      <a:gd name="T0" fmla="*/ 0 w 7"/>
                      <a:gd name="T1" fmla="*/ 6 h 6"/>
                      <a:gd name="T2" fmla="*/ 0 w 7"/>
                      <a:gd name="T3" fmla="*/ 0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0"/>
                        </a:lnTo>
                        <a:lnTo>
                          <a:pt x="7" y="0"/>
                        </a:lnTo>
                      </a:path>
                    </a:pathLst>
                  </a:custGeom>
                  <a:noFill/>
                  <a:ln w="33338">
                    <a:solidFill>
                      <a:srgbClr val="FF9900"/>
                    </a:solidFill>
                    <a:prstDash val="solid"/>
                    <a:round/>
                    <a:headEnd/>
                    <a:tailEnd/>
                  </a:ln>
                </p:spPr>
                <p:txBody>
                  <a:bodyPr/>
                  <a:lstStyle/>
                  <a:p>
                    <a:endParaRPr lang="pt-BR"/>
                  </a:p>
                </p:txBody>
              </p:sp>
              <p:sp>
                <p:nvSpPr>
                  <p:cNvPr id="17764" name="Line 2561"/>
                  <p:cNvSpPr>
                    <a:spLocks noChangeShapeType="1"/>
                  </p:cNvSpPr>
                  <p:nvPr/>
                </p:nvSpPr>
                <p:spPr bwMode="auto">
                  <a:xfrm>
                    <a:off x="4277" y="3079"/>
                    <a:ext cx="7" cy="1"/>
                  </a:xfrm>
                  <a:prstGeom prst="line">
                    <a:avLst/>
                  </a:prstGeom>
                  <a:noFill/>
                  <a:ln w="33338">
                    <a:solidFill>
                      <a:srgbClr val="FF9900"/>
                    </a:solidFill>
                    <a:round/>
                    <a:headEnd/>
                    <a:tailEnd/>
                  </a:ln>
                </p:spPr>
                <p:txBody>
                  <a:bodyPr/>
                  <a:lstStyle/>
                  <a:p>
                    <a:endParaRPr lang="pt-BR"/>
                  </a:p>
                </p:txBody>
              </p:sp>
              <p:sp>
                <p:nvSpPr>
                  <p:cNvPr id="17765" name="Line 2562"/>
                  <p:cNvSpPr>
                    <a:spLocks noChangeShapeType="1"/>
                  </p:cNvSpPr>
                  <p:nvPr/>
                </p:nvSpPr>
                <p:spPr bwMode="auto">
                  <a:xfrm>
                    <a:off x="4284" y="3079"/>
                    <a:ext cx="1" cy="1"/>
                  </a:xfrm>
                  <a:prstGeom prst="line">
                    <a:avLst/>
                  </a:prstGeom>
                  <a:noFill/>
                  <a:ln w="33338">
                    <a:solidFill>
                      <a:srgbClr val="FF9900"/>
                    </a:solidFill>
                    <a:round/>
                    <a:headEnd/>
                    <a:tailEnd/>
                  </a:ln>
                </p:spPr>
                <p:txBody>
                  <a:bodyPr/>
                  <a:lstStyle/>
                  <a:p>
                    <a:endParaRPr lang="pt-BR"/>
                  </a:p>
                </p:txBody>
              </p:sp>
              <p:sp>
                <p:nvSpPr>
                  <p:cNvPr id="17766" name="Line 2563"/>
                  <p:cNvSpPr>
                    <a:spLocks noChangeShapeType="1"/>
                  </p:cNvSpPr>
                  <p:nvPr/>
                </p:nvSpPr>
                <p:spPr bwMode="auto">
                  <a:xfrm>
                    <a:off x="4284" y="3079"/>
                    <a:ext cx="7" cy="1"/>
                  </a:xfrm>
                  <a:prstGeom prst="line">
                    <a:avLst/>
                  </a:prstGeom>
                  <a:noFill/>
                  <a:ln w="33338">
                    <a:solidFill>
                      <a:srgbClr val="FF9900"/>
                    </a:solidFill>
                    <a:round/>
                    <a:headEnd/>
                    <a:tailEnd/>
                  </a:ln>
                </p:spPr>
                <p:txBody>
                  <a:bodyPr/>
                  <a:lstStyle/>
                  <a:p>
                    <a:endParaRPr lang="pt-BR"/>
                  </a:p>
                </p:txBody>
              </p:sp>
              <p:sp>
                <p:nvSpPr>
                  <p:cNvPr id="17767" name="Line 2564"/>
                  <p:cNvSpPr>
                    <a:spLocks noChangeShapeType="1"/>
                  </p:cNvSpPr>
                  <p:nvPr/>
                </p:nvSpPr>
                <p:spPr bwMode="auto">
                  <a:xfrm>
                    <a:off x="4291" y="3079"/>
                    <a:ext cx="7" cy="1"/>
                  </a:xfrm>
                  <a:prstGeom prst="line">
                    <a:avLst/>
                  </a:prstGeom>
                  <a:noFill/>
                  <a:ln w="33338">
                    <a:solidFill>
                      <a:srgbClr val="FF9900"/>
                    </a:solidFill>
                    <a:round/>
                    <a:headEnd/>
                    <a:tailEnd/>
                  </a:ln>
                </p:spPr>
                <p:txBody>
                  <a:bodyPr/>
                  <a:lstStyle/>
                  <a:p>
                    <a:endParaRPr lang="pt-BR"/>
                  </a:p>
                </p:txBody>
              </p:sp>
              <p:sp>
                <p:nvSpPr>
                  <p:cNvPr id="17768" name="Line 2565"/>
                  <p:cNvSpPr>
                    <a:spLocks noChangeShapeType="1"/>
                  </p:cNvSpPr>
                  <p:nvPr/>
                </p:nvSpPr>
                <p:spPr bwMode="auto">
                  <a:xfrm>
                    <a:off x="4298" y="3079"/>
                    <a:ext cx="1" cy="1"/>
                  </a:xfrm>
                  <a:prstGeom prst="line">
                    <a:avLst/>
                  </a:prstGeom>
                  <a:noFill/>
                  <a:ln w="33338">
                    <a:solidFill>
                      <a:srgbClr val="FF9900"/>
                    </a:solidFill>
                    <a:round/>
                    <a:headEnd/>
                    <a:tailEnd/>
                  </a:ln>
                </p:spPr>
                <p:txBody>
                  <a:bodyPr/>
                  <a:lstStyle/>
                  <a:p>
                    <a:endParaRPr lang="pt-BR"/>
                  </a:p>
                </p:txBody>
              </p:sp>
              <p:sp>
                <p:nvSpPr>
                  <p:cNvPr id="17769" name="Line 2566"/>
                  <p:cNvSpPr>
                    <a:spLocks noChangeShapeType="1"/>
                  </p:cNvSpPr>
                  <p:nvPr/>
                </p:nvSpPr>
                <p:spPr bwMode="auto">
                  <a:xfrm>
                    <a:off x="4298" y="3079"/>
                    <a:ext cx="7" cy="1"/>
                  </a:xfrm>
                  <a:prstGeom prst="line">
                    <a:avLst/>
                  </a:prstGeom>
                  <a:noFill/>
                  <a:ln w="33338">
                    <a:solidFill>
                      <a:srgbClr val="FF9900"/>
                    </a:solidFill>
                    <a:round/>
                    <a:headEnd/>
                    <a:tailEnd/>
                  </a:ln>
                </p:spPr>
                <p:txBody>
                  <a:bodyPr/>
                  <a:lstStyle/>
                  <a:p>
                    <a:endParaRPr lang="pt-BR"/>
                  </a:p>
                </p:txBody>
              </p:sp>
              <p:sp>
                <p:nvSpPr>
                  <p:cNvPr id="17770" name="Line 2567"/>
                  <p:cNvSpPr>
                    <a:spLocks noChangeShapeType="1"/>
                  </p:cNvSpPr>
                  <p:nvPr/>
                </p:nvSpPr>
                <p:spPr bwMode="auto">
                  <a:xfrm>
                    <a:off x="4305" y="3079"/>
                    <a:ext cx="7" cy="1"/>
                  </a:xfrm>
                  <a:prstGeom prst="line">
                    <a:avLst/>
                  </a:prstGeom>
                  <a:noFill/>
                  <a:ln w="33338">
                    <a:solidFill>
                      <a:srgbClr val="FF9900"/>
                    </a:solidFill>
                    <a:round/>
                    <a:headEnd/>
                    <a:tailEnd/>
                  </a:ln>
                </p:spPr>
                <p:txBody>
                  <a:bodyPr/>
                  <a:lstStyle/>
                  <a:p>
                    <a:endParaRPr lang="pt-BR"/>
                  </a:p>
                </p:txBody>
              </p:sp>
              <p:sp>
                <p:nvSpPr>
                  <p:cNvPr id="17771" name="Freeform 2568"/>
                  <p:cNvSpPr>
                    <a:spLocks/>
                  </p:cNvSpPr>
                  <p:nvPr/>
                </p:nvSpPr>
                <p:spPr bwMode="auto">
                  <a:xfrm>
                    <a:off x="4312" y="3073"/>
                    <a:ext cx="1" cy="6"/>
                  </a:xfrm>
                  <a:custGeom>
                    <a:avLst/>
                    <a:gdLst>
                      <a:gd name="T0" fmla="*/ 0 w 1"/>
                      <a:gd name="T1" fmla="*/ 6 h 6"/>
                      <a:gd name="T2" fmla="*/ 0 w 1"/>
                      <a:gd name="T3" fmla="*/ 0 h 6"/>
                      <a:gd name="T4" fmla="*/ 0 w 1"/>
                      <a:gd name="T5" fmla="*/ 0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6"/>
                        </a:moveTo>
                        <a:lnTo>
                          <a:pt x="0" y="0"/>
                        </a:lnTo>
                      </a:path>
                    </a:pathLst>
                  </a:custGeom>
                  <a:noFill/>
                  <a:ln w="33338">
                    <a:solidFill>
                      <a:srgbClr val="FF9900"/>
                    </a:solidFill>
                    <a:prstDash val="solid"/>
                    <a:round/>
                    <a:headEnd/>
                    <a:tailEnd/>
                  </a:ln>
                </p:spPr>
                <p:txBody>
                  <a:bodyPr/>
                  <a:lstStyle/>
                  <a:p>
                    <a:endParaRPr lang="pt-BR"/>
                  </a:p>
                </p:txBody>
              </p:sp>
              <p:sp>
                <p:nvSpPr>
                  <p:cNvPr id="17772" name="Line 2569"/>
                  <p:cNvSpPr>
                    <a:spLocks noChangeShapeType="1"/>
                  </p:cNvSpPr>
                  <p:nvPr/>
                </p:nvSpPr>
                <p:spPr bwMode="auto">
                  <a:xfrm>
                    <a:off x="4312" y="3073"/>
                    <a:ext cx="7" cy="1"/>
                  </a:xfrm>
                  <a:prstGeom prst="line">
                    <a:avLst/>
                  </a:prstGeom>
                  <a:noFill/>
                  <a:ln w="33338">
                    <a:solidFill>
                      <a:srgbClr val="FF9900"/>
                    </a:solidFill>
                    <a:round/>
                    <a:headEnd/>
                    <a:tailEnd/>
                  </a:ln>
                </p:spPr>
                <p:txBody>
                  <a:bodyPr/>
                  <a:lstStyle/>
                  <a:p>
                    <a:endParaRPr lang="pt-BR"/>
                  </a:p>
                </p:txBody>
              </p:sp>
              <p:sp>
                <p:nvSpPr>
                  <p:cNvPr id="17773" name="Line 2570"/>
                  <p:cNvSpPr>
                    <a:spLocks noChangeShapeType="1"/>
                  </p:cNvSpPr>
                  <p:nvPr/>
                </p:nvSpPr>
                <p:spPr bwMode="auto">
                  <a:xfrm>
                    <a:off x="4319" y="3073"/>
                    <a:ext cx="7" cy="1"/>
                  </a:xfrm>
                  <a:prstGeom prst="line">
                    <a:avLst/>
                  </a:prstGeom>
                  <a:noFill/>
                  <a:ln w="33338">
                    <a:solidFill>
                      <a:srgbClr val="FF9900"/>
                    </a:solidFill>
                    <a:round/>
                    <a:headEnd/>
                    <a:tailEnd/>
                  </a:ln>
                </p:spPr>
                <p:txBody>
                  <a:bodyPr/>
                  <a:lstStyle/>
                  <a:p>
                    <a:endParaRPr lang="pt-BR"/>
                  </a:p>
                </p:txBody>
              </p:sp>
              <p:sp>
                <p:nvSpPr>
                  <p:cNvPr id="17774" name="Line 2571"/>
                  <p:cNvSpPr>
                    <a:spLocks noChangeShapeType="1"/>
                  </p:cNvSpPr>
                  <p:nvPr/>
                </p:nvSpPr>
                <p:spPr bwMode="auto">
                  <a:xfrm>
                    <a:off x="4326" y="3073"/>
                    <a:ext cx="1" cy="1"/>
                  </a:xfrm>
                  <a:prstGeom prst="line">
                    <a:avLst/>
                  </a:prstGeom>
                  <a:noFill/>
                  <a:ln w="33338">
                    <a:solidFill>
                      <a:srgbClr val="FF9900"/>
                    </a:solidFill>
                    <a:round/>
                    <a:headEnd/>
                    <a:tailEnd/>
                  </a:ln>
                </p:spPr>
                <p:txBody>
                  <a:bodyPr/>
                  <a:lstStyle/>
                  <a:p>
                    <a:endParaRPr lang="pt-BR"/>
                  </a:p>
                </p:txBody>
              </p:sp>
              <p:sp>
                <p:nvSpPr>
                  <p:cNvPr id="17775" name="Line 2572"/>
                  <p:cNvSpPr>
                    <a:spLocks noChangeShapeType="1"/>
                  </p:cNvSpPr>
                  <p:nvPr/>
                </p:nvSpPr>
                <p:spPr bwMode="auto">
                  <a:xfrm>
                    <a:off x="4326" y="3073"/>
                    <a:ext cx="7" cy="1"/>
                  </a:xfrm>
                  <a:prstGeom prst="line">
                    <a:avLst/>
                  </a:prstGeom>
                  <a:noFill/>
                  <a:ln w="33338">
                    <a:solidFill>
                      <a:srgbClr val="FF9900"/>
                    </a:solidFill>
                    <a:round/>
                    <a:headEnd/>
                    <a:tailEnd/>
                  </a:ln>
                </p:spPr>
                <p:txBody>
                  <a:bodyPr/>
                  <a:lstStyle/>
                  <a:p>
                    <a:endParaRPr lang="pt-BR"/>
                  </a:p>
                </p:txBody>
              </p:sp>
              <p:sp>
                <p:nvSpPr>
                  <p:cNvPr id="17776" name="Line 2573"/>
                  <p:cNvSpPr>
                    <a:spLocks noChangeShapeType="1"/>
                  </p:cNvSpPr>
                  <p:nvPr/>
                </p:nvSpPr>
                <p:spPr bwMode="auto">
                  <a:xfrm>
                    <a:off x="4333" y="3073"/>
                    <a:ext cx="7" cy="1"/>
                  </a:xfrm>
                  <a:prstGeom prst="line">
                    <a:avLst/>
                  </a:prstGeom>
                  <a:noFill/>
                  <a:ln w="33338">
                    <a:solidFill>
                      <a:srgbClr val="FF9900"/>
                    </a:solidFill>
                    <a:round/>
                    <a:headEnd/>
                    <a:tailEnd/>
                  </a:ln>
                </p:spPr>
                <p:txBody>
                  <a:bodyPr/>
                  <a:lstStyle/>
                  <a:p>
                    <a:endParaRPr lang="pt-BR"/>
                  </a:p>
                </p:txBody>
              </p:sp>
              <p:sp>
                <p:nvSpPr>
                  <p:cNvPr id="17777" name="Line 2574"/>
                  <p:cNvSpPr>
                    <a:spLocks noChangeShapeType="1"/>
                  </p:cNvSpPr>
                  <p:nvPr/>
                </p:nvSpPr>
                <p:spPr bwMode="auto">
                  <a:xfrm>
                    <a:off x="4340" y="3073"/>
                    <a:ext cx="1" cy="1"/>
                  </a:xfrm>
                  <a:prstGeom prst="line">
                    <a:avLst/>
                  </a:prstGeom>
                  <a:noFill/>
                  <a:ln w="33338">
                    <a:solidFill>
                      <a:srgbClr val="FF9900"/>
                    </a:solidFill>
                    <a:round/>
                    <a:headEnd/>
                    <a:tailEnd/>
                  </a:ln>
                </p:spPr>
                <p:txBody>
                  <a:bodyPr/>
                  <a:lstStyle/>
                  <a:p>
                    <a:endParaRPr lang="pt-BR"/>
                  </a:p>
                </p:txBody>
              </p:sp>
              <p:sp>
                <p:nvSpPr>
                  <p:cNvPr id="17778" name="Line 2575"/>
                  <p:cNvSpPr>
                    <a:spLocks noChangeShapeType="1"/>
                  </p:cNvSpPr>
                  <p:nvPr/>
                </p:nvSpPr>
                <p:spPr bwMode="auto">
                  <a:xfrm>
                    <a:off x="4340" y="3073"/>
                    <a:ext cx="7" cy="1"/>
                  </a:xfrm>
                  <a:prstGeom prst="line">
                    <a:avLst/>
                  </a:prstGeom>
                  <a:noFill/>
                  <a:ln w="33338">
                    <a:solidFill>
                      <a:srgbClr val="FF9900"/>
                    </a:solidFill>
                    <a:round/>
                    <a:headEnd/>
                    <a:tailEnd/>
                  </a:ln>
                </p:spPr>
                <p:txBody>
                  <a:bodyPr/>
                  <a:lstStyle/>
                  <a:p>
                    <a:endParaRPr lang="pt-BR"/>
                  </a:p>
                </p:txBody>
              </p:sp>
              <p:sp>
                <p:nvSpPr>
                  <p:cNvPr id="17779" name="Line 2576"/>
                  <p:cNvSpPr>
                    <a:spLocks noChangeShapeType="1"/>
                  </p:cNvSpPr>
                  <p:nvPr/>
                </p:nvSpPr>
                <p:spPr bwMode="auto">
                  <a:xfrm>
                    <a:off x="4347" y="3073"/>
                    <a:ext cx="7" cy="1"/>
                  </a:xfrm>
                  <a:prstGeom prst="line">
                    <a:avLst/>
                  </a:prstGeom>
                  <a:noFill/>
                  <a:ln w="33338">
                    <a:solidFill>
                      <a:srgbClr val="FF9900"/>
                    </a:solidFill>
                    <a:round/>
                    <a:headEnd/>
                    <a:tailEnd/>
                  </a:ln>
                </p:spPr>
                <p:txBody>
                  <a:bodyPr/>
                  <a:lstStyle/>
                  <a:p>
                    <a:endParaRPr lang="pt-BR"/>
                  </a:p>
                </p:txBody>
              </p:sp>
              <p:sp>
                <p:nvSpPr>
                  <p:cNvPr id="17780" name="Line 2577"/>
                  <p:cNvSpPr>
                    <a:spLocks noChangeShapeType="1"/>
                  </p:cNvSpPr>
                  <p:nvPr/>
                </p:nvSpPr>
                <p:spPr bwMode="auto">
                  <a:xfrm>
                    <a:off x="4354" y="3073"/>
                    <a:ext cx="1" cy="1"/>
                  </a:xfrm>
                  <a:prstGeom prst="line">
                    <a:avLst/>
                  </a:prstGeom>
                  <a:noFill/>
                  <a:ln w="33338">
                    <a:solidFill>
                      <a:srgbClr val="FF9900"/>
                    </a:solidFill>
                    <a:round/>
                    <a:headEnd/>
                    <a:tailEnd/>
                  </a:ln>
                </p:spPr>
                <p:txBody>
                  <a:bodyPr/>
                  <a:lstStyle/>
                  <a:p>
                    <a:endParaRPr lang="pt-BR"/>
                  </a:p>
                </p:txBody>
              </p:sp>
              <p:sp>
                <p:nvSpPr>
                  <p:cNvPr id="17781" name="Line 2578"/>
                  <p:cNvSpPr>
                    <a:spLocks noChangeShapeType="1"/>
                  </p:cNvSpPr>
                  <p:nvPr/>
                </p:nvSpPr>
                <p:spPr bwMode="auto">
                  <a:xfrm>
                    <a:off x="4354" y="3073"/>
                    <a:ext cx="7" cy="1"/>
                  </a:xfrm>
                  <a:prstGeom prst="line">
                    <a:avLst/>
                  </a:prstGeom>
                  <a:noFill/>
                  <a:ln w="33338">
                    <a:solidFill>
                      <a:srgbClr val="FF9900"/>
                    </a:solidFill>
                    <a:round/>
                    <a:headEnd/>
                    <a:tailEnd/>
                  </a:ln>
                </p:spPr>
                <p:txBody>
                  <a:bodyPr/>
                  <a:lstStyle/>
                  <a:p>
                    <a:endParaRPr lang="pt-BR"/>
                  </a:p>
                </p:txBody>
              </p:sp>
              <p:sp>
                <p:nvSpPr>
                  <p:cNvPr id="17782" name="Line 2579"/>
                  <p:cNvSpPr>
                    <a:spLocks noChangeShapeType="1"/>
                  </p:cNvSpPr>
                  <p:nvPr/>
                </p:nvSpPr>
                <p:spPr bwMode="auto">
                  <a:xfrm>
                    <a:off x="4361" y="3073"/>
                    <a:ext cx="7" cy="1"/>
                  </a:xfrm>
                  <a:prstGeom prst="line">
                    <a:avLst/>
                  </a:prstGeom>
                  <a:noFill/>
                  <a:ln w="33338">
                    <a:solidFill>
                      <a:srgbClr val="FF9900"/>
                    </a:solidFill>
                    <a:round/>
                    <a:headEnd/>
                    <a:tailEnd/>
                  </a:ln>
                </p:spPr>
                <p:txBody>
                  <a:bodyPr/>
                  <a:lstStyle/>
                  <a:p>
                    <a:endParaRPr lang="pt-BR"/>
                  </a:p>
                </p:txBody>
              </p:sp>
              <p:sp>
                <p:nvSpPr>
                  <p:cNvPr id="17783" name="Freeform 2580"/>
                  <p:cNvSpPr>
                    <a:spLocks/>
                  </p:cNvSpPr>
                  <p:nvPr/>
                </p:nvSpPr>
                <p:spPr bwMode="auto">
                  <a:xfrm>
                    <a:off x="4368" y="3068"/>
                    <a:ext cx="1" cy="5"/>
                  </a:xfrm>
                  <a:custGeom>
                    <a:avLst/>
                    <a:gdLst>
                      <a:gd name="T0" fmla="*/ 0 w 1"/>
                      <a:gd name="T1" fmla="*/ 5 h 5"/>
                      <a:gd name="T2" fmla="*/ 0 w 1"/>
                      <a:gd name="T3" fmla="*/ 0 h 5"/>
                      <a:gd name="T4" fmla="*/ 0 w 1"/>
                      <a:gd name="T5" fmla="*/ 0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0" y="5"/>
                        </a:moveTo>
                        <a:lnTo>
                          <a:pt x="0" y="0"/>
                        </a:lnTo>
                      </a:path>
                    </a:pathLst>
                  </a:custGeom>
                  <a:noFill/>
                  <a:ln w="33338">
                    <a:solidFill>
                      <a:srgbClr val="FF9900"/>
                    </a:solidFill>
                    <a:prstDash val="solid"/>
                    <a:round/>
                    <a:headEnd/>
                    <a:tailEnd/>
                  </a:ln>
                </p:spPr>
                <p:txBody>
                  <a:bodyPr/>
                  <a:lstStyle/>
                  <a:p>
                    <a:endParaRPr lang="pt-BR"/>
                  </a:p>
                </p:txBody>
              </p:sp>
              <p:sp>
                <p:nvSpPr>
                  <p:cNvPr id="17784" name="Line 2581"/>
                  <p:cNvSpPr>
                    <a:spLocks noChangeShapeType="1"/>
                  </p:cNvSpPr>
                  <p:nvPr/>
                </p:nvSpPr>
                <p:spPr bwMode="auto">
                  <a:xfrm>
                    <a:off x="4368" y="3068"/>
                    <a:ext cx="7" cy="1"/>
                  </a:xfrm>
                  <a:prstGeom prst="line">
                    <a:avLst/>
                  </a:prstGeom>
                  <a:noFill/>
                  <a:ln w="33338">
                    <a:solidFill>
                      <a:srgbClr val="FF9900"/>
                    </a:solidFill>
                    <a:round/>
                    <a:headEnd/>
                    <a:tailEnd/>
                  </a:ln>
                </p:spPr>
                <p:txBody>
                  <a:bodyPr/>
                  <a:lstStyle/>
                  <a:p>
                    <a:endParaRPr lang="pt-BR"/>
                  </a:p>
                </p:txBody>
              </p:sp>
              <p:sp>
                <p:nvSpPr>
                  <p:cNvPr id="17785" name="Line 2582"/>
                  <p:cNvSpPr>
                    <a:spLocks noChangeShapeType="1"/>
                  </p:cNvSpPr>
                  <p:nvPr/>
                </p:nvSpPr>
                <p:spPr bwMode="auto">
                  <a:xfrm>
                    <a:off x="4375" y="3068"/>
                    <a:ext cx="7" cy="1"/>
                  </a:xfrm>
                  <a:prstGeom prst="line">
                    <a:avLst/>
                  </a:prstGeom>
                  <a:noFill/>
                  <a:ln w="33338">
                    <a:solidFill>
                      <a:srgbClr val="FF9900"/>
                    </a:solidFill>
                    <a:round/>
                    <a:headEnd/>
                    <a:tailEnd/>
                  </a:ln>
                </p:spPr>
                <p:txBody>
                  <a:bodyPr/>
                  <a:lstStyle/>
                  <a:p>
                    <a:endParaRPr lang="pt-BR"/>
                  </a:p>
                </p:txBody>
              </p:sp>
              <p:sp>
                <p:nvSpPr>
                  <p:cNvPr id="17786" name="Line 2583"/>
                  <p:cNvSpPr>
                    <a:spLocks noChangeShapeType="1"/>
                  </p:cNvSpPr>
                  <p:nvPr/>
                </p:nvSpPr>
                <p:spPr bwMode="auto">
                  <a:xfrm>
                    <a:off x="4382" y="3068"/>
                    <a:ext cx="1" cy="1"/>
                  </a:xfrm>
                  <a:prstGeom prst="line">
                    <a:avLst/>
                  </a:prstGeom>
                  <a:noFill/>
                  <a:ln w="33338">
                    <a:solidFill>
                      <a:srgbClr val="FF9900"/>
                    </a:solidFill>
                    <a:round/>
                    <a:headEnd/>
                    <a:tailEnd/>
                  </a:ln>
                </p:spPr>
                <p:txBody>
                  <a:bodyPr/>
                  <a:lstStyle/>
                  <a:p>
                    <a:endParaRPr lang="pt-BR"/>
                  </a:p>
                </p:txBody>
              </p:sp>
              <p:sp>
                <p:nvSpPr>
                  <p:cNvPr id="17787" name="Line 2584"/>
                  <p:cNvSpPr>
                    <a:spLocks noChangeShapeType="1"/>
                  </p:cNvSpPr>
                  <p:nvPr/>
                </p:nvSpPr>
                <p:spPr bwMode="auto">
                  <a:xfrm>
                    <a:off x="4382" y="3068"/>
                    <a:ext cx="7" cy="1"/>
                  </a:xfrm>
                  <a:prstGeom prst="line">
                    <a:avLst/>
                  </a:prstGeom>
                  <a:noFill/>
                  <a:ln w="33338">
                    <a:solidFill>
                      <a:srgbClr val="FF9900"/>
                    </a:solidFill>
                    <a:round/>
                    <a:headEnd/>
                    <a:tailEnd/>
                  </a:ln>
                </p:spPr>
                <p:txBody>
                  <a:bodyPr/>
                  <a:lstStyle/>
                  <a:p>
                    <a:endParaRPr lang="pt-BR"/>
                  </a:p>
                </p:txBody>
              </p:sp>
              <p:sp>
                <p:nvSpPr>
                  <p:cNvPr id="17788" name="Line 2585"/>
                  <p:cNvSpPr>
                    <a:spLocks noChangeShapeType="1"/>
                  </p:cNvSpPr>
                  <p:nvPr/>
                </p:nvSpPr>
                <p:spPr bwMode="auto">
                  <a:xfrm>
                    <a:off x="4389" y="3068"/>
                    <a:ext cx="7" cy="1"/>
                  </a:xfrm>
                  <a:prstGeom prst="line">
                    <a:avLst/>
                  </a:prstGeom>
                  <a:noFill/>
                  <a:ln w="33338">
                    <a:solidFill>
                      <a:srgbClr val="FF9900"/>
                    </a:solidFill>
                    <a:round/>
                    <a:headEnd/>
                    <a:tailEnd/>
                  </a:ln>
                </p:spPr>
                <p:txBody>
                  <a:bodyPr/>
                  <a:lstStyle/>
                  <a:p>
                    <a:endParaRPr lang="pt-BR"/>
                  </a:p>
                </p:txBody>
              </p:sp>
              <p:sp>
                <p:nvSpPr>
                  <p:cNvPr id="17789" name="Line 2586"/>
                  <p:cNvSpPr>
                    <a:spLocks noChangeShapeType="1"/>
                  </p:cNvSpPr>
                  <p:nvPr/>
                </p:nvSpPr>
                <p:spPr bwMode="auto">
                  <a:xfrm>
                    <a:off x="4396" y="3068"/>
                    <a:ext cx="1" cy="1"/>
                  </a:xfrm>
                  <a:prstGeom prst="line">
                    <a:avLst/>
                  </a:prstGeom>
                  <a:noFill/>
                  <a:ln w="33338">
                    <a:solidFill>
                      <a:srgbClr val="FF9900"/>
                    </a:solidFill>
                    <a:round/>
                    <a:headEnd/>
                    <a:tailEnd/>
                  </a:ln>
                </p:spPr>
                <p:txBody>
                  <a:bodyPr/>
                  <a:lstStyle/>
                  <a:p>
                    <a:endParaRPr lang="pt-BR"/>
                  </a:p>
                </p:txBody>
              </p:sp>
              <p:sp>
                <p:nvSpPr>
                  <p:cNvPr id="17790" name="Line 2587"/>
                  <p:cNvSpPr>
                    <a:spLocks noChangeShapeType="1"/>
                  </p:cNvSpPr>
                  <p:nvPr/>
                </p:nvSpPr>
                <p:spPr bwMode="auto">
                  <a:xfrm>
                    <a:off x="4396" y="3068"/>
                    <a:ext cx="7" cy="1"/>
                  </a:xfrm>
                  <a:prstGeom prst="line">
                    <a:avLst/>
                  </a:prstGeom>
                  <a:noFill/>
                  <a:ln w="33338">
                    <a:solidFill>
                      <a:srgbClr val="FF9900"/>
                    </a:solidFill>
                    <a:round/>
                    <a:headEnd/>
                    <a:tailEnd/>
                  </a:ln>
                </p:spPr>
                <p:txBody>
                  <a:bodyPr/>
                  <a:lstStyle/>
                  <a:p>
                    <a:endParaRPr lang="pt-BR"/>
                  </a:p>
                </p:txBody>
              </p:sp>
              <p:sp>
                <p:nvSpPr>
                  <p:cNvPr id="17791" name="Line 2588"/>
                  <p:cNvSpPr>
                    <a:spLocks noChangeShapeType="1"/>
                  </p:cNvSpPr>
                  <p:nvPr/>
                </p:nvSpPr>
                <p:spPr bwMode="auto">
                  <a:xfrm>
                    <a:off x="4403" y="3068"/>
                    <a:ext cx="7" cy="1"/>
                  </a:xfrm>
                  <a:prstGeom prst="line">
                    <a:avLst/>
                  </a:prstGeom>
                  <a:noFill/>
                  <a:ln w="33338">
                    <a:solidFill>
                      <a:srgbClr val="FF9900"/>
                    </a:solidFill>
                    <a:round/>
                    <a:headEnd/>
                    <a:tailEnd/>
                  </a:ln>
                </p:spPr>
                <p:txBody>
                  <a:bodyPr/>
                  <a:lstStyle/>
                  <a:p>
                    <a:endParaRPr lang="pt-BR"/>
                  </a:p>
                </p:txBody>
              </p:sp>
              <p:sp>
                <p:nvSpPr>
                  <p:cNvPr id="17792" name="Line 2589"/>
                  <p:cNvSpPr>
                    <a:spLocks noChangeShapeType="1"/>
                  </p:cNvSpPr>
                  <p:nvPr/>
                </p:nvSpPr>
                <p:spPr bwMode="auto">
                  <a:xfrm>
                    <a:off x="4410" y="3068"/>
                    <a:ext cx="1" cy="1"/>
                  </a:xfrm>
                  <a:prstGeom prst="line">
                    <a:avLst/>
                  </a:prstGeom>
                  <a:noFill/>
                  <a:ln w="33338">
                    <a:solidFill>
                      <a:srgbClr val="FF9900"/>
                    </a:solidFill>
                    <a:round/>
                    <a:headEnd/>
                    <a:tailEnd/>
                  </a:ln>
                </p:spPr>
                <p:txBody>
                  <a:bodyPr/>
                  <a:lstStyle/>
                  <a:p>
                    <a:endParaRPr lang="pt-BR"/>
                  </a:p>
                </p:txBody>
              </p:sp>
              <p:sp>
                <p:nvSpPr>
                  <p:cNvPr id="17793" name="Line 2590"/>
                  <p:cNvSpPr>
                    <a:spLocks noChangeShapeType="1"/>
                  </p:cNvSpPr>
                  <p:nvPr/>
                </p:nvSpPr>
                <p:spPr bwMode="auto">
                  <a:xfrm>
                    <a:off x="4410" y="3068"/>
                    <a:ext cx="7" cy="1"/>
                  </a:xfrm>
                  <a:prstGeom prst="line">
                    <a:avLst/>
                  </a:prstGeom>
                  <a:noFill/>
                  <a:ln w="33338">
                    <a:solidFill>
                      <a:srgbClr val="FF9900"/>
                    </a:solidFill>
                    <a:round/>
                    <a:headEnd/>
                    <a:tailEnd/>
                  </a:ln>
                </p:spPr>
                <p:txBody>
                  <a:bodyPr/>
                  <a:lstStyle/>
                  <a:p>
                    <a:endParaRPr lang="pt-BR"/>
                  </a:p>
                </p:txBody>
              </p:sp>
              <p:sp>
                <p:nvSpPr>
                  <p:cNvPr id="17794" name="Line 2591"/>
                  <p:cNvSpPr>
                    <a:spLocks noChangeShapeType="1"/>
                  </p:cNvSpPr>
                  <p:nvPr/>
                </p:nvSpPr>
                <p:spPr bwMode="auto">
                  <a:xfrm>
                    <a:off x="4417" y="3068"/>
                    <a:ext cx="6" cy="1"/>
                  </a:xfrm>
                  <a:prstGeom prst="line">
                    <a:avLst/>
                  </a:prstGeom>
                  <a:noFill/>
                  <a:ln w="33338">
                    <a:solidFill>
                      <a:srgbClr val="FF9900"/>
                    </a:solidFill>
                    <a:round/>
                    <a:headEnd/>
                    <a:tailEnd/>
                  </a:ln>
                </p:spPr>
                <p:txBody>
                  <a:bodyPr/>
                  <a:lstStyle/>
                  <a:p>
                    <a:endParaRPr lang="pt-BR"/>
                  </a:p>
                </p:txBody>
              </p:sp>
              <p:sp>
                <p:nvSpPr>
                  <p:cNvPr id="17795" name="Line 2592"/>
                  <p:cNvSpPr>
                    <a:spLocks noChangeShapeType="1"/>
                  </p:cNvSpPr>
                  <p:nvPr/>
                </p:nvSpPr>
                <p:spPr bwMode="auto">
                  <a:xfrm>
                    <a:off x="4423" y="3068"/>
                    <a:ext cx="1" cy="1"/>
                  </a:xfrm>
                  <a:prstGeom prst="line">
                    <a:avLst/>
                  </a:prstGeom>
                  <a:noFill/>
                  <a:ln w="33338">
                    <a:solidFill>
                      <a:srgbClr val="FF9900"/>
                    </a:solidFill>
                    <a:round/>
                    <a:headEnd/>
                    <a:tailEnd/>
                  </a:ln>
                </p:spPr>
                <p:txBody>
                  <a:bodyPr/>
                  <a:lstStyle/>
                  <a:p>
                    <a:endParaRPr lang="pt-BR"/>
                  </a:p>
                </p:txBody>
              </p:sp>
              <p:sp>
                <p:nvSpPr>
                  <p:cNvPr id="17796" name="Line 2593"/>
                  <p:cNvSpPr>
                    <a:spLocks noChangeShapeType="1"/>
                  </p:cNvSpPr>
                  <p:nvPr/>
                </p:nvSpPr>
                <p:spPr bwMode="auto">
                  <a:xfrm>
                    <a:off x="4423" y="3068"/>
                    <a:ext cx="7" cy="1"/>
                  </a:xfrm>
                  <a:prstGeom prst="line">
                    <a:avLst/>
                  </a:prstGeom>
                  <a:noFill/>
                  <a:ln w="33338">
                    <a:solidFill>
                      <a:srgbClr val="FF9900"/>
                    </a:solidFill>
                    <a:round/>
                    <a:headEnd/>
                    <a:tailEnd/>
                  </a:ln>
                </p:spPr>
                <p:txBody>
                  <a:bodyPr/>
                  <a:lstStyle/>
                  <a:p>
                    <a:endParaRPr lang="pt-BR"/>
                  </a:p>
                </p:txBody>
              </p:sp>
              <p:sp>
                <p:nvSpPr>
                  <p:cNvPr id="17797" name="Line 2594"/>
                  <p:cNvSpPr>
                    <a:spLocks noChangeShapeType="1"/>
                  </p:cNvSpPr>
                  <p:nvPr/>
                </p:nvSpPr>
                <p:spPr bwMode="auto">
                  <a:xfrm>
                    <a:off x="4430" y="3068"/>
                    <a:ext cx="7" cy="1"/>
                  </a:xfrm>
                  <a:prstGeom prst="line">
                    <a:avLst/>
                  </a:prstGeom>
                  <a:noFill/>
                  <a:ln w="33338">
                    <a:solidFill>
                      <a:srgbClr val="FF9900"/>
                    </a:solidFill>
                    <a:round/>
                    <a:headEnd/>
                    <a:tailEnd/>
                  </a:ln>
                </p:spPr>
                <p:txBody>
                  <a:bodyPr/>
                  <a:lstStyle/>
                  <a:p>
                    <a:endParaRPr lang="pt-BR"/>
                  </a:p>
                </p:txBody>
              </p:sp>
              <p:sp>
                <p:nvSpPr>
                  <p:cNvPr id="17798" name="Line 2595"/>
                  <p:cNvSpPr>
                    <a:spLocks noChangeShapeType="1"/>
                  </p:cNvSpPr>
                  <p:nvPr/>
                </p:nvSpPr>
                <p:spPr bwMode="auto">
                  <a:xfrm>
                    <a:off x="4437" y="3068"/>
                    <a:ext cx="1" cy="1"/>
                  </a:xfrm>
                  <a:prstGeom prst="line">
                    <a:avLst/>
                  </a:prstGeom>
                  <a:noFill/>
                  <a:ln w="33338">
                    <a:solidFill>
                      <a:srgbClr val="FF9900"/>
                    </a:solidFill>
                    <a:round/>
                    <a:headEnd/>
                    <a:tailEnd/>
                  </a:ln>
                </p:spPr>
                <p:txBody>
                  <a:bodyPr/>
                  <a:lstStyle/>
                  <a:p>
                    <a:endParaRPr lang="pt-BR"/>
                  </a:p>
                </p:txBody>
              </p:sp>
              <p:sp>
                <p:nvSpPr>
                  <p:cNvPr id="17799" name="Line 2596"/>
                  <p:cNvSpPr>
                    <a:spLocks noChangeShapeType="1"/>
                  </p:cNvSpPr>
                  <p:nvPr/>
                </p:nvSpPr>
                <p:spPr bwMode="auto">
                  <a:xfrm>
                    <a:off x="4437" y="3068"/>
                    <a:ext cx="7" cy="1"/>
                  </a:xfrm>
                  <a:prstGeom prst="line">
                    <a:avLst/>
                  </a:prstGeom>
                  <a:noFill/>
                  <a:ln w="33338">
                    <a:solidFill>
                      <a:srgbClr val="FF9900"/>
                    </a:solidFill>
                    <a:round/>
                    <a:headEnd/>
                    <a:tailEnd/>
                  </a:ln>
                </p:spPr>
                <p:txBody>
                  <a:bodyPr/>
                  <a:lstStyle/>
                  <a:p>
                    <a:endParaRPr lang="pt-BR"/>
                  </a:p>
                </p:txBody>
              </p:sp>
              <p:sp>
                <p:nvSpPr>
                  <p:cNvPr id="17800" name="Line 2597"/>
                  <p:cNvSpPr>
                    <a:spLocks noChangeShapeType="1"/>
                  </p:cNvSpPr>
                  <p:nvPr/>
                </p:nvSpPr>
                <p:spPr bwMode="auto">
                  <a:xfrm>
                    <a:off x="4444" y="3068"/>
                    <a:ext cx="7" cy="1"/>
                  </a:xfrm>
                  <a:prstGeom prst="line">
                    <a:avLst/>
                  </a:prstGeom>
                  <a:noFill/>
                  <a:ln w="33338">
                    <a:solidFill>
                      <a:srgbClr val="FF9900"/>
                    </a:solidFill>
                    <a:round/>
                    <a:headEnd/>
                    <a:tailEnd/>
                  </a:ln>
                </p:spPr>
                <p:txBody>
                  <a:bodyPr/>
                  <a:lstStyle/>
                  <a:p>
                    <a:endParaRPr lang="pt-BR"/>
                  </a:p>
                </p:txBody>
              </p:sp>
              <p:sp>
                <p:nvSpPr>
                  <p:cNvPr id="17801" name="Line 2598"/>
                  <p:cNvSpPr>
                    <a:spLocks noChangeShapeType="1"/>
                  </p:cNvSpPr>
                  <p:nvPr/>
                </p:nvSpPr>
                <p:spPr bwMode="auto">
                  <a:xfrm>
                    <a:off x="4451" y="3068"/>
                    <a:ext cx="1" cy="1"/>
                  </a:xfrm>
                  <a:prstGeom prst="line">
                    <a:avLst/>
                  </a:prstGeom>
                  <a:noFill/>
                  <a:ln w="33338">
                    <a:solidFill>
                      <a:srgbClr val="FF9900"/>
                    </a:solidFill>
                    <a:round/>
                    <a:headEnd/>
                    <a:tailEnd/>
                  </a:ln>
                </p:spPr>
                <p:txBody>
                  <a:bodyPr/>
                  <a:lstStyle/>
                  <a:p>
                    <a:endParaRPr lang="pt-BR"/>
                  </a:p>
                </p:txBody>
              </p:sp>
              <p:sp>
                <p:nvSpPr>
                  <p:cNvPr id="17802" name="Line 2599"/>
                  <p:cNvSpPr>
                    <a:spLocks noChangeShapeType="1"/>
                  </p:cNvSpPr>
                  <p:nvPr/>
                </p:nvSpPr>
                <p:spPr bwMode="auto">
                  <a:xfrm>
                    <a:off x="4451" y="3068"/>
                    <a:ext cx="7" cy="1"/>
                  </a:xfrm>
                  <a:prstGeom prst="line">
                    <a:avLst/>
                  </a:prstGeom>
                  <a:noFill/>
                  <a:ln w="33338">
                    <a:solidFill>
                      <a:srgbClr val="FF9900"/>
                    </a:solidFill>
                    <a:round/>
                    <a:headEnd/>
                    <a:tailEnd/>
                  </a:ln>
                </p:spPr>
                <p:txBody>
                  <a:bodyPr/>
                  <a:lstStyle/>
                  <a:p>
                    <a:endParaRPr lang="pt-BR"/>
                  </a:p>
                </p:txBody>
              </p:sp>
              <p:sp>
                <p:nvSpPr>
                  <p:cNvPr id="17803" name="Line 2600"/>
                  <p:cNvSpPr>
                    <a:spLocks noChangeShapeType="1"/>
                  </p:cNvSpPr>
                  <p:nvPr/>
                </p:nvSpPr>
                <p:spPr bwMode="auto">
                  <a:xfrm>
                    <a:off x="4458" y="3068"/>
                    <a:ext cx="7" cy="1"/>
                  </a:xfrm>
                  <a:prstGeom prst="line">
                    <a:avLst/>
                  </a:prstGeom>
                  <a:noFill/>
                  <a:ln w="33338">
                    <a:solidFill>
                      <a:srgbClr val="FF9900"/>
                    </a:solidFill>
                    <a:round/>
                    <a:headEnd/>
                    <a:tailEnd/>
                  </a:ln>
                </p:spPr>
                <p:txBody>
                  <a:bodyPr/>
                  <a:lstStyle/>
                  <a:p>
                    <a:endParaRPr lang="pt-BR"/>
                  </a:p>
                </p:txBody>
              </p:sp>
              <p:sp>
                <p:nvSpPr>
                  <p:cNvPr id="17804" name="Line 2601"/>
                  <p:cNvSpPr>
                    <a:spLocks noChangeShapeType="1"/>
                  </p:cNvSpPr>
                  <p:nvPr/>
                </p:nvSpPr>
                <p:spPr bwMode="auto">
                  <a:xfrm>
                    <a:off x="4465" y="3068"/>
                    <a:ext cx="1" cy="1"/>
                  </a:xfrm>
                  <a:prstGeom prst="line">
                    <a:avLst/>
                  </a:prstGeom>
                  <a:noFill/>
                  <a:ln w="33338">
                    <a:solidFill>
                      <a:srgbClr val="FF9900"/>
                    </a:solidFill>
                    <a:round/>
                    <a:headEnd/>
                    <a:tailEnd/>
                  </a:ln>
                </p:spPr>
                <p:txBody>
                  <a:bodyPr/>
                  <a:lstStyle/>
                  <a:p>
                    <a:endParaRPr lang="pt-BR"/>
                  </a:p>
                </p:txBody>
              </p:sp>
              <p:sp>
                <p:nvSpPr>
                  <p:cNvPr id="17805" name="Freeform 2602"/>
                  <p:cNvSpPr>
                    <a:spLocks/>
                  </p:cNvSpPr>
                  <p:nvPr/>
                </p:nvSpPr>
                <p:spPr bwMode="auto">
                  <a:xfrm>
                    <a:off x="4465" y="3068"/>
                    <a:ext cx="7" cy="5"/>
                  </a:xfrm>
                  <a:custGeom>
                    <a:avLst/>
                    <a:gdLst>
                      <a:gd name="T0" fmla="*/ 0 w 7"/>
                      <a:gd name="T1" fmla="*/ 0 h 5"/>
                      <a:gd name="T2" fmla="*/ 0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0" y="0"/>
                        </a:lnTo>
                        <a:lnTo>
                          <a:pt x="7" y="5"/>
                        </a:lnTo>
                      </a:path>
                    </a:pathLst>
                  </a:custGeom>
                  <a:noFill/>
                  <a:ln w="33338">
                    <a:solidFill>
                      <a:srgbClr val="FF9900"/>
                    </a:solidFill>
                    <a:prstDash val="solid"/>
                    <a:round/>
                    <a:headEnd/>
                    <a:tailEnd/>
                  </a:ln>
                </p:spPr>
                <p:txBody>
                  <a:bodyPr/>
                  <a:lstStyle/>
                  <a:p>
                    <a:endParaRPr lang="pt-BR"/>
                  </a:p>
                </p:txBody>
              </p:sp>
              <p:sp>
                <p:nvSpPr>
                  <p:cNvPr id="17806" name="Line 2603"/>
                  <p:cNvSpPr>
                    <a:spLocks noChangeShapeType="1"/>
                  </p:cNvSpPr>
                  <p:nvPr/>
                </p:nvSpPr>
                <p:spPr bwMode="auto">
                  <a:xfrm>
                    <a:off x="4472" y="3073"/>
                    <a:ext cx="7" cy="1"/>
                  </a:xfrm>
                  <a:prstGeom prst="line">
                    <a:avLst/>
                  </a:prstGeom>
                  <a:noFill/>
                  <a:ln w="33338">
                    <a:solidFill>
                      <a:srgbClr val="FF9900"/>
                    </a:solidFill>
                    <a:round/>
                    <a:headEnd/>
                    <a:tailEnd/>
                  </a:ln>
                </p:spPr>
                <p:txBody>
                  <a:bodyPr/>
                  <a:lstStyle/>
                  <a:p>
                    <a:endParaRPr lang="pt-BR"/>
                  </a:p>
                </p:txBody>
              </p:sp>
              <p:sp>
                <p:nvSpPr>
                  <p:cNvPr id="17807" name="Line 2604"/>
                  <p:cNvSpPr>
                    <a:spLocks noChangeShapeType="1"/>
                  </p:cNvSpPr>
                  <p:nvPr/>
                </p:nvSpPr>
                <p:spPr bwMode="auto">
                  <a:xfrm>
                    <a:off x="4479" y="3073"/>
                    <a:ext cx="1" cy="1"/>
                  </a:xfrm>
                  <a:prstGeom prst="line">
                    <a:avLst/>
                  </a:prstGeom>
                  <a:noFill/>
                  <a:ln w="33338">
                    <a:solidFill>
                      <a:srgbClr val="FF9900"/>
                    </a:solidFill>
                    <a:round/>
                    <a:headEnd/>
                    <a:tailEnd/>
                  </a:ln>
                </p:spPr>
                <p:txBody>
                  <a:bodyPr/>
                  <a:lstStyle/>
                  <a:p>
                    <a:endParaRPr lang="pt-BR"/>
                  </a:p>
                </p:txBody>
              </p:sp>
              <p:sp>
                <p:nvSpPr>
                  <p:cNvPr id="17808" name="Line 2605"/>
                  <p:cNvSpPr>
                    <a:spLocks noChangeShapeType="1"/>
                  </p:cNvSpPr>
                  <p:nvPr/>
                </p:nvSpPr>
                <p:spPr bwMode="auto">
                  <a:xfrm>
                    <a:off x="4479" y="3073"/>
                    <a:ext cx="7" cy="1"/>
                  </a:xfrm>
                  <a:prstGeom prst="line">
                    <a:avLst/>
                  </a:prstGeom>
                  <a:noFill/>
                  <a:ln w="33338">
                    <a:solidFill>
                      <a:srgbClr val="FF9900"/>
                    </a:solidFill>
                    <a:round/>
                    <a:headEnd/>
                    <a:tailEnd/>
                  </a:ln>
                </p:spPr>
                <p:txBody>
                  <a:bodyPr/>
                  <a:lstStyle/>
                  <a:p>
                    <a:endParaRPr lang="pt-BR"/>
                  </a:p>
                </p:txBody>
              </p:sp>
              <p:sp>
                <p:nvSpPr>
                  <p:cNvPr id="17809" name="Line 2606"/>
                  <p:cNvSpPr>
                    <a:spLocks noChangeShapeType="1"/>
                  </p:cNvSpPr>
                  <p:nvPr/>
                </p:nvSpPr>
                <p:spPr bwMode="auto">
                  <a:xfrm>
                    <a:off x="4486" y="3073"/>
                    <a:ext cx="7" cy="1"/>
                  </a:xfrm>
                  <a:prstGeom prst="line">
                    <a:avLst/>
                  </a:prstGeom>
                  <a:noFill/>
                  <a:ln w="33338">
                    <a:solidFill>
                      <a:srgbClr val="FF9900"/>
                    </a:solidFill>
                    <a:round/>
                    <a:headEnd/>
                    <a:tailEnd/>
                  </a:ln>
                </p:spPr>
                <p:txBody>
                  <a:bodyPr/>
                  <a:lstStyle/>
                  <a:p>
                    <a:endParaRPr lang="pt-BR"/>
                  </a:p>
                </p:txBody>
              </p:sp>
              <p:sp>
                <p:nvSpPr>
                  <p:cNvPr id="17810" name="Line 2607"/>
                  <p:cNvSpPr>
                    <a:spLocks noChangeShapeType="1"/>
                  </p:cNvSpPr>
                  <p:nvPr/>
                </p:nvSpPr>
                <p:spPr bwMode="auto">
                  <a:xfrm>
                    <a:off x="4493" y="3073"/>
                    <a:ext cx="1" cy="1"/>
                  </a:xfrm>
                  <a:prstGeom prst="line">
                    <a:avLst/>
                  </a:prstGeom>
                  <a:noFill/>
                  <a:ln w="33338">
                    <a:solidFill>
                      <a:srgbClr val="FF9900"/>
                    </a:solidFill>
                    <a:round/>
                    <a:headEnd/>
                    <a:tailEnd/>
                  </a:ln>
                </p:spPr>
                <p:txBody>
                  <a:bodyPr/>
                  <a:lstStyle/>
                  <a:p>
                    <a:endParaRPr lang="pt-BR"/>
                  </a:p>
                </p:txBody>
              </p:sp>
              <p:sp>
                <p:nvSpPr>
                  <p:cNvPr id="17811" name="Line 2608"/>
                  <p:cNvSpPr>
                    <a:spLocks noChangeShapeType="1"/>
                  </p:cNvSpPr>
                  <p:nvPr/>
                </p:nvSpPr>
                <p:spPr bwMode="auto">
                  <a:xfrm>
                    <a:off x="4493" y="3073"/>
                    <a:ext cx="7" cy="1"/>
                  </a:xfrm>
                  <a:prstGeom prst="line">
                    <a:avLst/>
                  </a:prstGeom>
                  <a:noFill/>
                  <a:ln w="33338">
                    <a:solidFill>
                      <a:srgbClr val="FF9900"/>
                    </a:solidFill>
                    <a:round/>
                    <a:headEnd/>
                    <a:tailEnd/>
                  </a:ln>
                </p:spPr>
                <p:txBody>
                  <a:bodyPr/>
                  <a:lstStyle/>
                  <a:p>
                    <a:endParaRPr lang="pt-BR"/>
                  </a:p>
                </p:txBody>
              </p:sp>
              <p:sp>
                <p:nvSpPr>
                  <p:cNvPr id="17812" name="Line 2609"/>
                  <p:cNvSpPr>
                    <a:spLocks noChangeShapeType="1"/>
                  </p:cNvSpPr>
                  <p:nvPr/>
                </p:nvSpPr>
                <p:spPr bwMode="auto">
                  <a:xfrm>
                    <a:off x="4500" y="3073"/>
                    <a:ext cx="7" cy="1"/>
                  </a:xfrm>
                  <a:prstGeom prst="line">
                    <a:avLst/>
                  </a:prstGeom>
                  <a:noFill/>
                  <a:ln w="33338">
                    <a:solidFill>
                      <a:srgbClr val="FF9900"/>
                    </a:solidFill>
                    <a:round/>
                    <a:headEnd/>
                    <a:tailEnd/>
                  </a:ln>
                </p:spPr>
                <p:txBody>
                  <a:bodyPr/>
                  <a:lstStyle/>
                  <a:p>
                    <a:endParaRPr lang="pt-BR"/>
                  </a:p>
                </p:txBody>
              </p:sp>
              <p:sp>
                <p:nvSpPr>
                  <p:cNvPr id="17813" name="Line 2610"/>
                  <p:cNvSpPr>
                    <a:spLocks noChangeShapeType="1"/>
                  </p:cNvSpPr>
                  <p:nvPr/>
                </p:nvSpPr>
                <p:spPr bwMode="auto">
                  <a:xfrm>
                    <a:off x="4507" y="3073"/>
                    <a:ext cx="1" cy="1"/>
                  </a:xfrm>
                  <a:prstGeom prst="line">
                    <a:avLst/>
                  </a:prstGeom>
                  <a:noFill/>
                  <a:ln w="33338">
                    <a:solidFill>
                      <a:srgbClr val="FF9900"/>
                    </a:solidFill>
                    <a:round/>
                    <a:headEnd/>
                    <a:tailEnd/>
                  </a:ln>
                </p:spPr>
                <p:txBody>
                  <a:bodyPr/>
                  <a:lstStyle/>
                  <a:p>
                    <a:endParaRPr lang="pt-BR"/>
                  </a:p>
                </p:txBody>
              </p:sp>
              <p:sp>
                <p:nvSpPr>
                  <p:cNvPr id="17814" name="Line 2611"/>
                  <p:cNvSpPr>
                    <a:spLocks noChangeShapeType="1"/>
                  </p:cNvSpPr>
                  <p:nvPr/>
                </p:nvSpPr>
                <p:spPr bwMode="auto">
                  <a:xfrm>
                    <a:off x="4507" y="3073"/>
                    <a:ext cx="7" cy="1"/>
                  </a:xfrm>
                  <a:prstGeom prst="line">
                    <a:avLst/>
                  </a:prstGeom>
                  <a:noFill/>
                  <a:ln w="33338">
                    <a:solidFill>
                      <a:srgbClr val="FF9900"/>
                    </a:solidFill>
                    <a:round/>
                    <a:headEnd/>
                    <a:tailEnd/>
                  </a:ln>
                </p:spPr>
                <p:txBody>
                  <a:bodyPr/>
                  <a:lstStyle/>
                  <a:p>
                    <a:endParaRPr lang="pt-BR"/>
                  </a:p>
                </p:txBody>
              </p:sp>
              <p:sp>
                <p:nvSpPr>
                  <p:cNvPr id="17815" name="Line 2612"/>
                  <p:cNvSpPr>
                    <a:spLocks noChangeShapeType="1"/>
                  </p:cNvSpPr>
                  <p:nvPr/>
                </p:nvSpPr>
                <p:spPr bwMode="auto">
                  <a:xfrm>
                    <a:off x="4514" y="3073"/>
                    <a:ext cx="7" cy="1"/>
                  </a:xfrm>
                  <a:prstGeom prst="line">
                    <a:avLst/>
                  </a:prstGeom>
                  <a:noFill/>
                  <a:ln w="33338">
                    <a:solidFill>
                      <a:srgbClr val="FF9900"/>
                    </a:solidFill>
                    <a:round/>
                    <a:headEnd/>
                    <a:tailEnd/>
                  </a:ln>
                </p:spPr>
                <p:txBody>
                  <a:bodyPr/>
                  <a:lstStyle/>
                  <a:p>
                    <a:endParaRPr lang="pt-BR"/>
                  </a:p>
                </p:txBody>
              </p:sp>
              <p:sp>
                <p:nvSpPr>
                  <p:cNvPr id="17816" name="Line 2613"/>
                  <p:cNvSpPr>
                    <a:spLocks noChangeShapeType="1"/>
                  </p:cNvSpPr>
                  <p:nvPr/>
                </p:nvSpPr>
                <p:spPr bwMode="auto">
                  <a:xfrm>
                    <a:off x="4521" y="3073"/>
                    <a:ext cx="1" cy="1"/>
                  </a:xfrm>
                  <a:prstGeom prst="line">
                    <a:avLst/>
                  </a:prstGeom>
                  <a:noFill/>
                  <a:ln w="33338">
                    <a:solidFill>
                      <a:srgbClr val="FF9900"/>
                    </a:solidFill>
                    <a:round/>
                    <a:headEnd/>
                    <a:tailEnd/>
                  </a:ln>
                </p:spPr>
                <p:txBody>
                  <a:bodyPr/>
                  <a:lstStyle/>
                  <a:p>
                    <a:endParaRPr lang="pt-BR"/>
                  </a:p>
                </p:txBody>
              </p:sp>
              <p:sp>
                <p:nvSpPr>
                  <p:cNvPr id="17817" name="Freeform 2614"/>
                  <p:cNvSpPr>
                    <a:spLocks/>
                  </p:cNvSpPr>
                  <p:nvPr/>
                </p:nvSpPr>
                <p:spPr bwMode="auto">
                  <a:xfrm>
                    <a:off x="4521" y="3073"/>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7818" name="Line 2615"/>
                  <p:cNvSpPr>
                    <a:spLocks noChangeShapeType="1"/>
                  </p:cNvSpPr>
                  <p:nvPr/>
                </p:nvSpPr>
                <p:spPr bwMode="auto">
                  <a:xfrm>
                    <a:off x="4528" y="3079"/>
                    <a:ext cx="7" cy="1"/>
                  </a:xfrm>
                  <a:prstGeom prst="line">
                    <a:avLst/>
                  </a:prstGeom>
                  <a:noFill/>
                  <a:ln w="33338">
                    <a:solidFill>
                      <a:srgbClr val="FF9900"/>
                    </a:solidFill>
                    <a:round/>
                    <a:headEnd/>
                    <a:tailEnd/>
                  </a:ln>
                </p:spPr>
                <p:txBody>
                  <a:bodyPr/>
                  <a:lstStyle/>
                  <a:p>
                    <a:endParaRPr lang="pt-BR"/>
                  </a:p>
                </p:txBody>
              </p:sp>
              <p:sp>
                <p:nvSpPr>
                  <p:cNvPr id="17819" name="Line 2616"/>
                  <p:cNvSpPr>
                    <a:spLocks noChangeShapeType="1"/>
                  </p:cNvSpPr>
                  <p:nvPr/>
                </p:nvSpPr>
                <p:spPr bwMode="auto">
                  <a:xfrm>
                    <a:off x="4535" y="3079"/>
                    <a:ext cx="1" cy="1"/>
                  </a:xfrm>
                  <a:prstGeom prst="line">
                    <a:avLst/>
                  </a:prstGeom>
                  <a:noFill/>
                  <a:ln w="33338">
                    <a:solidFill>
                      <a:srgbClr val="FF9900"/>
                    </a:solidFill>
                    <a:round/>
                    <a:headEnd/>
                    <a:tailEnd/>
                  </a:ln>
                </p:spPr>
                <p:txBody>
                  <a:bodyPr/>
                  <a:lstStyle/>
                  <a:p>
                    <a:endParaRPr lang="pt-BR"/>
                  </a:p>
                </p:txBody>
              </p:sp>
              <p:sp>
                <p:nvSpPr>
                  <p:cNvPr id="17820" name="Line 2617"/>
                  <p:cNvSpPr>
                    <a:spLocks noChangeShapeType="1"/>
                  </p:cNvSpPr>
                  <p:nvPr/>
                </p:nvSpPr>
                <p:spPr bwMode="auto">
                  <a:xfrm>
                    <a:off x="4535" y="3079"/>
                    <a:ext cx="7" cy="1"/>
                  </a:xfrm>
                  <a:prstGeom prst="line">
                    <a:avLst/>
                  </a:prstGeom>
                  <a:noFill/>
                  <a:ln w="33338">
                    <a:solidFill>
                      <a:srgbClr val="FF9900"/>
                    </a:solidFill>
                    <a:round/>
                    <a:headEnd/>
                    <a:tailEnd/>
                  </a:ln>
                </p:spPr>
                <p:txBody>
                  <a:bodyPr/>
                  <a:lstStyle/>
                  <a:p>
                    <a:endParaRPr lang="pt-BR"/>
                  </a:p>
                </p:txBody>
              </p:sp>
              <p:sp>
                <p:nvSpPr>
                  <p:cNvPr id="17821" name="Line 2618"/>
                  <p:cNvSpPr>
                    <a:spLocks noChangeShapeType="1"/>
                  </p:cNvSpPr>
                  <p:nvPr/>
                </p:nvSpPr>
                <p:spPr bwMode="auto">
                  <a:xfrm>
                    <a:off x="4542" y="3079"/>
                    <a:ext cx="7" cy="1"/>
                  </a:xfrm>
                  <a:prstGeom prst="line">
                    <a:avLst/>
                  </a:prstGeom>
                  <a:noFill/>
                  <a:ln w="33338">
                    <a:solidFill>
                      <a:srgbClr val="FF9900"/>
                    </a:solidFill>
                    <a:round/>
                    <a:headEnd/>
                    <a:tailEnd/>
                  </a:ln>
                </p:spPr>
                <p:txBody>
                  <a:bodyPr/>
                  <a:lstStyle/>
                  <a:p>
                    <a:endParaRPr lang="pt-BR"/>
                  </a:p>
                </p:txBody>
              </p:sp>
              <p:sp>
                <p:nvSpPr>
                  <p:cNvPr id="17822" name="Line 2619"/>
                  <p:cNvSpPr>
                    <a:spLocks noChangeShapeType="1"/>
                  </p:cNvSpPr>
                  <p:nvPr/>
                </p:nvSpPr>
                <p:spPr bwMode="auto">
                  <a:xfrm>
                    <a:off x="4549" y="3079"/>
                    <a:ext cx="1" cy="1"/>
                  </a:xfrm>
                  <a:prstGeom prst="line">
                    <a:avLst/>
                  </a:prstGeom>
                  <a:noFill/>
                  <a:ln w="33338">
                    <a:solidFill>
                      <a:srgbClr val="FF9900"/>
                    </a:solidFill>
                    <a:round/>
                    <a:headEnd/>
                    <a:tailEnd/>
                  </a:ln>
                </p:spPr>
                <p:txBody>
                  <a:bodyPr/>
                  <a:lstStyle/>
                  <a:p>
                    <a:endParaRPr lang="pt-BR"/>
                  </a:p>
                </p:txBody>
              </p:sp>
              <p:sp>
                <p:nvSpPr>
                  <p:cNvPr id="17823" name="Line 2620"/>
                  <p:cNvSpPr>
                    <a:spLocks noChangeShapeType="1"/>
                  </p:cNvSpPr>
                  <p:nvPr/>
                </p:nvSpPr>
                <p:spPr bwMode="auto">
                  <a:xfrm>
                    <a:off x="4549" y="3079"/>
                    <a:ext cx="7" cy="1"/>
                  </a:xfrm>
                  <a:prstGeom prst="line">
                    <a:avLst/>
                  </a:prstGeom>
                  <a:noFill/>
                  <a:ln w="33338">
                    <a:solidFill>
                      <a:srgbClr val="FF9900"/>
                    </a:solidFill>
                    <a:round/>
                    <a:headEnd/>
                    <a:tailEnd/>
                  </a:ln>
                </p:spPr>
                <p:txBody>
                  <a:bodyPr/>
                  <a:lstStyle/>
                  <a:p>
                    <a:endParaRPr lang="pt-BR"/>
                  </a:p>
                </p:txBody>
              </p:sp>
              <p:sp>
                <p:nvSpPr>
                  <p:cNvPr id="17824" name="Line 2621"/>
                  <p:cNvSpPr>
                    <a:spLocks noChangeShapeType="1"/>
                  </p:cNvSpPr>
                  <p:nvPr/>
                </p:nvSpPr>
                <p:spPr bwMode="auto">
                  <a:xfrm>
                    <a:off x="4556" y="3079"/>
                    <a:ext cx="7" cy="1"/>
                  </a:xfrm>
                  <a:prstGeom prst="line">
                    <a:avLst/>
                  </a:prstGeom>
                  <a:noFill/>
                  <a:ln w="33338">
                    <a:solidFill>
                      <a:srgbClr val="FF9900"/>
                    </a:solidFill>
                    <a:round/>
                    <a:headEnd/>
                    <a:tailEnd/>
                  </a:ln>
                </p:spPr>
                <p:txBody>
                  <a:bodyPr/>
                  <a:lstStyle/>
                  <a:p>
                    <a:endParaRPr lang="pt-BR"/>
                  </a:p>
                </p:txBody>
              </p:sp>
              <p:sp>
                <p:nvSpPr>
                  <p:cNvPr id="17825" name="Freeform 2622"/>
                  <p:cNvSpPr>
                    <a:spLocks/>
                  </p:cNvSpPr>
                  <p:nvPr/>
                </p:nvSpPr>
                <p:spPr bwMode="auto">
                  <a:xfrm>
                    <a:off x="4563" y="3079"/>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826" name="Line 2623"/>
                  <p:cNvSpPr>
                    <a:spLocks noChangeShapeType="1"/>
                  </p:cNvSpPr>
                  <p:nvPr/>
                </p:nvSpPr>
                <p:spPr bwMode="auto">
                  <a:xfrm>
                    <a:off x="4563" y="3085"/>
                    <a:ext cx="7" cy="1"/>
                  </a:xfrm>
                  <a:prstGeom prst="line">
                    <a:avLst/>
                  </a:prstGeom>
                  <a:noFill/>
                  <a:ln w="33338">
                    <a:solidFill>
                      <a:srgbClr val="FF9900"/>
                    </a:solidFill>
                    <a:round/>
                    <a:headEnd/>
                    <a:tailEnd/>
                  </a:ln>
                </p:spPr>
                <p:txBody>
                  <a:bodyPr/>
                  <a:lstStyle/>
                  <a:p>
                    <a:endParaRPr lang="pt-BR"/>
                  </a:p>
                </p:txBody>
              </p:sp>
              <p:sp>
                <p:nvSpPr>
                  <p:cNvPr id="17827" name="Line 2624"/>
                  <p:cNvSpPr>
                    <a:spLocks noChangeShapeType="1"/>
                  </p:cNvSpPr>
                  <p:nvPr/>
                </p:nvSpPr>
                <p:spPr bwMode="auto">
                  <a:xfrm>
                    <a:off x="4570" y="3085"/>
                    <a:ext cx="7" cy="1"/>
                  </a:xfrm>
                  <a:prstGeom prst="line">
                    <a:avLst/>
                  </a:prstGeom>
                  <a:noFill/>
                  <a:ln w="33338">
                    <a:solidFill>
                      <a:srgbClr val="FF9900"/>
                    </a:solidFill>
                    <a:round/>
                    <a:headEnd/>
                    <a:tailEnd/>
                  </a:ln>
                </p:spPr>
                <p:txBody>
                  <a:bodyPr/>
                  <a:lstStyle/>
                  <a:p>
                    <a:endParaRPr lang="pt-BR"/>
                  </a:p>
                </p:txBody>
              </p:sp>
              <p:sp>
                <p:nvSpPr>
                  <p:cNvPr id="17828" name="Line 2625"/>
                  <p:cNvSpPr>
                    <a:spLocks noChangeShapeType="1"/>
                  </p:cNvSpPr>
                  <p:nvPr/>
                </p:nvSpPr>
                <p:spPr bwMode="auto">
                  <a:xfrm>
                    <a:off x="4577" y="3085"/>
                    <a:ext cx="1" cy="1"/>
                  </a:xfrm>
                  <a:prstGeom prst="line">
                    <a:avLst/>
                  </a:prstGeom>
                  <a:noFill/>
                  <a:ln w="33338">
                    <a:solidFill>
                      <a:srgbClr val="FF9900"/>
                    </a:solidFill>
                    <a:round/>
                    <a:headEnd/>
                    <a:tailEnd/>
                  </a:ln>
                </p:spPr>
                <p:txBody>
                  <a:bodyPr/>
                  <a:lstStyle/>
                  <a:p>
                    <a:endParaRPr lang="pt-BR"/>
                  </a:p>
                </p:txBody>
              </p:sp>
              <p:sp>
                <p:nvSpPr>
                  <p:cNvPr id="17829" name="Line 2626"/>
                  <p:cNvSpPr>
                    <a:spLocks noChangeShapeType="1"/>
                  </p:cNvSpPr>
                  <p:nvPr/>
                </p:nvSpPr>
                <p:spPr bwMode="auto">
                  <a:xfrm>
                    <a:off x="4577" y="3085"/>
                    <a:ext cx="7" cy="1"/>
                  </a:xfrm>
                  <a:prstGeom prst="line">
                    <a:avLst/>
                  </a:prstGeom>
                  <a:noFill/>
                  <a:ln w="33338">
                    <a:solidFill>
                      <a:srgbClr val="FF9900"/>
                    </a:solidFill>
                    <a:round/>
                    <a:headEnd/>
                    <a:tailEnd/>
                  </a:ln>
                </p:spPr>
                <p:txBody>
                  <a:bodyPr/>
                  <a:lstStyle/>
                  <a:p>
                    <a:endParaRPr lang="pt-BR"/>
                  </a:p>
                </p:txBody>
              </p:sp>
              <p:sp>
                <p:nvSpPr>
                  <p:cNvPr id="17830" name="Line 2627"/>
                  <p:cNvSpPr>
                    <a:spLocks noChangeShapeType="1"/>
                  </p:cNvSpPr>
                  <p:nvPr/>
                </p:nvSpPr>
                <p:spPr bwMode="auto">
                  <a:xfrm>
                    <a:off x="4584" y="3085"/>
                    <a:ext cx="7" cy="1"/>
                  </a:xfrm>
                  <a:prstGeom prst="line">
                    <a:avLst/>
                  </a:prstGeom>
                  <a:noFill/>
                  <a:ln w="33338">
                    <a:solidFill>
                      <a:srgbClr val="FF9900"/>
                    </a:solidFill>
                    <a:round/>
                    <a:headEnd/>
                    <a:tailEnd/>
                  </a:ln>
                </p:spPr>
                <p:txBody>
                  <a:bodyPr/>
                  <a:lstStyle/>
                  <a:p>
                    <a:endParaRPr lang="pt-BR"/>
                  </a:p>
                </p:txBody>
              </p:sp>
              <p:sp>
                <p:nvSpPr>
                  <p:cNvPr id="17831" name="Line 2628"/>
                  <p:cNvSpPr>
                    <a:spLocks noChangeShapeType="1"/>
                  </p:cNvSpPr>
                  <p:nvPr/>
                </p:nvSpPr>
                <p:spPr bwMode="auto">
                  <a:xfrm>
                    <a:off x="4591" y="3085"/>
                    <a:ext cx="1" cy="1"/>
                  </a:xfrm>
                  <a:prstGeom prst="line">
                    <a:avLst/>
                  </a:prstGeom>
                  <a:noFill/>
                  <a:ln w="33338">
                    <a:solidFill>
                      <a:srgbClr val="FF9900"/>
                    </a:solidFill>
                    <a:round/>
                    <a:headEnd/>
                    <a:tailEnd/>
                  </a:ln>
                </p:spPr>
                <p:txBody>
                  <a:bodyPr/>
                  <a:lstStyle/>
                  <a:p>
                    <a:endParaRPr lang="pt-BR"/>
                  </a:p>
                </p:txBody>
              </p:sp>
              <p:sp>
                <p:nvSpPr>
                  <p:cNvPr id="17832" name="Freeform 2629"/>
                  <p:cNvSpPr>
                    <a:spLocks/>
                  </p:cNvSpPr>
                  <p:nvPr/>
                </p:nvSpPr>
                <p:spPr bwMode="auto">
                  <a:xfrm>
                    <a:off x="4591" y="3085"/>
                    <a:ext cx="6" cy="6"/>
                  </a:xfrm>
                  <a:custGeom>
                    <a:avLst/>
                    <a:gdLst>
                      <a:gd name="T0" fmla="*/ 0 w 6"/>
                      <a:gd name="T1" fmla="*/ 0 h 6"/>
                      <a:gd name="T2" fmla="*/ 0 w 6"/>
                      <a:gd name="T3" fmla="*/ 0 h 6"/>
                      <a:gd name="T4" fmla="*/ 6 w 6"/>
                      <a:gd name="T5" fmla="*/ 6 h 6"/>
                      <a:gd name="T6" fmla="*/ 0 60000 65536"/>
                      <a:gd name="T7" fmla="*/ 0 60000 65536"/>
                      <a:gd name="T8" fmla="*/ 0 60000 65536"/>
                      <a:gd name="T9" fmla="*/ 0 w 6"/>
                      <a:gd name="T10" fmla="*/ 0 h 6"/>
                      <a:gd name="T11" fmla="*/ 6 w 6"/>
                      <a:gd name="T12" fmla="*/ 6 h 6"/>
                    </a:gdLst>
                    <a:ahLst/>
                    <a:cxnLst>
                      <a:cxn ang="T6">
                        <a:pos x="T0" y="T1"/>
                      </a:cxn>
                      <a:cxn ang="T7">
                        <a:pos x="T2" y="T3"/>
                      </a:cxn>
                      <a:cxn ang="T8">
                        <a:pos x="T4" y="T5"/>
                      </a:cxn>
                    </a:cxnLst>
                    <a:rect l="T9" t="T10" r="T11" b="T12"/>
                    <a:pathLst>
                      <a:path w="6" h="6">
                        <a:moveTo>
                          <a:pt x="0" y="0"/>
                        </a:moveTo>
                        <a:lnTo>
                          <a:pt x="0" y="0"/>
                        </a:lnTo>
                        <a:lnTo>
                          <a:pt x="6" y="6"/>
                        </a:lnTo>
                      </a:path>
                    </a:pathLst>
                  </a:custGeom>
                  <a:noFill/>
                  <a:ln w="33338">
                    <a:solidFill>
                      <a:srgbClr val="FF9900"/>
                    </a:solidFill>
                    <a:prstDash val="solid"/>
                    <a:round/>
                    <a:headEnd/>
                    <a:tailEnd/>
                  </a:ln>
                </p:spPr>
                <p:txBody>
                  <a:bodyPr/>
                  <a:lstStyle/>
                  <a:p>
                    <a:endParaRPr lang="pt-BR"/>
                  </a:p>
                </p:txBody>
              </p:sp>
              <p:sp>
                <p:nvSpPr>
                  <p:cNvPr id="17833" name="Line 2630"/>
                  <p:cNvSpPr>
                    <a:spLocks noChangeShapeType="1"/>
                  </p:cNvSpPr>
                  <p:nvPr/>
                </p:nvSpPr>
                <p:spPr bwMode="auto">
                  <a:xfrm>
                    <a:off x="4597" y="3091"/>
                    <a:ext cx="7" cy="1"/>
                  </a:xfrm>
                  <a:prstGeom prst="line">
                    <a:avLst/>
                  </a:prstGeom>
                  <a:noFill/>
                  <a:ln w="33338">
                    <a:solidFill>
                      <a:srgbClr val="FF9900"/>
                    </a:solidFill>
                    <a:round/>
                    <a:headEnd/>
                    <a:tailEnd/>
                  </a:ln>
                </p:spPr>
                <p:txBody>
                  <a:bodyPr/>
                  <a:lstStyle/>
                  <a:p>
                    <a:endParaRPr lang="pt-BR"/>
                  </a:p>
                </p:txBody>
              </p:sp>
              <p:sp>
                <p:nvSpPr>
                  <p:cNvPr id="17834" name="Line 2631"/>
                  <p:cNvSpPr>
                    <a:spLocks noChangeShapeType="1"/>
                  </p:cNvSpPr>
                  <p:nvPr/>
                </p:nvSpPr>
                <p:spPr bwMode="auto">
                  <a:xfrm>
                    <a:off x="4604" y="3091"/>
                    <a:ext cx="1" cy="1"/>
                  </a:xfrm>
                  <a:prstGeom prst="line">
                    <a:avLst/>
                  </a:prstGeom>
                  <a:noFill/>
                  <a:ln w="33338">
                    <a:solidFill>
                      <a:srgbClr val="FF9900"/>
                    </a:solidFill>
                    <a:round/>
                    <a:headEnd/>
                    <a:tailEnd/>
                  </a:ln>
                </p:spPr>
                <p:txBody>
                  <a:bodyPr/>
                  <a:lstStyle/>
                  <a:p>
                    <a:endParaRPr lang="pt-BR"/>
                  </a:p>
                </p:txBody>
              </p:sp>
              <p:sp>
                <p:nvSpPr>
                  <p:cNvPr id="17835" name="Line 2632"/>
                  <p:cNvSpPr>
                    <a:spLocks noChangeShapeType="1"/>
                  </p:cNvSpPr>
                  <p:nvPr/>
                </p:nvSpPr>
                <p:spPr bwMode="auto">
                  <a:xfrm>
                    <a:off x="4604" y="3091"/>
                    <a:ext cx="7" cy="1"/>
                  </a:xfrm>
                  <a:prstGeom prst="line">
                    <a:avLst/>
                  </a:prstGeom>
                  <a:noFill/>
                  <a:ln w="33338">
                    <a:solidFill>
                      <a:srgbClr val="FF9900"/>
                    </a:solidFill>
                    <a:round/>
                    <a:headEnd/>
                    <a:tailEnd/>
                  </a:ln>
                </p:spPr>
                <p:txBody>
                  <a:bodyPr/>
                  <a:lstStyle/>
                  <a:p>
                    <a:endParaRPr lang="pt-BR"/>
                  </a:p>
                </p:txBody>
              </p:sp>
              <p:sp>
                <p:nvSpPr>
                  <p:cNvPr id="17836" name="Line 2633"/>
                  <p:cNvSpPr>
                    <a:spLocks noChangeShapeType="1"/>
                  </p:cNvSpPr>
                  <p:nvPr/>
                </p:nvSpPr>
                <p:spPr bwMode="auto">
                  <a:xfrm>
                    <a:off x="4611" y="3091"/>
                    <a:ext cx="7" cy="1"/>
                  </a:xfrm>
                  <a:prstGeom prst="line">
                    <a:avLst/>
                  </a:prstGeom>
                  <a:noFill/>
                  <a:ln w="33338">
                    <a:solidFill>
                      <a:srgbClr val="FF9900"/>
                    </a:solidFill>
                    <a:round/>
                    <a:headEnd/>
                    <a:tailEnd/>
                  </a:ln>
                </p:spPr>
                <p:txBody>
                  <a:bodyPr/>
                  <a:lstStyle/>
                  <a:p>
                    <a:endParaRPr lang="pt-BR"/>
                  </a:p>
                </p:txBody>
              </p:sp>
              <p:sp>
                <p:nvSpPr>
                  <p:cNvPr id="17837" name="Line 2634"/>
                  <p:cNvSpPr>
                    <a:spLocks noChangeShapeType="1"/>
                  </p:cNvSpPr>
                  <p:nvPr/>
                </p:nvSpPr>
                <p:spPr bwMode="auto">
                  <a:xfrm>
                    <a:off x="4618" y="3091"/>
                    <a:ext cx="1" cy="1"/>
                  </a:xfrm>
                  <a:prstGeom prst="line">
                    <a:avLst/>
                  </a:prstGeom>
                  <a:noFill/>
                  <a:ln w="33338">
                    <a:solidFill>
                      <a:srgbClr val="FF9900"/>
                    </a:solidFill>
                    <a:round/>
                    <a:headEnd/>
                    <a:tailEnd/>
                  </a:ln>
                </p:spPr>
                <p:txBody>
                  <a:bodyPr/>
                  <a:lstStyle/>
                  <a:p>
                    <a:endParaRPr lang="pt-BR"/>
                  </a:p>
                </p:txBody>
              </p:sp>
              <p:sp>
                <p:nvSpPr>
                  <p:cNvPr id="17838" name="Freeform 2635"/>
                  <p:cNvSpPr>
                    <a:spLocks/>
                  </p:cNvSpPr>
                  <p:nvPr/>
                </p:nvSpPr>
                <p:spPr bwMode="auto">
                  <a:xfrm>
                    <a:off x="4618" y="3091"/>
                    <a:ext cx="7" cy="6"/>
                  </a:xfrm>
                  <a:custGeom>
                    <a:avLst/>
                    <a:gdLst>
                      <a:gd name="T0" fmla="*/ 0 w 7"/>
                      <a:gd name="T1" fmla="*/ 0 h 6"/>
                      <a:gd name="T2" fmla="*/ 0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0" y="0"/>
                        </a:lnTo>
                        <a:lnTo>
                          <a:pt x="7" y="6"/>
                        </a:lnTo>
                      </a:path>
                    </a:pathLst>
                  </a:custGeom>
                  <a:noFill/>
                  <a:ln w="33338">
                    <a:solidFill>
                      <a:srgbClr val="FF9900"/>
                    </a:solidFill>
                    <a:prstDash val="solid"/>
                    <a:round/>
                    <a:headEnd/>
                    <a:tailEnd/>
                  </a:ln>
                </p:spPr>
                <p:txBody>
                  <a:bodyPr/>
                  <a:lstStyle/>
                  <a:p>
                    <a:endParaRPr lang="pt-BR"/>
                  </a:p>
                </p:txBody>
              </p:sp>
              <p:sp>
                <p:nvSpPr>
                  <p:cNvPr id="17839" name="Line 2636"/>
                  <p:cNvSpPr>
                    <a:spLocks noChangeShapeType="1"/>
                  </p:cNvSpPr>
                  <p:nvPr/>
                </p:nvSpPr>
                <p:spPr bwMode="auto">
                  <a:xfrm>
                    <a:off x="4625" y="3097"/>
                    <a:ext cx="7" cy="1"/>
                  </a:xfrm>
                  <a:prstGeom prst="line">
                    <a:avLst/>
                  </a:prstGeom>
                  <a:noFill/>
                  <a:ln w="33338">
                    <a:solidFill>
                      <a:srgbClr val="FF9900"/>
                    </a:solidFill>
                    <a:round/>
                    <a:headEnd/>
                    <a:tailEnd/>
                  </a:ln>
                </p:spPr>
                <p:txBody>
                  <a:bodyPr/>
                  <a:lstStyle/>
                  <a:p>
                    <a:endParaRPr lang="pt-BR"/>
                  </a:p>
                </p:txBody>
              </p:sp>
              <p:sp>
                <p:nvSpPr>
                  <p:cNvPr id="17840" name="Line 2637"/>
                  <p:cNvSpPr>
                    <a:spLocks noChangeShapeType="1"/>
                  </p:cNvSpPr>
                  <p:nvPr/>
                </p:nvSpPr>
                <p:spPr bwMode="auto">
                  <a:xfrm>
                    <a:off x="4632" y="3097"/>
                    <a:ext cx="1" cy="1"/>
                  </a:xfrm>
                  <a:prstGeom prst="line">
                    <a:avLst/>
                  </a:prstGeom>
                  <a:noFill/>
                  <a:ln w="33338">
                    <a:solidFill>
                      <a:srgbClr val="FF9900"/>
                    </a:solidFill>
                    <a:round/>
                    <a:headEnd/>
                    <a:tailEnd/>
                  </a:ln>
                </p:spPr>
                <p:txBody>
                  <a:bodyPr/>
                  <a:lstStyle/>
                  <a:p>
                    <a:endParaRPr lang="pt-BR"/>
                  </a:p>
                </p:txBody>
              </p:sp>
              <p:sp>
                <p:nvSpPr>
                  <p:cNvPr id="17841" name="Line 2638"/>
                  <p:cNvSpPr>
                    <a:spLocks noChangeShapeType="1"/>
                  </p:cNvSpPr>
                  <p:nvPr/>
                </p:nvSpPr>
                <p:spPr bwMode="auto">
                  <a:xfrm>
                    <a:off x="4632" y="3097"/>
                    <a:ext cx="7" cy="1"/>
                  </a:xfrm>
                  <a:prstGeom prst="line">
                    <a:avLst/>
                  </a:prstGeom>
                  <a:noFill/>
                  <a:ln w="33338">
                    <a:solidFill>
                      <a:srgbClr val="FF9900"/>
                    </a:solidFill>
                    <a:round/>
                    <a:headEnd/>
                    <a:tailEnd/>
                  </a:ln>
                </p:spPr>
                <p:txBody>
                  <a:bodyPr/>
                  <a:lstStyle/>
                  <a:p>
                    <a:endParaRPr lang="pt-BR"/>
                  </a:p>
                </p:txBody>
              </p:sp>
              <p:sp>
                <p:nvSpPr>
                  <p:cNvPr id="17842" name="Line 2639"/>
                  <p:cNvSpPr>
                    <a:spLocks noChangeShapeType="1"/>
                  </p:cNvSpPr>
                  <p:nvPr/>
                </p:nvSpPr>
                <p:spPr bwMode="auto">
                  <a:xfrm>
                    <a:off x="4639" y="3097"/>
                    <a:ext cx="7" cy="1"/>
                  </a:xfrm>
                  <a:prstGeom prst="line">
                    <a:avLst/>
                  </a:prstGeom>
                  <a:noFill/>
                  <a:ln w="33338">
                    <a:solidFill>
                      <a:srgbClr val="FF9900"/>
                    </a:solidFill>
                    <a:round/>
                    <a:headEnd/>
                    <a:tailEnd/>
                  </a:ln>
                </p:spPr>
                <p:txBody>
                  <a:bodyPr/>
                  <a:lstStyle/>
                  <a:p>
                    <a:endParaRPr lang="pt-BR"/>
                  </a:p>
                </p:txBody>
              </p:sp>
              <p:sp>
                <p:nvSpPr>
                  <p:cNvPr id="17843" name="Line 2640"/>
                  <p:cNvSpPr>
                    <a:spLocks noChangeShapeType="1"/>
                  </p:cNvSpPr>
                  <p:nvPr/>
                </p:nvSpPr>
                <p:spPr bwMode="auto">
                  <a:xfrm>
                    <a:off x="4646" y="3097"/>
                    <a:ext cx="1" cy="1"/>
                  </a:xfrm>
                  <a:prstGeom prst="line">
                    <a:avLst/>
                  </a:prstGeom>
                  <a:noFill/>
                  <a:ln w="33338">
                    <a:solidFill>
                      <a:srgbClr val="FF9900"/>
                    </a:solidFill>
                    <a:round/>
                    <a:headEnd/>
                    <a:tailEnd/>
                  </a:ln>
                </p:spPr>
                <p:txBody>
                  <a:bodyPr/>
                  <a:lstStyle/>
                  <a:p>
                    <a:endParaRPr lang="pt-BR"/>
                  </a:p>
                </p:txBody>
              </p:sp>
              <p:sp>
                <p:nvSpPr>
                  <p:cNvPr id="17844" name="Line 2641"/>
                  <p:cNvSpPr>
                    <a:spLocks noChangeShapeType="1"/>
                  </p:cNvSpPr>
                  <p:nvPr/>
                </p:nvSpPr>
                <p:spPr bwMode="auto">
                  <a:xfrm>
                    <a:off x="4646" y="3097"/>
                    <a:ext cx="7" cy="1"/>
                  </a:xfrm>
                  <a:prstGeom prst="line">
                    <a:avLst/>
                  </a:prstGeom>
                  <a:noFill/>
                  <a:ln w="33338">
                    <a:solidFill>
                      <a:srgbClr val="FF9900"/>
                    </a:solidFill>
                    <a:round/>
                    <a:headEnd/>
                    <a:tailEnd/>
                  </a:ln>
                </p:spPr>
                <p:txBody>
                  <a:bodyPr/>
                  <a:lstStyle/>
                  <a:p>
                    <a:endParaRPr lang="pt-BR"/>
                  </a:p>
                </p:txBody>
              </p:sp>
              <p:sp>
                <p:nvSpPr>
                  <p:cNvPr id="17845" name="Freeform 2642"/>
                  <p:cNvSpPr>
                    <a:spLocks/>
                  </p:cNvSpPr>
                  <p:nvPr/>
                </p:nvSpPr>
                <p:spPr bwMode="auto">
                  <a:xfrm>
                    <a:off x="4653" y="3097"/>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FF9900"/>
                    </a:solidFill>
                    <a:prstDash val="solid"/>
                    <a:round/>
                    <a:headEnd/>
                    <a:tailEnd/>
                  </a:ln>
                </p:spPr>
                <p:txBody>
                  <a:bodyPr/>
                  <a:lstStyle/>
                  <a:p>
                    <a:endParaRPr lang="pt-BR"/>
                  </a:p>
                </p:txBody>
              </p:sp>
              <p:sp>
                <p:nvSpPr>
                  <p:cNvPr id="17846" name="Line 2643"/>
                  <p:cNvSpPr>
                    <a:spLocks noChangeShapeType="1"/>
                  </p:cNvSpPr>
                  <p:nvPr/>
                </p:nvSpPr>
                <p:spPr bwMode="auto">
                  <a:xfrm>
                    <a:off x="4660" y="3102"/>
                    <a:ext cx="1" cy="1"/>
                  </a:xfrm>
                  <a:prstGeom prst="line">
                    <a:avLst/>
                  </a:prstGeom>
                  <a:noFill/>
                  <a:ln w="33338">
                    <a:solidFill>
                      <a:srgbClr val="FF9900"/>
                    </a:solidFill>
                    <a:round/>
                    <a:headEnd/>
                    <a:tailEnd/>
                  </a:ln>
                </p:spPr>
                <p:txBody>
                  <a:bodyPr/>
                  <a:lstStyle/>
                  <a:p>
                    <a:endParaRPr lang="pt-BR"/>
                  </a:p>
                </p:txBody>
              </p:sp>
              <p:sp>
                <p:nvSpPr>
                  <p:cNvPr id="17847" name="Line 2644"/>
                  <p:cNvSpPr>
                    <a:spLocks noChangeShapeType="1"/>
                  </p:cNvSpPr>
                  <p:nvPr/>
                </p:nvSpPr>
                <p:spPr bwMode="auto">
                  <a:xfrm>
                    <a:off x="4660" y="3102"/>
                    <a:ext cx="7" cy="1"/>
                  </a:xfrm>
                  <a:prstGeom prst="line">
                    <a:avLst/>
                  </a:prstGeom>
                  <a:noFill/>
                  <a:ln w="33338">
                    <a:solidFill>
                      <a:srgbClr val="FF9900"/>
                    </a:solidFill>
                    <a:round/>
                    <a:headEnd/>
                    <a:tailEnd/>
                  </a:ln>
                </p:spPr>
                <p:txBody>
                  <a:bodyPr/>
                  <a:lstStyle/>
                  <a:p>
                    <a:endParaRPr lang="pt-BR"/>
                  </a:p>
                </p:txBody>
              </p:sp>
              <p:sp>
                <p:nvSpPr>
                  <p:cNvPr id="17848" name="Line 2645"/>
                  <p:cNvSpPr>
                    <a:spLocks noChangeShapeType="1"/>
                  </p:cNvSpPr>
                  <p:nvPr/>
                </p:nvSpPr>
                <p:spPr bwMode="auto">
                  <a:xfrm>
                    <a:off x="4667" y="3102"/>
                    <a:ext cx="7" cy="1"/>
                  </a:xfrm>
                  <a:prstGeom prst="line">
                    <a:avLst/>
                  </a:prstGeom>
                  <a:noFill/>
                  <a:ln w="33338">
                    <a:solidFill>
                      <a:srgbClr val="FF9900"/>
                    </a:solidFill>
                    <a:round/>
                    <a:headEnd/>
                    <a:tailEnd/>
                  </a:ln>
                </p:spPr>
                <p:txBody>
                  <a:bodyPr/>
                  <a:lstStyle/>
                  <a:p>
                    <a:endParaRPr lang="pt-BR"/>
                  </a:p>
                </p:txBody>
              </p:sp>
              <p:sp>
                <p:nvSpPr>
                  <p:cNvPr id="17849" name="Line 2646"/>
                  <p:cNvSpPr>
                    <a:spLocks noChangeShapeType="1"/>
                  </p:cNvSpPr>
                  <p:nvPr/>
                </p:nvSpPr>
                <p:spPr bwMode="auto">
                  <a:xfrm>
                    <a:off x="4674" y="3102"/>
                    <a:ext cx="1" cy="1"/>
                  </a:xfrm>
                  <a:prstGeom prst="line">
                    <a:avLst/>
                  </a:prstGeom>
                  <a:noFill/>
                  <a:ln w="33338">
                    <a:solidFill>
                      <a:srgbClr val="FF9900"/>
                    </a:solidFill>
                    <a:round/>
                    <a:headEnd/>
                    <a:tailEnd/>
                  </a:ln>
                </p:spPr>
                <p:txBody>
                  <a:bodyPr/>
                  <a:lstStyle/>
                  <a:p>
                    <a:endParaRPr lang="pt-BR"/>
                  </a:p>
                </p:txBody>
              </p:sp>
              <p:sp>
                <p:nvSpPr>
                  <p:cNvPr id="17850" name="Line 2647"/>
                  <p:cNvSpPr>
                    <a:spLocks noChangeShapeType="1"/>
                  </p:cNvSpPr>
                  <p:nvPr/>
                </p:nvSpPr>
                <p:spPr bwMode="auto">
                  <a:xfrm>
                    <a:off x="4674" y="3102"/>
                    <a:ext cx="7" cy="1"/>
                  </a:xfrm>
                  <a:prstGeom prst="line">
                    <a:avLst/>
                  </a:prstGeom>
                  <a:noFill/>
                  <a:ln w="33338">
                    <a:solidFill>
                      <a:srgbClr val="FF9900"/>
                    </a:solidFill>
                    <a:round/>
                    <a:headEnd/>
                    <a:tailEnd/>
                  </a:ln>
                </p:spPr>
                <p:txBody>
                  <a:bodyPr/>
                  <a:lstStyle/>
                  <a:p>
                    <a:endParaRPr lang="pt-BR"/>
                  </a:p>
                </p:txBody>
              </p:sp>
              <p:sp>
                <p:nvSpPr>
                  <p:cNvPr id="17851" name="Freeform 2648"/>
                  <p:cNvSpPr>
                    <a:spLocks/>
                  </p:cNvSpPr>
                  <p:nvPr/>
                </p:nvSpPr>
                <p:spPr bwMode="auto">
                  <a:xfrm>
                    <a:off x="4681" y="3102"/>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7852" name="Line 2649"/>
                  <p:cNvSpPr>
                    <a:spLocks noChangeShapeType="1"/>
                  </p:cNvSpPr>
                  <p:nvPr/>
                </p:nvSpPr>
                <p:spPr bwMode="auto">
                  <a:xfrm>
                    <a:off x="4688" y="3108"/>
                    <a:ext cx="1" cy="1"/>
                  </a:xfrm>
                  <a:prstGeom prst="line">
                    <a:avLst/>
                  </a:prstGeom>
                  <a:noFill/>
                  <a:ln w="33338">
                    <a:solidFill>
                      <a:srgbClr val="FF9900"/>
                    </a:solidFill>
                    <a:round/>
                    <a:headEnd/>
                    <a:tailEnd/>
                  </a:ln>
                </p:spPr>
                <p:txBody>
                  <a:bodyPr/>
                  <a:lstStyle/>
                  <a:p>
                    <a:endParaRPr lang="pt-BR"/>
                  </a:p>
                </p:txBody>
              </p:sp>
              <p:sp>
                <p:nvSpPr>
                  <p:cNvPr id="17853" name="Line 2650"/>
                  <p:cNvSpPr>
                    <a:spLocks noChangeShapeType="1"/>
                  </p:cNvSpPr>
                  <p:nvPr/>
                </p:nvSpPr>
                <p:spPr bwMode="auto">
                  <a:xfrm>
                    <a:off x="4688" y="3108"/>
                    <a:ext cx="7" cy="1"/>
                  </a:xfrm>
                  <a:prstGeom prst="line">
                    <a:avLst/>
                  </a:prstGeom>
                  <a:noFill/>
                  <a:ln w="33338">
                    <a:solidFill>
                      <a:srgbClr val="FF9900"/>
                    </a:solidFill>
                    <a:round/>
                    <a:headEnd/>
                    <a:tailEnd/>
                  </a:ln>
                </p:spPr>
                <p:txBody>
                  <a:bodyPr/>
                  <a:lstStyle/>
                  <a:p>
                    <a:endParaRPr lang="pt-BR"/>
                  </a:p>
                </p:txBody>
              </p:sp>
              <p:sp>
                <p:nvSpPr>
                  <p:cNvPr id="17854" name="Line 2651"/>
                  <p:cNvSpPr>
                    <a:spLocks noChangeShapeType="1"/>
                  </p:cNvSpPr>
                  <p:nvPr/>
                </p:nvSpPr>
                <p:spPr bwMode="auto">
                  <a:xfrm>
                    <a:off x="4695" y="3108"/>
                    <a:ext cx="7" cy="1"/>
                  </a:xfrm>
                  <a:prstGeom prst="line">
                    <a:avLst/>
                  </a:prstGeom>
                  <a:noFill/>
                  <a:ln w="33338">
                    <a:solidFill>
                      <a:srgbClr val="FF9900"/>
                    </a:solidFill>
                    <a:round/>
                    <a:headEnd/>
                    <a:tailEnd/>
                  </a:ln>
                </p:spPr>
                <p:txBody>
                  <a:bodyPr/>
                  <a:lstStyle/>
                  <a:p>
                    <a:endParaRPr lang="pt-BR"/>
                  </a:p>
                </p:txBody>
              </p:sp>
              <p:sp>
                <p:nvSpPr>
                  <p:cNvPr id="17855" name="Line 2652"/>
                  <p:cNvSpPr>
                    <a:spLocks noChangeShapeType="1"/>
                  </p:cNvSpPr>
                  <p:nvPr/>
                </p:nvSpPr>
                <p:spPr bwMode="auto">
                  <a:xfrm>
                    <a:off x="4702" y="3108"/>
                    <a:ext cx="1" cy="1"/>
                  </a:xfrm>
                  <a:prstGeom prst="line">
                    <a:avLst/>
                  </a:prstGeom>
                  <a:noFill/>
                  <a:ln w="33338">
                    <a:solidFill>
                      <a:srgbClr val="FF9900"/>
                    </a:solidFill>
                    <a:round/>
                    <a:headEnd/>
                    <a:tailEnd/>
                  </a:ln>
                </p:spPr>
                <p:txBody>
                  <a:bodyPr/>
                  <a:lstStyle/>
                  <a:p>
                    <a:endParaRPr lang="pt-BR"/>
                  </a:p>
                </p:txBody>
              </p:sp>
              <p:sp>
                <p:nvSpPr>
                  <p:cNvPr id="17856" name="Line 2653"/>
                  <p:cNvSpPr>
                    <a:spLocks noChangeShapeType="1"/>
                  </p:cNvSpPr>
                  <p:nvPr/>
                </p:nvSpPr>
                <p:spPr bwMode="auto">
                  <a:xfrm>
                    <a:off x="4702" y="3108"/>
                    <a:ext cx="7" cy="1"/>
                  </a:xfrm>
                  <a:prstGeom prst="line">
                    <a:avLst/>
                  </a:prstGeom>
                  <a:noFill/>
                  <a:ln w="33338">
                    <a:solidFill>
                      <a:srgbClr val="FF9900"/>
                    </a:solidFill>
                    <a:round/>
                    <a:headEnd/>
                    <a:tailEnd/>
                  </a:ln>
                </p:spPr>
                <p:txBody>
                  <a:bodyPr/>
                  <a:lstStyle/>
                  <a:p>
                    <a:endParaRPr lang="pt-BR"/>
                  </a:p>
                </p:txBody>
              </p:sp>
              <p:sp>
                <p:nvSpPr>
                  <p:cNvPr id="17857" name="Freeform 2654"/>
                  <p:cNvSpPr>
                    <a:spLocks/>
                  </p:cNvSpPr>
                  <p:nvPr/>
                </p:nvSpPr>
                <p:spPr bwMode="auto">
                  <a:xfrm>
                    <a:off x="4709" y="3108"/>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7858" name="Line 2655"/>
                  <p:cNvSpPr>
                    <a:spLocks noChangeShapeType="1"/>
                  </p:cNvSpPr>
                  <p:nvPr/>
                </p:nvSpPr>
                <p:spPr bwMode="auto">
                  <a:xfrm>
                    <a:off x="4716" y="3114"/>
                    <a:ext cx="1" cy="1"/>
                  </a:xfrm>
                  <a:prstGeom prst="line">
                    <a:avLst/>
                  </a:prstGeom>
                  <a:noFill/>
                  <a:ln w="33338">
                    <a:solidFill>
                      <a:srgbClr val="FF9900"/>
                    </a:solidFill>
                    <a:round/>
                    <a:headEnd/>
                    <a:tailEnd/>
                  </a:ln>
                </p:spPr>
                <p:txBody>
                  <a:bodyPr/>
                  <a:lstStyle/>
                  <a:p>
                    <a:endParaRPr lang="pt-BR"/>
                  </a:p>
                </p:txBody>
              </p:sp>
              <p:sp>
                <p:nvSpPr>
                  <p:cNvPr id="17859" name="Line 2656"/>
                  <p:cNvSpPr>
                    <a:spLocks noChangeShapeType="1"/>
                  </p:cNvSpPr>
                  <p:nvPr/>
                </p:nvSpPr>
                <p:spPr bwMode="auto">
                  <a:xfrm>
                    <a:off x="4716" y="3114"/>
                    <a:ext cx="7" cy="1"/>
                  </a:xfrm>
                  <a:prstGeom prst="line">
                    <a:avLst/>
                  </a:prstGeom>
                  <a:noFill/>
                  <a:ln w="33338">
                    <a:solidFill>
                      <a:srgbClr val="FF9900"/>
                    </a:solidFill>
                    <a:round/>
                    <a:headEnd/>
                    <a:tailEnd/>
                  </a:ln>
                </p:spPr>
                <p:txBody>
                  <a:bodyPr/>
                  <a:lstStyle/>
                  <a:p>
                    <a:endParaRPr lang="pt-BR"/>
                  </a:p>
                </p:txBody>
              </p:sp>
              <p:sp>
                <p:nvSpPr>
                  <p:cNvPr id="17860" name="Line 2657"/>
                  <p:cNvSpPr>
                    <a:spLocks noChangeShapeType="1"/>
                  </p:cNvSpPr>
                  <p:nvPr/>
                </p:nvSpPr>
                <p:spPr bwMode="auto">
                  <a:xfrm>
                    <a:off x="4723" y="3114"/>
                    <a:ext cx="7" cy="1"/>
                  </a:xfrm>
                  <a:prstGeom prst="line">
                    <a:avLst/>
                  </a:prstGeom>
                  <a:noFill/>
                  <a:ln w="33338">
                    <a:solidFill>
                      <a:srgbClr val="FF9900"/>
                    </a:solidFill>
                    <a:round/>
                    <a:headEnd/>
                    <a:tailEnd/>
                  </a:ln>
                </p:spPr>
                <p:txBody>
                  <a:bodyPr/>
                  <a:lstStyle/>
                  <a:p>
                    <a:endParaRPr lang="pt-BR"/>
                  </a:p>
                </p:txBody>
              </p:sp>
              <p:sp>
                <p:nvSpPr>
                  <p:cNvPr id="17861" name="Line 2658"/>
                  <p:cNvSpPr>
                    <a:spLocks noChangeShapeType="1"/>
                  </p:cNvSpPr>
                  <p:nvPr/>
                </p:nvSpPr>
                <p:spPr bwMode="auto">
                  <a:xfrm>
                    <a:off x="4730" y="3114"/>
                    <a:ext cx="1" cy="1"/>
                  </a:xfrm>
                  <a:prstGeom prst="line">
                    <a:avLst/>
                  </a:prstGeom>
                  <a:noFill/>
                  <a:ln w="33338">
                    <a:solidFill>
                      <a:srgbClr val="FF9900"/>
                    </a:solidFill>
                    <a:round/>
                    <a:headEnd/>
                    <a:tailEnd/>
                  </a:ln>
                </p:spPr>
                <p:txBody>
                  <a:bodyPr/>
                  <a:lstStyle/>
                  <a:p>
                    <a:endParaRPr lang="pt-BR"/>
                  </a:p>
                </p:txBody>
              </p:sp>
              <p:sp>
                <p:nvSpPr>
                  <p:cNvPr id="17862" name="Line 2659"/>
                  <p:cNvSpPr>
                    <a:spLocks noChangeShapeType="1"/>
                  </p:cNvSpPr>
                  <p:nvPr/>
                </p:nvSpPr>
                <p:spPr bwMode="auto">
                  <a:xfrm>
                    <a:off x="4730" y="3114"/>
                    <a:ext cx="7" cy="1"/>
                  </a:xfrm>
                  <a:prstGeom prst="line">
                    <a:avLst/>
                  </a:prstGeom>
                  <a:noFill/>
                  <a:ln w="33338">
                    <a:solidFill>
                      <a:srgbClr val="FF9900"/>
                    </a:solidFill>
                    <a:round/>
                    <a:headEnd/>
                    <a:tailEnd/>
                  </a:ln>
                </p:spPr>
                <p:txBody>
                  <a:bodyPr/>
                  <a:lstStyle/>
                  <a:p>
                    <a:endParaRPr lang="pt-BR"/>
                  </a:p>
                </p:txBody>
              </p:sp>
              <p:sp>
                <p:nvSpPr>
                  <p:cNvPr id="17863" name="Line 2660"/>
                  <p:cNvSpPr>
                    <a:spLocks noChangeShapeType="1"/>
                  </p:cNvSpPr>
                  <p:nvPr/>
                </p:nvSpPr>
                <p:spPr bwMode="auto">
                  <a:xfrm>
                    <a:off x="4737" y="3114"/>
                    <a:ext cx="7" cy="1"/>
                  </a:xfrm>
                  <a:prstGeom prst="line">
                    <a:avLst/>
                  </a:prstGeom>
                  <a:noFill/>
                  <a:ln w="33338">
                    <a:solidFill>
                      <a:srgbClr val="FF9900"/>
                    </a:solidFill>
                    <a:round/>
                    <a:headEnd/>
                    <a:tailEnd/>
                  </a:ln>
                </p:spPr>
                <p:txBody>
                  <a:bodyPr/>
                  <a:lstStyle/>
                  <a:p>
                    <a:endParaRPr lang="pt-BR"/>
                  </a:p>
                </p:txBody>
              </p:sp>
              <p:sp>
                <p:nvSpPr>
                  <p:cNvPr id="17864" name="Freeform 2661"/>
                  <p:cNvSpPr>
                    <a:spLocks/>
                  </p:cNvSpPr>
                  <p:nvPr/>
                </p:nvSpPr>
                <p:spPr bwMode="auto">
                  <a:xfrm>
                    <a:off x="4744" y="3114"/>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865" name="Line 2662"/>
                  <p:cNvSpPr>
                    <a:spLocks noChangeShapeType="1"/>
                  </p:cNvSpPr>
                  <p:nvPr/>
                </p:nvSpPr>
                <p:spPr bwMode="auto">
                  <a:xfrm>
                    <a:off x="4744" y="3120"/>
                    <a:ext cx="7" cy="1"/>
                  </a:xfrm>
                  <a:prstGeom prst="line">
                    <a:avLst/>
                  </a:prstGeom>
                  <a:noFill/>
                  <a:ln w="33338">
                    <a:solidFill>
                      <a:srgbClr val="FF9900"/>
                    </a:solidFill>
                    <a:round/>
                    <a:headEnd/>
                    <a:tailEnd/>
                  </a:ln>
                </p:spPr>
                <p:txBody>
                  <a:bodyPr/>
                  <a:lstStyle/>
                  <a:p>
                    <a:endParaRPr lang="pt-BR"/>
                  </a:p>
                </p:txBody>
              </p:sp>
              <p:sp>
                <p:nvSpPr>
                  <p:cNvPr id="17866" name="Line 2663"/>
                  <p:cNvSpPr>
                    <a:spLocks noChangeShapeType="1"/>
                  </p:cNvSpPr>
                  <p:nvPr/>
                </p:nvSpPr>
                <p:spPr bwMode="auto">
                  <a:xfrm>
                    <a:off x="4751" y="3120"/>
                    <a:ext cx="7" cy="1"/>
                  </a:xfrm>
                  <a:prstGeom prst="line">
                    <a:avLst/>
                  </a:prstGeom>
                  <a:noFill/>
                  <a:ln w="33338">
                    <a:solidFill>
                      <a:srgbClr val="FF9900"/>
                    </a:solidFill>
                    <a:round/>
                    <a:headEnd/>
                    <a:tailEnd/>
                  </a:ln>
                </p:spPr>
                <p:txBody>
                  <a:bodyPr/>
                  <a:lstStyle/>
                  <a:p>
                    <a:endParaRPr lang="pt-BR"/>
                  </a:p>
                </p:txBody>
              </p:sp>
              <p:sp>
                <p:nvSpPr>
                  <p:cNvPr id="17867" name="Line 2664"/>
                  <p:cNvSpPr>
                    <a:spLocks noChangeShapeType="1"/>
                  </p:cNvSpPr>
                  <p:nvPr/>
                </p:nvSpPr>
                <p:spPr bwMode="auto">
                  <a:xfrm>
                    <a:off x="4758" y="3120"/>
                    <a:ext cx="1" cy="1"/>
                  </a:xfrm>
                  <a:prstGeom prst="line">
                    <a:avLst/>
                  </a:prstGeom>
                  <a:noFill/>
                  <a:ln w="33338">
                    <a:solidFill>
                      <a:srgbClr val="FF9900"/>
                    </a:solidFill>
                    <a:round/>
                    <a:headEnd/>
                    <a:tailEnd/>
                  </a:ln>
                </p:spPr>
                <p:txBody>
                  <a:bodyPr/>
                  <a:lstStyle/>
                  <a:p>
                    <a:endParaRPr lang="pt-BR"/>
                  </a:p>
                </p:txBody>
              </p:sp>
              <p:sp>
                <p:nvSpPr>
                  <p:cNvPr id="17868" name="Line 2665"/>
                  <p:cNvSpPr>
                    <a:spLocks noChangeShapeType="1"/>
                  </p:cNvSpPr>
                  <p:nvPr/>
                </p:nvSpPr>
                <p:spPr bwMode="auto">
                  <a:xfrm>
                    <a:off x="4758" y="3120"/>
                    <a:ext cx="7" cy="1"/>
                  </a:xfrm>
                  <a:prstGeom prst="line">
                    <a:avLst/>
                  </a:prstGeom>
                  <a:noFill/>
                  <a:ln w="33338">
                    <a:solidFill>
                      <a:srgbClr val="FF9900"/>
                    </a:solidFill>
                    <a:round/>
                    <a:headEnd/>
                    <a:tailEnd/>
                  </a:ln>
                </p:spPr>
                <p:txBody>
                  <a:bodyPr/>
                  <a:lstStyle/>
                  <a:p>
                    <a:endParaRPr lang="pt-BR"/>
                  </a:p>
                </p:txBody>
              </p:sp>
              <p:sp>
                <p:nvSpPr>
                  <p:cNvPr id="17869" name="Line 2666"/>
                  <p:cNvSpPr>
                    <a:spLocks noChangeShapeType="1"/>
                  </p:cNvSpPr>
                  <p:nvPr/>
                </p:nvSpPr>
                <p:spPr bwMode="auto">
                  <a:xfrm>
                    <a:off x="4765" y="3120"/>
                    <a:ext cx="6" cy="1"/>
                  </a:xfrm>
                  <a:prstGeom prst="line">
                    <a:avLst/>
                  </a:prstGeom>
                  <a:noFill/>
                  <a:ln w="33338">
                    <a:solidFill>
                      <a:srgbClr val="FF9900"/>
                    </a:solidFill>
                    <a:round/>
                    <a:headEnd/>
                    <a:tailEnd/>
                  </a:ln>
                </p:spPr>
                <p:txBody>
                  <a:bodyPr/>
                  <a:lstStyle/>
                  <a:p>
                    <a:endParaRPr lang="pt-BR"/>
                  </a:p>
                </p:txBody>
              </p:sp>
              <p:sp>
                <p:nvSpPr>
                  <p:cNvPr id="17870" name="Line 2667"/>
                  <p:cNvSpPr>
                    <a:spLocks noChangeShapeType="1"/>
                  </p:cNvSpPr>
                  <p:nvPr/>
                </p:nvSpPr>
                <p:spPr bwMode="auto">
                  <a:xfrm>
                    <a:off x="4771" y="3120"/>
                    <a:ext cx="1" cy="1"/>
                  </a:xfrm>
                  <a:prstGeom prst="line">
                    <a:avLst/>
                  </a:prstGeom>
                  <a:noFill/>
                  <a:ln w="33338">
                    <a:solidFill>
                      <a:srgbClr val="FF9900"/>
                    </a:solidFill>
                    <a:round/>
                    <a:headEnd/>
                    <a:tailEnd/>
                  </a:ln>
                </p:spPr>
                <p:txBody>
                  <a:bodyPr/>
                  <a:lstStyle/>
                  <a:p>
                    <a:endParaRPr lang="pt-BR"/>
                  </a:p>
                </p:txBody>
              </p:sp>
              <p:sp>
                <p:nvSpPr>
                  <p:cNvPr id="17871" name="Line 2668"/>
                  <p:cNvSpPr>
                    <a:spLocks noChangeShapeType="1"/>
                  </p:cNvSpPr>
                  <p:nvPr/>
                </p:nvSpPr>
                <p:spPr bwMode="auto">
                  <a:xfrm>
                    <a:off x="4771" y="3120"/>
                    <a:ext cx="7" cy="1"/>
                  </a:xfrm>
                  <a:prstGeom prst="line">
                    <a:avLst/>
                  </a:prstGeom>
                  <a:noFill/>
                  <a:ln w="33338">
                    <a:solidFill>
                      <a:srgbClr val="FF9900"/>
                    </a:solidFill>
                    <a:round/>
                    <a:headEnd/>
                    <a:tailEnd/>
                  </a:ln>
                </p:spPr>
                <p:txBody>
                  <a:bodyPr/>
                  <a:lstStyle/>
                  <a:p>
                    <a:endParaRPr lang="pt-BR"/>
                  </a:p>
                </p:txBody>
              </p:sp>
              <p:sp>
                <p:nvSpPr>
                  <p:cNvPr id="17872" name="Freeform 2669"/>
                  <p:cNvSpPr>
                    <a:spLocks/>
                  </p:cNvSpPr>
                  <p:nvPr/>
                </p:nvSpPr>
                <p:spPr bwMode="auto">
                  <a:xfrm>
                    <a:off x="4778" y="3120"/>
                    <a:ext cx="7" cy="6"/>
                  </a:xfrm>
                  <a:custGeom>
                    <a:avLst/>
                    <a:gdLst>
                      <a:gd name="T0" fmla="*/ 0 w 7"/>
                      <a:gd name="T1" fmla="*/ 0 h 6"/>
                      <a:gd name="T2" fmla="*/ 7 w 7"/>
                      <a:gd name="T3" fmla="*/ 0 h 6"/>
                      <a:gd name="T4" fmla="*/ 7 w 7"/>
                      <a:gd name="T5" fmla="*/ 6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0"/>
                        </a:moveTo>
                        <a:lnTo>
                          <a:pt x="7" y="0"/>
                        </a:lnTo>
                        <a:lnTo>
                          <a:pt x="7" y="6"/>
                        </a:lnTo>
                      </a:path>
                    </a:pathLst>
                  </a:custGeom>
                  <a:noFill/>
                  <a:ln w="33338">
                    <a:solidFill>
                      <a:srgbClr val="FF9900"/>
                    </a:solidFill>
                    <a:prstDash val="solid"/>
                    <a:round/>
                    <a:headEnd/>
                    <a:tailEnd/>
                  </a:ln>
                </p:spPr>
                <p:txBody>
                  <a:bodyPr/>
                  <a:lstStyle/>
                  <a:p>
                    <a:endParaRPr lang="pt-BR"/>
                  </a:p>
                </p:txBody>
              </p:sp>
              <p:sp>
                <p:nvSpPr>
                  <p:cNvPr id="17873" name="Line 2670"/>
                  <p:cNvSpPr>
                    <a:spLocks noChangeShapeType="1"/>
                  </p:cNvSpPr>
                  <p:nvPr/>
                </p:nvSpPr>
                <p:spPr bwMode="auto">
                  <a:xfrm>
                    <a:off x="4785" y="3126"/>
                    <a:ext cx="1" cy="1"/>
                  </a:xfrm>
                  <a:prstGeom prst="line">
                    <a:avLst/>
                  </a:prstGeom>
                  <a:noFill/>
                  <a:ln w="33338">
                    <a:solidFill>
                      <a:srgbClr val="FF9900"/>
                    </a:solidFill>
                    <a:round/>
                    <a:headEnd/>
                    <a:tailEnd/>
                  </a:ln>
                </p:spPr>
                <p:txBody>
                  <a:bodyPr/>
                  <a:lstStyle/>
                  <a:p>
                    <a:endParaRPr lang="pt-BR"/>
                  </a:p>
                </p:txBody>
              </p:sp>
              <p:sp>
                <p:nvSpPr>
                  <p:cNvPr id="17874" name="Line 2671"/>
                  <p:cNvSpPr>
                    <a:spLocks noChangeShapeType="1"/>
                  </p:cNvSpPr>
                  <p:nvPr/>
                </p:nvSpPr>
                <p:spPr bwMode="auto">
                  <a:xfrm>
                    <a:off x="4785" y="3126"/>
                    <a:ext cx="7" cy="1"/>
                  </a:xfrm>
                  <a:prstGeom prst="line">
                    <a:avLst/>
                  </a:prstGeom>
                  <a:noFill/>
                  <a:ln w="33338">
                    <a:solidFill>
                      <a:srgbClr val="FF9900"/>
                    </a:solidFill>
                    <a:round/>
                    <a:headEnd/>
                    <a:tailEnd/>
                  </a:ln>
                </p:spPr>
                <p:txBody>
                  <a:bodyPr/>
                  <a:lstStyle/>
                  <a:p>
                    <a:endParaRPr lang="pt-BR"/>
                  </a:p>
                </p:txBody>
              </p:sp>
              <p:sp>
                <p:nvSpPr>
                  <p:cNvPr id="17875" name="Line 2672"/>
                  <p:cNvSpPr>
                    <a:spLocks noChangeShapeType="1"/>
                  </p:cNvSpPr>
                  <p:nvPr/>
                </p:nvSpPr>
                <p:spPr bwMode="auto">
                  <a:xfrm>
                    <a:off x="4792" y="3126"/>
                    <a:ext cx="7" cy="1"/>
                  </a:xfrm>
                  <a:prstGeom prst="line">
                    <a:avLst/>
                  </a:prstGeom>
                  <a:noFill/>
                  <a:ln w="33338">
                    <a:solidFill>
                      <a:srgbClr val="FF9900"/>
                    </a:solidFill>
                    <a:round/>
                    <a:headEnd/>
                    <a:tailEnd/>
                  </a:ln>
                </p:spPr>
                <p:txBody>
                  <a:bodyPr/>
                  <a:lstStyle/>
                  <a:p>
                    <a:endParaRPr lang="pt-BR"/>
                  </a:p>
                </p:txBody>
              </p:sp>
              <p:sp>
                <p:nvSpPr>
                  <p:cNvPr id="17876" name="Line 2673"/>
                  <p:cNvSpPr>
                    <a:spLocks noChangeShapeType="1"/>
                  </p:cNvSpPr>
                  <p:nvPr/>
                </p:nvSpPr>
                <p:spPr bwMode="auto">
                  <a:xfrm>
                    <a:off x="4799" y="3126"/>
                    <a:ext cx="1" cy="1"/>
                  </a:xfrm>
                  <a:prstGeom prst="line">
                    <a:avLst/>
                  </a:prstGeom>
                  <a:noFill/>
                  <a:ln w="33338">
                    <a:solidFill>
                      <a:srgbClr val="FF9900"/>
                    </a:solidFill>
                    <a:round/>
                    <a:headEnd/>
                    <a:tailEnd/>
                  </a:ln>
                </p:spPr>
                <p:txBody>
                  <a:bodyPr/>
                  <a:lstStyle/>
                  <a:p>
                    <a:endParaRPr lang="pt-BR"/>
                  </a:p>
                </p:txBody>
              </p:sp>
              <p:sp>
                <p:nvSpPr>
                  <p:cNvPr id="17877" name="Line 2674"/>
                  <p:cNvSpPr>
                    <a:spLocks noChangeShapeType="1"/>
                  </p:cNvSpPr>
                  <p:nvPr/>
                </p:nvSpPr>
                <p:spPr bwMode="auto">
                  <a:xfrm>
                    <a:off x="4799" y="3126"/>
                    <a:ext cx="7" cy="1"/>
                  </a:xfrm>
                  <a:prstGeom prst="line">
                    <a:avLst/>
                  </a:prstGeom>
                  <a:noFill/>
                  <a:ln w="33338">
                    <a:solidFill>
                      <a:srgbClr val="FF9900"/>
                    </a:solidFill>
                    <a:round/>
                    <a:headEnd/>
                    <a:tailEnd/>
                  </a:ln>
                </p:spPr>
                <p:txBody>
                  <a:bodyPr/>
                  <a:lstStyle/>
                  <a:p>
                    <a:endParaRPr lang="pt-BR"/>
                  </a:p>
                </p:txBody>
              </p:sp>
              <p:sp>
                <p:nvSpPr>
                  <p:cNvPr id="17878" name="Line 2675"/>
                  <p:cNvSpPr>
                    <a:spLocks noChangeShapeType="1"/>
                  </p:cNvSpPr>
                  <p:nvPr/>
                </p:nvSpPr>
                <p:spPr bwMode="auto">
                  <a:xfrm>
                    <a:off x="4806" y="3126"/>
                    <a:ext cx="7" cy="1"/>
                  </a:xfrm>
                  <a:prstGeom prst="line">
                    <a:avLst/>
                  </a:prstGeom>
                  <a:noFill/>
                  <a:ln w="33338">
                    <a:solidFill>
                      <a:srgbClr val="FF9900"/>
                    </a:solidFill>
                    <a:round/>
                    <a:headEnd/>
                    <a:tailEnd/>
                  </a:ln>
                </p:spPr>
                <p:txBody>
                  <a:bodyPr/>
                  <a:lstStyle/>
                  <a:p>
                    <a:endParaRPr lang="pt-BR"/>
                  </a:p>
                </p:txBody>
              </p:sp>
              <p:sp>
                <p:nvSpPr>
                  <p:cNvPr id="17879" name="Line 2676"/>
                  <p:cNvSpPr>
                    <a:spLocks noChangeShapeType="1"/>
                  </p:cNvSpPr>
                  <p:nvPr/>
                </p:nvSpPr>
                <p:spPr bwMode="auto">
                  <a:xfrm>
                    <a:off x="4813" y="3126"/>
                    <a:ext cx="1" cy="1"/>
                  </a:xfrm>
                  <a:prstGeom prst="line">
                    <a:avLst/>
                  </a:prstGeom>
                  <a:noFill/>
                  <a:ln w="33338">
                    <a:solidFill>
                      <a:srgbClr val="FF9900"/>
                    </a:solidFill>
                    <a:round/>
                    <a:headEnd/>
                    <a:tailEnd/>
                  </a:ln>
                </p:spPr>
                <p:txBody>
                  <a:bodyPr/>
                  <a:lstStyle/>
                  <a:p>
                    <a:endParaRPr lang="pt-BR"/>
                  </a:p>
                </p:txBody>
              </p:sp>
              <p:sp>
                <p:nvSpPr>
                  <p:cNvPr id="17880" name="Line 2677"/>
                  <p:cNvSpPr>
                    <a:spLocks noChangeShapeType="1"/>
                  </p:cNvSpPr>
                  <p:nvPr/>
                </p:nvSpPr>
                <p:spPr bwMode="auto">
                  <a:xfrm>
                    <a:off x="4813" y="3126"/>
                    <a:ext cx="7" cy="1"/>
                  </a:xfrm>
                  <a:prstGeom prst="line">
                    <a:avLst/>
                  </a:prstGeom>
                  <a:noFill/>
                  <a:ln w="33338">
                    <a:solidFill>
                      <a:srgbClr val="FF9900"/>
                    </a:solidFill>
                    <a:round/>
                    <a:headEnd/>
                    <a:tailEnd/>
                  </a:ln>
                </p:spPr>
                <p:txBody>
                  <a:bodyPr/>
                  <a:lstStyle/>
                  <a:p>
                    <a:endParaRPr lang="pt-BR"/>
                  </a:p>
                </p:txBody>
              </p:sp>
              <p:sp>
                <p:nvSpPr>
                  <p:cNvPr id="17881" name="Line 2678"/>
                  <p:cNvSpPr>
                    <a:spLocks noChangeShapeType="1"/>
                  </p:cNvSpPr>
                  <p:nvPr/>
                </p:nvSpPr>
                <p:spPr bwMode="auto">
                  <a:xfrm>
                    <a:off x="4820" y="3126"/>
                    <a:ext cx="7" cy="1"/>
                  </a:xfrm>
                  <a:prstGeom prst="line">
                    <a:avLst/>
                  </a:prstGeom>
                  <a:noFill/>
                  <a:ln w="33338">
                    <a:solidFill>
                      <a:srgbClr val="FF9900"/>
                    </a:solidFill>
                    <a:round/>
                    <a:headEnd/>
                    <a:tailEnd/>
                  </a:ln>
                </p:spPr>
                <p:txBody>
                  <a:bodyPr/>
                  <a:lstStyle/>
                  <a:p>
                    <a:endParaRPr lang="pt-BR"/>
                  </a:p>
                </p:txBody>
              </p:sp>
              <p:sp>
                <p:nvSpPr>
                  <p:cNvPr id="17882" name="Line 2679"/>
                  <p:cNvSpPr>
                    <a:spLocks noChangeShapeType="1"/>
                  </p:cNvSpPr>
                  <p:nvPr/>
                </p:nvSpPr>
                <p:spPr bwMode="auto">
                  <a:xfrm>
                    <a:off x="4827" y="3126"/>
                    <a:ext cx="1" cy="1"/>
                  </a:xfrm>
                  <a:prstGeom prst="line">
                    <a:avLst/>
                  </a:prstGeom>
                  <a:noFill/>
                  <a:ln w="33338">
                    <a:solidFill>
                      <a:srgbClr val="FF9900"/>
                    </a:solidFill>
                    <a:round/>
                    <a:headEnd/>
                    <a:tailEnd/>
                  </a:ln>
                </p:spPr>
                <p:txBody>
                  <a:bodyPr/>
                  <a:lstStyle/>
                  <a:p>
                    <a:endParaRPr lang="pt-BR"/>
                  </a:p>
                </p:txBody>
              </p:sp>
              <p:sp>
                <p:nvSpPr>
                  <p:cNvPr id="17883" name="Line 2680"/>
                  <p:cNvSpPr>
                    <a:spLocks noChangeShapeType="1"/>
                  </p:cNvSpPr>
                  <p:nvPr/>
                </p:nvSpPr>
                <p:spPr bwMode="auto">
                  <a:xfrm>
                    <a:off x="4827" y="3126"/>
                    <a:ext cx="7" cy="1"/>
                  </a:xfrm>
                  <a:prstGeom prst="line">
                    <a:avLst/>
                  </a:prstGeom>
                  <a:noFill/>
                  <a:ln w="33338">
                    <a:solidFill>
                      <a:srgbClr val="FF9900"/>
                    </a:solidFill>
                    <a:round/>
                    <a:headEnd/>
                    <a:tailEnd/>
                  </a:ln>
                </p:spPr>
                <p:txBody>
                  <a:bodyPr/>
                  <a:lstStyle/>
                  <a:p>
                    <a:endParaRPr lang="pt-BR"/>
                  </a:p>
                </p:txBody>
              </p:sp>
              <p:sp>
                <p:nvSpPr>
                  <p:cNvPr id="17884" name="Freeform 2681"/>
                  <p:cNvSpPr>
                    <a:spLocks/>
                  </p:cNvSpPr>
                  <p:nvPr/>
                </p:nvSpPr>
                <p:spPr bwMode="auto">
                  <a:xfrm>
                    <a:off x="4834" y="3126"/>
                    <a:ext cx="7" cy="5"/>
                  </a:xfrm>
                  <a:custGeom>
                    <a:avLst/>
                    <a:gdLst>
                      <a:gd name="T0" fmla="*/ 0 w 7"/>
                      <a:gd name="T1" fmla="*/ 0 h 5"/>
                      <a:gd name="T2" fmla="*/ 7 w 7"/>
                      <a:gd name="T3" fmla="*/ 0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7" y="0"/>
                        </a:lnTo>
                        <a:lnTo>
                          <a:pt x="7" y="5"/>
                        </a:lnTo>
                      </a:path>
                    </a:pathLst>
                  </a:custGeom>
                  <a:noFill/>
                  <a:ln w="33338">
                    <a:solidFill>
                      <a:srgbClr val="FF9900"/>
                    </a:solidFill>
                    <a:prstDash val="solid"/>
                    <a:round/>
                    <a:headEnd/>
                    <a:tailEnd/>
                  </a:ln>
                </p:spPr>
                <p:txBody>
                  <a:bodyPr/>
                  <a:lstStyle/>
                  <a:p>
                    <a:endParaRPr lang="pt-BR"/>
                  </a:p>
                </p:txBody>
              </p:sp>
              <p:sp>
                <p:nvSpPr>
                  <p:cNvPr id="17885" name="Line 2682"/>
                  <p:cNvSpPr>
                    <a:spLocks noChangeShapeType="1"/>
                  </p:cNvSpPr>
                  <p:nvPr/>
                </p:nvSpPr>
                <p:spPr bwMode="auto">
                  <a:xfrm>
                    <a:off x="4841" y="3131"/>
                    <a:ext cx="1" cy="1"/>
                  </a:xfrm>
                  <a:prstGeom prst="line">
                    <a:avLst/>
                  </a:prstGeom>
                  <a:noFill/>
                  <a:ln w="33338">
                    <a:solidFill>
                      <a:srgbClr val="FF9900"/>
                    </a:solidFill>
                    <a:round/>
                    <a:headEnd/>
                    <a:tailEnd/>
                  </a:ln>
                </p:spPr>
                <p:txBody>
                  <a:bodyPr/>
                  <a:lstStyle/>
                  <a:p>
                    <a:endParaRPr lang="pt-BR"/>
                  </a:p>
                </p:txBody>
              </p:sp>
              <p:sp>
                <p:nvSpPr>
                  <p:cNvPr id="17886" name="Line 2683"/>
                  <p:cNvSpPr>
                    <a:spLocks noChangeShapeType="1"/>
                  </p:cNvSpPr>
                  <p:nvPr/>
                </p:nvSpPr>
                <p:spPr bwMode="auto">
                  <a:xfrm>
                    <a:off x="4841" y="3131"/>
                    <a:ext cx="7" cy="1"/>
                  </a:xfrm>
                  <a:prstGeom prst="line">
                    <a:avLst/>
                  </a:prstGeom>
                  <a:noFill/>
                  <a:ln w="33338">
                    <a:solidFill>
                      <a:srgbClr val="FF9900"/>
                    </a:solidFill>
                    <a:round/>
                    <a:headEnd/>
                    <a:tailEnd/>
                  </a:ln>
                </p:spPr>
                <p:txBody>
                  <a:bodyPr/>
                  <a:lstStyle/>
                  <a:p>
                    <a:endParaRPr lang="pt-BR"/>
                  </a:p>
                </p:txBody>
              </p:sp>
              <p:sp>
                <p:nvSpPr>
                  <p:cNvPr id="17887" name="Line 2684"/>
                  <p:cNvSpPr>
                    <a:spLocks noChangeShapeType="1"/>
                  </p:cNvSpPr>
                  <p:nvPr/>
                </p:nvSpPr>
                <p:spPr bwMode="auto">
                  <a:xfrm>
                    <a:off x="4848" y="3131"/>
                    <a:ext cx="7" cy="1"/>
                  </a:xfrm>
                  <a:prstGeom prst="line">
                    <a:avLst/>
                  </a:prstGeom>
                  <a:noFill/>
                  <a:ln w="33338">
                    <a:solidFill>
                      <a:srgbClr val="FF9900"/>
                    </a:solidFill>
                    <a:round/>
                    <a:headEnd/>
                    <a:tailEnd/>
                  </a:ln>
                </p:spPr>
                <p:txBody>
                  <a:bodyPr/>
                  <a:lstStyle/>
                  <a:p>
                    <a:endParaRPr lang="pt-BR"/>
                  </a:p>
                </p:txBody>
              </p:sp>
              <p:sp>
                <p:nvSpPr>
                  <p:cNvPr id="17888" name="Line 2685"/>
                  <p:cNvSpPr>
                    <a:spLocks noChangeShapeType="1"/>
                  </p:cNvSpPr>
                  <p:nvPr/>
                </p:nvSpPr>
                <p:spPr bwMode="auto">
                  <a:xfrm>
                    <a:off x="4855" y="3131"/>
                    <a:ext cx="1" cy="1"/>
                  </a:xfrm>
                  <a:prstGeom prst="line">
                    <a:avLst/>
                  </a:prstGeom>
                  <a:noFill/>
                  <a:ln w="33338">
                    <a:solidFill>
                      <a:srgbClr val="FF9900"/>
                    </a:solidFill>
                    <a:round/>
                    <a:headEnd/>
                    <a:tailEnd/>
                  </a:ln>
                </p:spPr>
                <p:txBody>
                  <a:bodyPr/>
                  <a:lstStyle/>
                  <a:p>
                    <a:endParaRPr lang="pt-BR"/>
                  </a:p>
                </p:txBody>
              </p:sp>
              <p:sp>
                <p:nvSpPr>
                  <p:cNvPr id="17889" name="Line 2686"/>
                  <p:cNvSpPr>
                    <a:spLocks noChangeShapeType="1"/>
                  </p:cNvSpPr>
                  <p:nvPr/>
                </p:nvSpPr>
                <p:spPr bwMode="auto">
                  <a:xfrm>
                    <a:off x="4855" y="3131"/>
                    <a:ext cx="7" cy="1"/>
                  </a:xfrm>
                  <a:prstGeom prst="line">
                    <a:avLst/>
                  </a:prstGeom>
                  <a:noFill/>
                  <a:ln w="33338">
                    <a:solidFill>
                      <a:srgbClr val="FF9900"/>
                    </a:solidFill>
                    <a:round/>
                    <a:headEnd/>
                    <a:tailEnd/>
                  </a:ln>
                </p:spPr>
                <p:txBody>
                  <a:bodyPr/>
                  <a:lstStyle/>
                  <a:p>
                    <a:endParaRPr lang="pt-BR"/>
                  </a:p>
                </p:txBody>
              </p:sp>
              <p:sp>
                <p:nvSpPr>
                  <p:cNvPr id="17890" name="Line 2687"/>
                  <p:cNvSpPr>
                    <a:spLocks noChangeShapeType="1"/>
                  </p:cNvSpPr>
                  <p:nvPr/>
                </p:nvSpPr>
                <p:spPr bwMode="auto">
                  <a:xfrm>
                    <a:off x="4862" y="3131"/>
                    <a:ext cx="7" cy="1"/>
                  </a:xfrm>
                  <a:prstGeom prst="line">
                    <a:avLst/>
                  </a:prstGeom>
                  <a:noFill/>
                  <a:ln w="33338">
                    <a:solidFill>
                      <a:srgbClr val="FF9900"/>
                    </a:solidFill>
                    <a:round/>
                    <a:headEnd/>
                    <a:tailEnd/>
                  </a:ln>
                </p:spPr>
                <p:txBody>
                  <a:bodyPr/>
                  <a:lstStyle/>
                  <a:p>
                    <a:endParaRPr lang="pt-BR"/>
                  </a:p>
                </p:txBody>
              </p:sp>
              <p:sp>
                <p:nvSpPr>
                  <p:cNvPr id="17891" name="Line 2688"/>
                  <p:cNvSpPr>
                    <a:spLocks noChangeShapeType="1"/>
                  </p:cNvSpPr>
                  <p:nvPr/>
                </p:nvSpPr>
                <p:spPr bwMode="auto">
                  <a:xfrm>
                    <a:off x="4869" y="3131"/>
                    <a:ext cx="1" cy="1"/>
                  </a:xfrm>
                  <a:prstGeom prst="line">
                    <a:avLst/>
                  </a:prstGeom>
                  <a:noFill/>
                  <a:ln w="33338">
                    <a:solidFill>
                      <a:srgbClr val="FF9900"/>
                    </a:solidFill>
                    <a:round/>
                    <a:headEnd/>
                    <a:tailEnd/>
                  </a:ln>
                </p:spPr>
                <p:txBody>
                  <a:bodyPr/>
                  <a:lstStyle/>
                  <a:p>
                    <a:endParaRPr lang="pt-BR"/>
                  </a:p>
                </p:txBody>
              </p:sp>
              <p:sp>
                <p:nvSpPr>
                  <p:cNvPr id="17892" name="Line 2689"/>
                  <p:cNvSpPr>
                    <a:spLocks noChangeShapeType="1"/>
                  </p:cNvSpPr>
                  <p:nvPr/>
                </p:nvSpPr>
                <p:spPr bwMode="auto">
                  <a:xfrm>
                    <a:off x="4869" y="3131"/>
                    <a:ext cx="7" cy="1"/>
                  </a:xfrm>
                  <a:prstGeom prst="line">
                    <a:avLst/>
                  </a:prstGeom>
                  <a:noFill/>
                  <a:ln w="33338">
                    <a:solidFill>
                      <a:srgbClr val="FF9900"/>
                    </a:solidFill>
                    <a:round/>
                    <a:headEnd/>
                    <a:tailEnd/>
                  </a:ln>
                </p:spPr>
                <p:txBody>
                  <a:bodyPr/>
                  <a:lstStyle/>
                  <a:p>
                    <a:endParaRPr lang="pt-BR"/>
                  </a:p>
                </p:txBody>
              </p:sp>
            </p:grpSp>
            <p:grpSp>
              <p:nvGrpSpPr>
                <p:cNvPr id="17492" name="Group 2690"/>
                <p:cNvGrpSpPr>
                  <a:grpSpLocks/>
                </p:cNvGrpSpPr>
                <p:nvPr/>
              </p:nvGrpSpPr>
              <p:grpSpPr bwMode="auto">
                <a:xfrm>
                  <a:off x="2115" y="3038"/>
                  <a:ext cx="2785" cy="110"/>
                  <a:chOff x="2099" y="3033"/>
                  <a:chExt cx="2785" cy="110"/>
                </a:xfrm>
              </p:grpSpPr>
              <p:sp>
                <p:nvSpPr>
                  <p:cNvPr id="17493" name="Line 2691"/>
                  <p:cNvSpPr>
                    <a:spLocks noChangeShapeType="1"/>
                  </p:cNvSpPr>
                  <p:nvPr/>
                </p:nvSpPr>
                <p:spPr bwMode="auto">
                  <a:xfrm>
                    <a:off x="4876" y="3131"/>
                    <a:ext cx="7" cy="1"/>
                  </a:xfrm>
                  <a:prstGeom prst="line">
                    <a:avLst/>
                  </a:prstGeom>
                  <a:noFill/>
                  <a:ln w="33338">
                    <a:solidFill>
                      <a:srgbClr val="FF9900"/>
                    </a:solidFill>
                    <a:round/>
                    <a:headEnd/>
                    <a:tailEnd/>
                  </a:ln>
                </p:spPr>
                <p:txBody>
                  <a:bodyPr/>
                  <a:lstStyle/>
                  <a:p>
                    <a:endParaRPr lang="pt-BR"/>
                  </a:p>
                </p:txBody>
              </p:sp>
              <p:sp>
                <p:nvSpPr>
                  <p:cNvPr id="17494" name="Line 2692"/>
                  <p:cNvSpPr>
                    <a:spLocks noChangeShapeType="1"/>
                  </p:cNvSpPr>
                  <p:nvPr/>
                </p:nvSpPr>
                <p:spPr bwMode="auto">
                  <a:xfrm>
                    <a:off x="4883" y="3131"/>
                    <a:ext cx="1" cy="1"/>
                  </a:xfrm>
                  <a:prstGeom prst="line">
                    <a:avLst/>
                  </a:prstGeom>
                  <a:noFill/>
                  <a:ln w="33338">
                    <a:solidFill>
                      <a:srgbClr val="FF9900"/>
                    </a:solidFill>
                    <a:round/>
                    <a:headEnd/>
                    <a:tailEnd/>
                  </a:ln>
                </p:spPr>
                <p:txBody>
                  <a:bodyPr/>
                  <a:lstStyle/>
                  <a:p>
                    <a:endParaRPr lang="pt-BR"/>
                  </a:p>
                </p:txBody>
              </p:sp>
              <p:sp>
                <p:nvSpPr>
                  <p:cNvPr id="17495" name="Line 2693"/>
                  <p:cNvSpPr>
                    <a:spLocks noChangeShapeType="1"/>
                  </p:cNvSpPr>
                  <p:nvPr/>
                </p:nvSpPr>
                <p:spPr bwMode="auto">
                  <a:xfrm>
                    <a:off x="2099" y="3102"/>
                    <a:ext cx="7" cy="1"/>
                  </a:xfrm>
                  <a:prstGeom prst="line">
                    <a:avLst/>
                  </a:prstGeom>
                  <a:noFill/>
                  <a:ln w="33338">
                    <a:solidFill>
                      <a:srgbClr val="FF9900"/>
                    </a:solidFill>
                    <a:round/>
                    <a:headEnd/>
                    <a:tailEnd/>
                  </a:ln>
                </p:spPr>
                <p:txBody>
                  <a:bodyPr/>
                  <a:lstStyle/>
                  <a:p>
                    <a:endParaRPr lang="pt-BR"/>
                  </a:p>
                </p:txBody>
              </p:sp>
              <p:sp>
                <p:nvSpPr>
                  <p:cNvPr id="17496" name="Line 2694"/>
                  <p:cNvSpPr>
                    <a:spLocks noChangeShapeType="1"/>
                  </p:cNvSpPr>
                  <p:nvPr/>
                </p:nvSpPr>
                <p:spPr bwMode="auto">
                  <a:xfrm>
                    <a:off x="2106" y="3102"/>
                    <a:ext cx="1" cy="1"/>
                  </a:xfrm>
                  <a:prstGeom prst="line">
                    <a:avLst/>
                  </a:prstGeom>
                  <a:noFill/>
                  <a:ln w="33338">
                    <a:solidFill>
                      <a:srgbClr val="FF9900"/>
                    </a:solidFill>
                    <a:round/>
                    <a:headEnd/>
                    <a:tailEnd/>
                  </a:ln>
                </p:spPr>
                <p:txBody>
                  <a:bodyPr/>
                  <a:lstStyle/>
                  <a:p>
                    <a:endParaRPr lang="pt-BR"/>
                  </a:p>
                </p:txBody>
              </p:sp>
              <p:sp>
                <p:nvSpPr>
                  <p:cNvPr id="17497" name="Line 2695"/>
                  <p:cNvSpPr>
                    <a:spLocks noChangeShapeType="1"/>
                  </p:cNvSpPr>
                  <p:nvPr/>
                </p:nvSpPr>
                <p:spPr bwMode="auto">
                  <a:xfrm>
                    <a:off x="2106" y="3102"/>
                    <a:ext cx="7" cy="1"/>
                  </a:xfrm>
                  <a:prstGeom prst="line">
                    <a:avLst/>
                  </a:prstGeom>
                  <a:noFill/>
                  <a:ln w="33338">
                    <a:solidFill>
                      <a:srgbClr val="FF9900"/>
                    </a:solidFill>
                    <a:round/>
                    <a:headEnd/>
                    <a:tailEnd/>
                  </a:ln>
                </p:spPr>
                <p:txBody>
                  <a:bodyPr/>
                  <a:lstStyle/>
                  <a:p>
                    <a:endParaRPr lang="pt-BR"/>
                  </a:p>
                </p:txBody>
              </p:sp>
              <p:sp>
                <p:nvSpPr>
                  <p:cNvPr id="17498" name="Line 2696"/>
                  <p:cNvSpPr>
                    <a:spLocks noChangeShapeType="1"/>
                  </p:cNvSpPr>
                  <p:nvPr/>
                </p:nvSpPr>
                <p:spPr bwMode="auto">
                  <a:xfrm>
                    <a:off x="2113" y="3102"/>
                    <a:ext cx="7" cy="1"/>
                  </a:xfrm>
                  <a:prstGeom prst="line">
                    <a:avLst/>
                  </a:prstGeom>
                  <a:noFill/>
                  <a:ln w="33338">
                    <a:solidFill>
                      <a:srgbClr val="FF9900"/>
                    </a:solidFill>
                    <a:round/>
                    <a:headEnd/>
                    <a:tailEnd/>
                  </a:ln>
                </p:spPr>
                <p:txBody>
                  <a:bodyPr/>
                  <a:lstStyle/>
                  <a:p>
                    <a:endParaRPr lang="pt-BR"/>
                  </a:p>
                </p:txBody>
              </p:sp>
              <p:sp>
                <p:nvSpPr>
                  <p:cNvPr id="17499" name="Line 2697"/>
                  <p:cNvSpPr>
                    <a:spLocks noChangeShapeType="1"/>
                  </p:cNvSpPr>
                  <p:nvPr/>
                </p:nvSpPr>
                <p:spPr bwMode="auto">
                  <a:xfrm>
                    <a:off x="2120" y="3102"/>
                    <a:ext cx="1" cy="1"/>
                  </a:xfrm>
                  <a:prstGeom prst="line">
                    <a:avLst/>
                  </a:prstGeom>
                  <a:noFill/>
                  <a:ln w="33338">
                    <a:solidFill>
                      <a:srgbClr val="FF9900"/>
                    </a:solidFill>
                    <a:round/>
                    <a:headEnd/>
                    <a:tailEnd/>
                  </a:ln>
                </p:spPr>
                <p:txBody>
                  <a:bodyPr/>
                  <a:lstStyle/>
                  <a:p>
                    <a:endParaRPr lang="pt-BR"/>
                  </a:p>
                </p:txBody>
              </p:sp>
              <p:sp>
                <p:nvSpPr>
                  <p:cNvPr id="17500" name="Line 2698"/>
                  <p:cNvSpPr>
                    <a:spLocks noChangeShapeType="1"/>
                  </p:cNvSpPr>
                  <p:nvPr/>
                </p:nvSpPr>
                <p:spPr bwMode="auto">
                  <a:xfrm>
                    <a:off x="2120" y="3102"/>
                    <a:ext cx="7" cy="1"/>
                  </a:xfrm>
                  <a:prstGeom prst="line">
                    <a:avLst/>
                  </a:prstGeom>
                  <a:noFill/>
                  <a:ln w="33338">
                    <a:solidFill>
                      <a:srgbClr val="FF9900"/>
                    </a:solidFill>
                    <a:round/>
                    <a:headEnd/>
                    <a:tailEnd/>
                  </a:ln>
                </p:spPr>
                <p:txBody>
                  <a:bodyPr/>
                  <a:lstStyle/>
                  <a:p>
                    <a:endParaRPr lang="pt-BR"/>
                  </a:p>
                </p:txBody>
              </p:sp>
              <p:sp>
                <p:nvSpPr>
                  <p:cNvPr id="17501" name="Line 2699"/>
                  <p:cNvSpPr>
                    <a:spLocks noChangeShapeType="1"/>
                  </p:cNvSpPr>
                  <p:nvPr/>
                </p:nvSpPr>
                <p:spPr bwMode="auto">
                  <a:xfrm>
                    <a:off x="2127" y="3102"/>
                    <a:ext cx="7" cy="1"/>
                  </a:xfrm>
                  <a:prstGeom prst="line">
                    <a:avLst/>
                  </a:prstGeom>
                  <a:noFill/>
                  <a:ln w="33338">
                    <a:solidFill>
                      <a:srgbClr val="FF9900"/>
                    </a:solidFill>
                    <a:round/>
                    <a:headEnd/>
                    <a:tailEnd/>
                  </a:ln>
                </p:spPr>
                <p:txBody>
                  <a:bodyPr/>
                  <a:lstStyle/>
                  <a:p>
                    <a:endParaRPr lang="pt-BR"/>
                  </a:p>
                </p:txBody>
              </p:sp>
              <p:sp>
                <p:nvSpPr>
                  <p:cNvPr id="17502" name="Line 2700"/>
                  <p:cNvSpPr>
                    <a:spLocks noChangeShapeType="1"/>
                  </p:cNvSpPr>
                  <p:nvPr/>
                </p:nvSpPr>
                <p:spPr bwMode="auto">
                  <a:xfrm>
                    <a:off x="2134" y="3102"/>
                    <a:ext cx="1" cy="1"/>
                  </a:xfrm>
                  <a:prstGeom prst="line">
                    <a:avLst/>
                  </a:prstGeom>
                  <a:noFill/>
                  <a:ln w="33338">
                    <a:solidFill>
                      <a:srgbClr val="FF9900"/>
                    </a:solidFill>
                    <a:round/>
                    <a:headEnd/>
                    <a:tailEnd/>
                  </a:ln>
                </p:spPr>
                <p:txBody>
                  <a:bodyPr/>
                  <a:lstStyle/>
                  <a:p>
                    <a:endParaRPr lang="pt-BR"/>
                  </a:p>
                </p:txBody>
              </p:sp>
              <p:sp>
                <p:nvSpPr>
                  <p:cNvPr id="17503" name="Line 2701"/>
                  <p:cNvSpPr>
                    <a:spLocks noChangeShapeType="1"/>
                  </p:cNvSpPr>
                  <p:nvPr/>
                </p:nvSpPr>
                <p:spPr bwMode="auto">
                  <a:xfrm>
                    <a:off x="2134" y="3102"/>
                    <a:ext cx="7" cy="1"/>
                  </a:xfrm>
                  <a:prstGeom prst="line">
                    <a:avLst/>
                  </a:prstGeom>
                  <a:noFill/>
                  <a:ln w="33338">
                    <a:solidFill>
                      <a:srgbClr val="FF9900"/>
                    </a:solidFill>
                    <a:round/>
                    <a:headEnd/>
                    <a:tailEnd/>
                  </a:ln>
                </p:spPr>
                <p:txBody>
                  <a:bodyPr/>
                  <a:lstStyle/>
                  <a:p>
                    <a:endParaRPr lang="pt-BR"/>
                  </a:p>
                </p:txBody>
              </p:sp>
              <p:sp>
                <p:nvSpPr>
                  <p:cNvPr id="17504" name="Line 2702"/>
                  <p:cNvSpPr>
                    <a:spLocks noChangeShapeType="1"/>
                  </p:cNvSpPr>
                  <p:nvPr/>
                </p:nvSpPr>
                <p:spPr bwMode="auto">
                  <a:xfrm>
                    <a:off x="2141" y="3102"/>
                    <a:ext cx="7" cy="1"/>
                  </a:xfrm>
                  <a:prstGeom prst="line">
                    <a:avLst/>
                  </a:prstGeom>
                  <a:noFill/>
                  <a:ln w="33338">
                    <a:solidFill>
                      <a:srgbClr val="FF9900"/>
                    </a:solidFill>
                    <a:round/>
                    <a:headEnd/>
                    <a:tailEnd/>
                  </a:ln>
                </p:spPr>
                <p:txBody>
                  <a:bodyPr/>
                  <a:lstStyle/>
                  <a:p>
                    <a:endParaRPr lang="pt-BR"/>
                  </a:p>
                </p:txBody>
              </p:sp>
              <p:sp>
                <p:nvSpPr>
                  <p:cNvPr id="17505" name="Line 2703"/>
                  <p:cNvSpPr>
                    <a:spLocks noChangeShapeType="1"/>
                  </p:cNvSpPr>
                  <p:nvPr/>
                </p:nvSpPr>
                <p:spPr bwMode="auto">
                  <a:xfrm>
                    <a:off x="2148" y="3102"/>
                    <a:ext cx="1" cy="1"/>
                  </a:xfrm>
                  <a:prstGeom prst="line">
                    <a:avLst/>
                  </a:prstGeom>
                  <a:noFill/>
                  <a:ln w="33338">
                    <a:solidFill>
                      <a:srgbClr val="FF9900"/>
                    </a:solidFill>
                    <a:round/>
                    <a:headEnd/>
                    <a:tailEnd/>
                  </a:ln>
                </p:spPr>
                <p:txBody>
                  <a:bodyPr/>
                  <a:lstStyle/>
                  <a:p>
                    <a:endParaRPr lang="pt-BR"/>
                  </a:p>
                </p:txBody>
              </p:sp>
              <p:sp>
                <p:nvSpPr>
                  <p:cNvPr id="17506" name="Line 2704"/>
                  <p:cNvSpPr>
                    <a:spLocks noChangeShapeType="1"/>
                  </p:cNvSpPr>
                  <p:nvPr/>
                </p:nvSpPr>
                <p:spPr bwMode="auto">
                  <a:xfrm>
                    <a:off x="2148" y="3102"/>
                    <a:ext cx="6" cy="1"/>
                  </a:xfrm>
                  <a:prstGeom prst="line">
                    <a:avLst/>
                  </a:prstGeom>
                  <a:noFill/>
                  <a:ln w="33338">
                    <a:solidFill>
                      <a:srgbClr val="FF9900"/>
                    </a:solidFill>
                    <a:round/>
                    <a:headEnd/>
                    <a:tailEnd/>
                  </a:ln>
                </p:spPr>
                <p:txBody>
                  <a:bodyPr/>
                  <a:lstStyle/>
                  <a:p>
                    <a:endParaRPr lang="pt-BR"/>
                  </a:p>
                </p:txBody>
              </p:sp>
              <p:sp>
                <p:nvSpPr>
                  <p:cNvPr id="17507" name="Line 2705"/>
                  <p:cNvSpPr>
                    <a:spLocks noChangeShapeType="1"/>
                  </p:cNvSpPr>
                  <p:nvPr/>
                </p:nvSpPr>
                <p:spPr bwMode="auto">
                  <a:xfrm>
                    <a:off x="2154" y="3102"/>
                    <a:ext cx="7" cy="1"/>
                  </a:xfrm>
                  <a:prstGeom prst="line">
                    <a:avLst/>
                  </a:prstGeom>
                  <a:noFill/>
                  <a:ln w="33338">
                    <a:solidFill>
                      <a:srgbClr val="FF9900"/>
                    </a:solidFill>
                    <a:round/>
                    <a:headEnd/>
                    <a:tailEnd/>
                  </a:ln>
                </p:spPr>
                <p:txBody>
                  <a:bodyPr/>
                  <a:lstStyle/>
                  <a:p>
                    <a:endParaRPr lang="pt-BR"/>
                  </a:p>
                </p:txBody>
              </p:sp>
              <p:sp>
                <p:nvSpPr>
                  <p:cNvPr id="17508" name="Line 2706"/>
                  <p:cNvSpPr>
                    <a:spLocks noChangeShapeType="1"/>
                  </p:cNvSpPr>
                  <p:nvPr/>
                </p:nvSpPr>
                <p:spPr bwMode="auto">
                  <a:xfrm>
                    <a:off x="2161" y="3102"/>
                    <a:ext cx="1" cy="1"/>
                  </a:xfrm>
                  <a:prstGeom prst="line">
                    <a:avLst/>
                  </a:prstGeom>
                  <a:noFill/>
                  <a:ln w="33338">
                    <a:solidFill>
                      <a:srgbClr val="FF9900"/>
                    </a:solidFill>
                    <a:round/>
                    <a:headEnd/>
                    <a:tailEnd/>
                  </a:ln>
                </p:spPr>
                <p:txBody>
                  <a:bodyPr/>
                  <a:lstStyle/>
                  <a:p>
                    <a:endParaRPr lang="pt-BR"/>
                  </a:p>
                </p:txBody>
              </p:sp>
              <p:sp>
                <p:nvSpPr>
                  <p:cNvPr id="17509" name="Line 2707"/>
                  <p:cNvSpPr>
                    <a:spLocks noChangeShapeType="1"/>
                  </p:cNvSpPr>
                  <p:nvPr/>
                </p:nvSpPr>
                <p:spPr bwMode="auto">
                  <a:xfrm>
                    <a:off x="2161" y="3102"/>
                    <a:ext cx="7" cy="1"/>
                  </a:xfrm>
                  <a:prstGeom prst="line">
                    <a:avLst/>
                  </a:prstGeom>
                  <a:noFill/>
                  <a:ln w="33338">
                    <a:solidFill>
                      <a:srgbClr val="FF9900"/>
                    </a:solidFill>
                    <a:round/>
                    <a:headEnd/>
                    <a:tailEnd/>
                  </a:ln>
                </p:spPr>
                <p:txBody>
                  <a:bodyPr/>
                  <a:lstStyle/>
                  <a:p>
                    <a:endParaRPr lang="pt-BR"/>
                  </a:p>
                </p:txBody>
              </p:sp>
              <p:sp>
                <p:nvSpPr>
                  <p:cNvPr id="17510" name="Line 2708"/>
                  <p:cNvSpPr>
                    <a:spLocks noChangeShapeType="1"/>
                  </p:cNvSpPr>
                  <p:nvPr/>
                </p:nvSpPr>
                <p:spPr bwMode="auto">
                  <a:xfrm>
                    <a:off x="2168" y="3102"/>
                    <a:ext cx="7" cy="1"/>
                  </a:xfrm>
                  <a:prstGeom prst="line">
                    <a:avLst/>
                  </a:prstGeom>
                  <a:noFill/>
                  <a:ln w="33338">
                    <a:solidFill>
                      <a:srgbClr val="FF9900"/>
                    </a:solidFill>
                    <a:round/>
                    <a:headEnd/>
                    <a:tailEnd/>
                  </a:ln>
                </p:spPr>
                <p:txBody>
                  <a:bodyPr/>
                  <a:lstStyle/>
                  <a:p>
                    <a:endParaRPr lang="pt-BR"/>
                  </a:p>
                </p:txBody>
              </p:sp>
              <p:sp>
                <p:nvSpPr>
                  <p:cNvPr id="17511" name="Line 2709"/>
                  <p:cNvSpPr>
                    <a:spLocks noChangeShapeType="1"/>
                  </p:cNvSpPr>
                  <p:nvPr/>
                </p:nvSpPr>
                <p:spPr bwMode="auto">
                  <a:xfrm>
                    <a:off x="2175" y="3102"/>
                    <a:ext cx="1" cy="1"/>
                  </a:xfrm>
                  <a:prstGeom prst="line">
                    <a:avLst/>
                  </a:prstGeom>
                  <a:noFill/>
                  <a:ln w="33338">
                    <a:solidFill>
                      <a:srgbClr val="FF9900"/>
                    </a:solidFill>
                    <a:round/>
                    <a:headEnd/>
                    <a:tailEnd/>
                  </a:ln>
                </p:spPr>
                <p:txBody>
                  <a:bodyPr/>
                  <a:lstStyle/>
                  <a:p>
                    <a:endParaRPr lang="pt-BR"/>
                  </a:p>
                </p:txBody>
              </p:sp>
              <p:sp>
                <p:nvSpPr>
                  <p:cNvPr id="17512" name="Line 2710"/>
                  <p:cNvSpPr>
                    <a:spLocks noChangeShapeType="1"/>
                  </p:cNvSpPr>
                  <p:nvPr/>
                </p:nvSpPr>
                <p:spPr bwMode="auto">
                  <a:xfrm>
                    <a:off x="2175" y="3102"/>
                    <a:ext cx="7" cy="1"/>
                  </a:xfrm>
                  <a:prstGeom prst="line">
                    <a:avLst/>
                  </a:prstGeom>
                  <a:noFill/>
                  <a:ln w="33338">
                    <a:solidFill>
                      <a:srgbClr val="FF9900"/>
                    </a:solidFill>
                    <a:round/>
                    <a:headEnd/>
                    <a:tailEnd/>
                  </a:ln>
                </p:spPr>
                <p:txBody>
                  <a:bodyPr/>
                  <a:lstStyle/>
                  <a:p>
                    <a:endParaRPr lang="pt-BR"/>
                  </a:p>
                </p:txBody>
              </p:sp>
              <p:sp>
                <p:nvSpPr>
                  <p:cNvPr id="17513" name="Line 2711"/>
                  <p:cNvSpPr>
                    <a:spLocks noChangeShapeType="1"/>
                  </p:cNvSpPr>
                  <p:nvPr/>
                </p:nvSpPr>
                <p:spPr bwMode="auto">
                  <a:xfrm>
                    <a:off x="2182" y="3102"/>
                    <a:ext cx="7" cy="1"/>
                  </a:xfrm>
                  <a:prstGeom prst="line">
                    <a:avLst/>
                  </a:prstGeom>
                  <a:noFill/>
                  <a:ln w="33338">
                    <a:solidFill>
                      <a:srgbClr val="FF9900"/>
                    </a:solidFill>
                    <a:round/>
                    <a:headEnd/>
                    <a:tailEnd/>
                  </a:ln>
                </p:spPr>
                <p:txBody>
                  <a:bodyPr/>
                  <a:lstStyle/>
                  <a:p>
                    <a:endParaRPr lang="pt-BR"/>
                  </a:p>
                </p:txBody>
              </p:sp>
              <p:sp>
                <p:nvSpPr>
                  <p:cNvPr id="17514" name="Line 2712"/>
                  <p:cNvSpPr>
                    <a:spLocks noChangeShapeType="1"/>
                  </p:cNvSpPr>
                  <p:nvPr/>
                </p:nvSpPr>
                <p:spPr bwMode="auto">
                  <a:xfrm>
                    <a:off x="2189" y="3102"/>
                    <a:ext cx="1" cy="1"/>
                  </a:xfrm>
                  <a:prstGeom prst="line">
                    <a:avLst/>
                  </a:prstGeom>
                  <a:noFill/>
                  <a:ln w="33338">
                    <a:solidFill>
                      <a:srgbClr val="FF9900"/>
                    </a:solidFill>
                    <a:round/>
                    <a:headEnd/>
                    <a:tailEnd/>
                  </a:ln>
                </p:spPr>
                <p:txBody>
                  <a:bodyPr/>
                  <a:lstStyle/>
                  <a:p>
                    <a:endParaRPr lang="pt-BR"/>
                  </a:p>
                </p:txBody>
              </p:sp>
              <p:sp>
                <p:nvSpPr>
                  <p:cNvPr id="17515" name="Line 2713"/>
                  <p:cNvSpPr>
                    <a:spLocks noChangeShapeType="1"/>
                  </p:cNvSpPr>
                  <p:nvPr/>
                </p:nvSpPr>
                <p:spPr bwMode="auto">
                  <a:xfrm>
                    <a:off x="2189" y="3102"/>
                    <a:ext cx="7" cy="1"/>
                  </a:xfrm>
                  <a:prstGeom prst="line">
                    <a:avLst/>
                  </a:prstGeom>
                  <a:noFill/>
                  <a:ln w="33338">
                    <a:solidFill>
                      <a:srgbClr val="FF9900"/>
                    </a:solidFill>
                    <a:round/>
                    <a:headEnd/>
                    <a:tailEnd/>
                  </a:ln>
                </p:spPr>
                <p:txBody>
                  <a:bodyPr/>
                  <a:lstStyle/>
                  <a:p>
                    <a:endParaRPr lang="pt-BR"/>
                  </a:p>
                </p:txBody>
              </p:sp>
              <p:sp>
                <p:nvSpPr>
                  <p:cNvPr id="17516" name="Line 2714"/>
                  <p:cNvSpPr>
                    <a:spLocks noChangeShapeType="1"/>
                  </p:cNvSpPr>
                  <p:nvPr/>
                </p:nvSpPr>
                <p:spPr bwMode="auto">
                  <a:xfrm>
                    <a:off x="2196" y="3102"/>
                    <a:ext cx="7" cy="1"/>
                  </a:xfrm>
                  <a:prstGeom prst="line">
                    <a:avLst/>
                  </a:prstGeom>
                  <a:noFill/>
                  <a:ln w="33338">
                    <a:solidFill>
                      <a:srgbClr val="FF9900"/>
                    </a:solidFill>
                    <a:round/>
                    <a:headEnd/>
                    <a:tailEnd/>
                  </a:ln>
                </p:spPr>
                <p:txBody>
                  <a:bodyPr/>
                  <a:lstStyle/>
                  <a:p>
                    <a:endParaRPr lang="pt-BR"/>
                  </a:p>
                </p:txBody>
              </p:sp>
              <p:sp>
                <p:nvSpPr>
                  <p:cNvPr id="17517" name="Line 2715"/>
                  <p:cNvSpPr>
                    <a:spLocks noChangeShapeType="1"/>
                  </p:cNvSpPr>
                  <p:nvPr/>
                </p:nvSpPr>
                <p:spPr bwMode="auto">
                  <a:xfrm>
                    <a:off x="2203" y="3102"/>
                    <a:ext cx="1" cy="1"/>
                  </a:xfrm>
                  <a:prstGeom prst="line">
                    <a:avLst/>
                  </a:prstGeom>
                  <a:noFill/>
                  <a:ln w="33338">
                    <a:solidFill>
                      <a:srgbClr val="FF9900"/>
                    </a:solidFill>
                    <a:round/>
                    <a:headEnd/>
                    <a:tailEnd/>
                  </a:ln>
                </p:spPr>
                <p:txBody>
                  <a:bodyPr/>
                  <a:lstStyle/>
                  <a:p>
                    <a:endParaRPr lang="pt-BR"/>
                  </a:p>
                </p:txBody>
              </p:sp>
              <p:sp>
                <p:nvSpPr>
                  <p:cNvPr id="17518" name="Line 2716"/>
                  <p:cNvSpPr>
                    <a:spLocks noChangeShapeType="1"/>
                  </p:cNvSpPr>
                  <p:nvPr/>
                </p:nvSpPr>
                <p:spPr bwMode="auto">
                  <a:xfrm>
                    <a:off x="2203" y="3102"/>
                    <a:ext cx="7" cy="1"/>
                  </a:xfrm>
                  <a:prstGeom prst="line">
                    <a:avLst/>
                  </a:prstGeom>
                  <a:noFill/>
                  <a:ln w="33338">
                    <a:solidFill>
                      <a:srgbClr val="FF9900"/>
                    </a:solidFill>
                    <a:round/>
                    <a:headEnd/>
                    <a:tailEnd/>
                  </a:ln>
                </p:spPr>
                <p:txBody>
                  <a:bodyPr/>
                  <a:lstStyle/>
                  <a:p>
                    <a:endParaRPr lang="pt-BR"/>
                  </a:p>
                </p:txBody>
              </p:sp>
              <p:sp>
                <p:nvSpPr>
                  <p:cNvPr id="17519" name="Line 2717"/>
                  <p:cNvSpPr>
                    <a:spLocks noChangeShapeType="1"/>
                  </p:cNvSpPr>
                  <p:nvPr/>
                </p:nvSpPr>
                <p:spPr bwMode="auto">
                  <a:xfrm>
                    <a:off x="2210" y="3102"/>
                    <a:ext cx="7" cy="1"/>
                  </a:xfrm>
                  <a:prstGeom prst="line">
                    <a:avLst/>
                  </a:prstGeom>
                  <a:noFill/>
                  <a:ln w="33338">
                    <a:solidFill>
                      <a:srgbClr val="FF9900"/>
                    </a:solidFill>
                    <a:round/>
                    <a:headEnd/>
                    <a:tailEnd/>
                  </a:ln>
                </p:spPr>
                <p:txBody>
                  <a:bodyPr/>
                  <a:lstStyle/>
                  <a:p>
                    <a:endParaRPr lang="pt-BR"/>
                  </a:p>
                </p:txBody>
              </p:sp>
              <p:sp>
                <p:nvSpPr>
                  <p:cNvPr id="17520" name="Line 2718"/>
                  <p:cNvSpPr>
                    <a:spLocks noChangeShapeType="1"/>
                  </p:cNvSpPr>
                  <p:nvPr/>
                </p:nvSpPr>
                <p:spPr bwMode="auto">
                  <a:xfrm>
                    <a:off x="2217" y="3102"/>
                    <a:ext cx="1" cy="1"/>
                  </a:xfrm>
                  <a:prstGeom prst="line">
                    <a:avLst/>
                  </a:prstGeom>
                  <a:noFill/>
                  <a:ln w="33338">
                    <a:solidFill>
                      <a:srgbClr val="FF9900"/>
                    </a:solidFill>
                    <a:round/>
                    <a:headEnd/>
                    <a:tailEnd/>
                  </a:ln>
                </p:spPr>
                <p:txBody>
                  <a:bodyPr/>
                  <a:lstStyle/>
                  <a:p>
                    <a:endParaRPr lang="pt-BR"/>
                  </a:p>
                </p:txBody>
              </p:sp>
              <p:sp>
                <p:nvSpPr>
                  <p:cNvPr id="17521" name="Line 2719"/>
                  <p:cNvSpPr>
                    <a:spLocks noChangeShapeType="1"/>
                  </p:cNvSpPr>
                  <p:nvPr/>
                </p:nvSpPr>
                <p:spPr bwMode="auto">
                  <a:xfrm>
                    <a:off x="2217" y="3102"/>
                    <a:ext cx="7" cy="1"/>
                  </a:xfrm>
                  <a:prstGeom prst="line">
                    <a:avLst/>
                  </a:prstGeom>
                  <a:noFill/>
                  <a:ln w="33338">
                    <a:solidFill>
                      <a:srgbClr val="FF9900"/>
                    </a:solidFill>
                    <a:round/>
                    <a:headEnd/>
                    <a:tailEnd/>
                  </a:ln>
                </p:spPr>
                <p:txBody>
                  <a:bodyPr/>
                  <a:lstStyle/>
                  <a:p>
                    <a:endParaRPr lang="pt-BR"/>
                  </a:p>
                </p:txBody>
              </p:sp>
              <p:sp>
                <p:nvSpPr>
                  <p:cNvPr id="17522" name="Line 2720"/>
                  <p:cNvSpPr>
                    <a:spLocks noChangeShapeType="1"/>
                  </p:cNvSpPr>
                  <p:nvPr/>
                </p:nvSpPr>
                <p:spPr bwMode="auto">
                  <a:xfrm>
                    <a:off x="2224" y="3102"/>
                    <a:ext cx="7" cy="1"/>
                  </a:xfrm>
                  <a:prstGeom prst="line">
                    <a:avLst/>
                  </a:prstGeom>
                  <a:noFill/>
                  <a:ln w="33338">
                    <a:solidFill>
                      <a:srgbClr val="FF9900"/>
                    </a:solidFill>
                    <a:round/>
                    <a:headEnd/>
                    <a:tailEnd/>
                  </a:ln>
                </p:spPr>
                <p:txBody>
                  <a:bodyPr/>
                  <a:lstStyle/>
                  <a:p>
                    <a:endParaRPr lang="pt-BR"/>
                  </a:p>
                </p:txBody>
              </p:sp>
              <p:sp>
                <p:nvSpPr>
                  <p:cNvPr id="17523" name="Line 2721"/>
                  <p:cNvSpPr>
                    <a:spLocks noChangeShapeType="1"/>
                  </p:cNvSpPr>
                  <p:nvPr/>
                </p:nvSpPr>
                <p:spPr bwMode="auto">
                  <a:xfrm>
                    <a:off x="2231" y="3102"/>
                    <a:ext cx="1" cy="1"/>
                  </a:xfrm>
                  <a:prstGeom prst="line">
                    <a:avLst/>
                  </a:prstGeom>
                  <a:noFill/>
                  <a:ln w="33338">
                    <a:solidFill>
                      <a:srgbClr val="FF9900"/>
                    </a:solidFill>
                    <a:round/>
                    <a:headEnd/>
                    <a:tailEnd/>
                  </a:ln>
                </p:spPr>
                <p:txBody>
                  <a:bodyPr/>
                  <a:lstStyle/>
                  <a:p>
                    <a:endParaRPr lang="pt-BR"/>
                  </a:p>
                </p:txBody>
              </p:sp>
              <p:sp>
                <p:nvSpPr>
                  <p:cNvPr id="17524" name="Line 2722"/>
                  <p:cNvSpPr>
                    <a:spLocks noChangeShapeType="1"/>
                  </p:cNvSpPr>
                  <p:nvPr/>
                </p:nvSpPr>
                <p:spPr bwMode="auto">
                  <a:xfrm>
                    <a:off x="2231" y="3102"/>
                    <a:ext cx="7" cy="1"/>
                  </a:xfrm>
                  <a:prstGeom prst="line">
                    <a:avLst/>
                  </a:prstGeom>
                  <a:noFill/>
                  <a:ln w="33338">
                    <a:solidFill>
                      <a:srgbClr val="FF9900"/>
                    </a:solidFill>
                    <a:round/>
                    <a:headEnd/>
                    <a:tailEnd/>
                  </a:ln>
                </p:spPr>
                <p:txBody>
                  <a:bodyPr/>
                  <a:lstStyle/>
                  <a:p>
                    <a:endParaRPr lang="pt-BR"/>
                  </a:p>
                </p:txBody>
              </p:sp>
              <p:sp>
                <p:nvSpPr>
                  <p:cNvPr id="17525" name="Line 2723"/>
                  <p:cNvSpPr>
                    <a:spLocks noChangeShapeType="1"/>
                  </p:cNvSpPr>
                  <p:nvPr/>
                </p:nvSpPr>
                <p:spPr bwMode="auto">
                  <a:xfrm>
                    <a:off x="2238" y="3102"/>
                    <a:ext cx="7" cy="1"/>
                  </a:xfrm>
                  <a:prstGeom prst="line">
                    <a:avLst/>
                  </a:prstGeom>
                  <a:noFill/>
                  <a:ln w="33338">
                    <a:solidFill>
                      <a:srgbClr val="FF9900"/>
                    </a:solidFill>
                    <a:round/>
                    <a:headEnd/>
                    <a:tailEnd/>
                  </a:ln>
                </p:spPr>
                <p:txBody>
                  <a:bodyPr/>
                  <a:lstStyle/>
                  <a:p>
                    <a:endParaRPr lang="pt-BR"/>
                  </a:p>
                </p:txBody>
              </p:sp>
              <p:sp>
                <p:nvSpPr>
                  <p:cNvPr id="17526" name="Line 2724"/>
                  <p:cNvSpPr>
                    <a:spLocks noChangeShapeType="1"/>
                  </p:cNvSpPr>
                  <p:nvPr/>
                </p:nvSpPr>
                <p:spPr bwMode="auto">
                  <a:xfrm>
                    <a:off x="2245" y="3102"/>
                    <a:ext cx="1" cy="1"/>
                  </a:xfrm>
                  <a:prstGeom prst="line">
                    <a:avLst/>
                  </a:prstGeom>
                  <a:noFill/>
                  <a:ln w="33338">
                    <a:solidFill>
                      <a:srgbClr val="FF9900"/>
                    </a:solidFill>
                    <a:round/>
                    <a:headEnd/>
                    <a:tailEnd/>
                  </a:ln>
                </p:spPr>
                <p:txBody>
                  <a:bodyPr/>
                  <a:lstStyle/>
                  <a:p>
                    <a:endParaRPr lang="pt-BR"/>
                  </a:p>
                </p:txBody>
              </p:sp>
              <p:sp>
                <p:nvSpPr>
                  <p:cNvPr id="17527" name="Line 2725"/>
                  <p:cNvSpPr>
                    <a:spLocks noChangeShapeType="1"/>
                  </p:cNvSpPr>
                  <p:nvPr/>
                </p:nvSpPr>
                <p:spPr bwMode="auto">
                  <a:xfrm>
                    <a:off x="2245" y="3102"/>
                    <a:ext cx="7" cy="1"/>
                  </a:xfrm>
                  <a:prstGeom prst="line">
                    <a:avLst/>
                  </a:prstGeom>
                  <a:noFill/>
                  <a:ln w="33338">
                    <a:solidFill>
                      <a:srgbClr val="FF9900"/>
                    </a:solidFill>
                    <a:round/>
                    <a:headEnd/>
                    <a:tailEnd/>
                  </a:ln>
                </p:spPr>
                <p:txBody>
                  <a:bodyPr/>
                  <a:lstStyle/>
                  <a:p>
                    <a:endParaRPr lang="pt-BR"/>
                  </a:p>
                </p:txBody>
              </p:sp>
              <p:sp>
                <p:nvSpPr>
                  <p:cNvPr id="17528" name="Line 2726"/>
                  <p:cNvSpPr>
                    <a:spLocks noChangeShapeType="1"/>
                  </p:cNvSpPr>
                  <p:nvPr/>
                </p:nvSpPr>
                <p:spPr bwMode="auto">
                  <a:xfrm>
                    <a:off x="2252" y="3102"/>
                    <a:ext cx="7" cy="1"/>
                  </a:xfrm>
                  <a:prstGeom prst="line">
                    <a:avLst/>
                  </a:prstGeom>
                  <a:noFill/>
                  <a:ln w="33338">
                    <a:solidFill>
                      <a:srgbClr val="FF9900"/>
                    </a:solidFill>
                    <a:round/>
                    <a:headEnd/>
                    <a:tailEnd/>
                  </a:ln>
                </p:spPr>
                <p:txBody>
                  <a:bodyPr/>
                  <a:lstStyle/>
                  <a:p>
                    <a:endParaRPr lang="pt-BR"/>
                  </a:p>
                </p:txBody>
              </p:sp>
              <p:sp>
                <p:nvSpPr>
                  <p:cNvPr id="17529" name="Line 2727"/>
                  <p:cNvSpPr>
                    <a:spLocks noChangeShapeType="1"/>
                  </p:cNvSpPr>
                  <p:nvPr/>
                </p:nvSpPr>
                <p:spPr bwMode="auto">
                  <a:xfrm>
                    <a:off x="2259" y="3102"/>
                    <a:ext cx="1" cy="1"/>
                  </a:xfrm>
                  <a:prstGeom prst="line">
                    <a:avLst/>
                  </a:prstGeom>
                  <a:noFill/>
                  <a:ln w="33338">
                    <a:solidFill>
                      <a:srgbClr val="FF9900"/>
                    </a:solidFill>
                    <a:round/>
                    <a:headEnd/>
                    <a:tailEnd/>
                  </a:ln>
                </p:spPr>
                <p:txBody>
                  <a:bodyPr/>
                  <a:lstStyle/>
                  <a:p>
                    <a:endParaRPr lang="pt-BR"/>
                  </a:p>
                </p:txBody>
              </p:sp>
              <p:sp>
                <p:nvSpPr>
                  <p:cNvPr id="17530" name="Line 2728"/>
                  <p:cNvSpPr>
                    <a:spLocks noChangeShapeType="1"/>
                  </p:cNvSpPr>
                  <p:nvPr/>
                </p:nvSpPr>
                <p:spPr bwMode="auto">
                  <a:xfrm>
                    <a:off x="2259" y="3102"/>
                    <a:ext cx="7" cy="1"/>
                  </a:xfrm>
                  <a:prstGeom prst="line">
                    <a:avLst/>
                  </a:prstGeom>
                  <a:noFill/>
                  <a:ln w="33338">
                    <a:solidFill>
                      <a:srgbClr val="FF9900"/>
                    </a:solidFill>
                    <a:round/>
                    <a:headEnd/>
                    <a:tailEnd/>
                  </a:ln>
                </p:spPr>
                <p:txBody>
                  <a:bodyPr/>
                  <a:lstStyle/>
                  <a:p>
                    <a:endParaRPr lang="pt-BR"/>
                  </a:p>
                </p:txBody>
              </p:sp>
              <p:sp>
                <p:nvSpPr>
                  <p:cNvPr id="17531" name="Line 2729"/>
                  <p:cNvSpPr>
                    <a:spLocks noChangeShapeType="1"/>
                  </p:cNvSpPr>
                  <p:nvPr/>
                </p:nvSpPr>
                <p:spPr bwMode="auto">
                  <a:xfrm>
                    <a:off x="2266" y="3102"/>
                    <a:ext cx="7" cy="1"/>
                  </a:xfrm>
                  <a:prstGeom prst="line">
                    <a:avLst/>
                  </a:prstGeom>
                  <a:noFill/>
                  <a:ln w="33338">
                    <a:solidFill>
                      <a:srgbClr val="FF9900"/>
                    </a:solidFill>
                    <a:round/>
                    <a:headEnd/>
                    <a:tailEnd/>
                  </a:ln>
                </p:spPr>
                <p:txBody>
                  <a:bodyPr/>
                  <a:lstStyle/>
                  <a:p>
                    <a:endParaRPr lang="pt-BR"/>
                  </a:p>
                </p:txBody>
              </p:sp>
              <p:sp>
                <p:nvSpPr>
                  <p:cNvPr id="17532" name="Line 2730"/>
                  <p:cNvSpPr>
                    <a:spLocks noChangeShapeType="1"/>
                  </p:cNvSpPr>
                  <p:nvPr/>
                </p:nvSpPr>
                <p:spPr bwMode="auto">
                  <a:xfrm>
                    <a:off x="2273" y="3102"/>
                    <a:ext cx="1" cy="1"/>
                  </a:xfrm>
                  <a:prstGeom prst="line">
                    <a:avLst/>
                  </a:prstGeom>
                  <a:noFill/>
                  <a:ln w="33338">
                    <a:solidFill>
                      <a:srgbClr val="FF9900"/>
                    </a:solidFill>
                    <a:round/>
                    <a:headEnd/>
                    <a:tailEnd/>
                  </a:ln>
                </p:spPr>
                <p:txBody>
                  <a:bodyPr/>
                  <a:lstStyle/>
                  <a:p>
                    <a:endParaRPr lang="pt-BR"/>
                  </a:p>
                </p:txBody>
              </p:sp>
              <p:sp>
                <p:nvSpPr>
                  <p:cNvPr id="17533" name="Line 2731"/>
                  <p:cNvSpPr>
                    <a:spLocks noChangeShapeType="1"/>
                  </p:cNvSpPr>
                  <p:nvPr/>
                </p:nvSpPr>
                <p:spPr bwMode="auto">
                  <a:xfrm>
                    <a:off x="2273" y="3102"/>
                    <a:ext cx="7" cy="1"/>
                  </a:xfrm>
                  <a:prstGeom prst="line">
                    <a:avLst/>
                  </a:prstGeom>
                  <a:noFill/>
                  <a:ln w="33338">
                    <a:solidFill>
                      <a:srgbClr val="FF9900"/>
                    </a:solidFill>
                    <a:round/>
                    <a:headEnd/>
                    <a:tailEnd/>
                  </a:ln>
                </p:spPr>
                <p:txBody>
                  <a:bodyPr/>
                  <a:lstStyle/>
                  <a:p>
                    <a:endParaRPr lang="pt-BR"/>
                  </a:p>
                </p:txBody>
              </p:sp>
              <p:sp>
                <p:nvSpPr>
                  <p:cNvPr id="17534" name="Line 2732"/>
                  <p:cNvSpPr>
                    <a:spLocks noChangeShapeType="1"/>
                  </p:cNvSpPr>
                  <p:nvPr/>
                </p:nvSpPr>
                <p:spPr bwMode="auto">
                  <a:xfrm>
                    <a:off x="2280" y="3102"/>
                    <a:ext cx="7" cy="1"/>
                  </a:xfrm>
                  <a:prstGeom prst="line">
                    <a:avLst/>
                  </a:prstGeom>
                  <a:noFill/>
                  <a:ln w="33338">
                    <a:solidFill>
                      <a:srgbClr val="FF9900"/>
                    </a:solidFill>
                    <a:round/>
                    <a:headEnd/>
                    <a:tailEnd/>
                  </a:ln>
                </p:spPr>
                <p:txBody>
                  <a:bodyPr/>
                  <a:lstStyle/>
                  <a:p>
                    <a:endParaRPr lang="pt-BR"/>
                  </a:p>
                </p:txBody>
              </p:sp>
              <p:sp>
                <p:nvSpPr>
                  <p:cNvPr id="17535" name="Line 2733"/>
                  <p:cNvSpPr>
                    <a:spLocks noChangeShapeType="1"/>
                  </p:cNvSpPr>
                  <p:nvPr/>
                </p:nvSpPr>
                <p:spPr bwMode="auto">
                  <a:xfrm>
                    <a:off x="2287" y="3102"/>
                    <a:ext cx="1" cy="1"/>
                  </a:xfrm>
                  <a:prstGeom prst="line">
                    <a:avLst/>
                  </a:prstGeom>
                  <a:noFill/>
                  <a:ln w="33338">
                    <a:solidFill>
                      <a:srgbClr val="FF9900"/>
                    </a:solidFill>
                    <a:round/>
                    <a:headEnd/>
                    <a:tailEnd/>
                  </a:ln>
                </p:spPr>
                <p:txBody>
                  <a:bodyPr/>
                  <a:lstStyle/>
                  <a:p>
                    <a:endParaRPr lang="pt-BR"/>
                  </a:p>
                </p:txBody>
              </p:sp>
              <p:sp>
                <p:nvSpPr>
                  <p:cNvPr id="17536" name="Line 2734"/>
                  <p:cNvSpPr>
                    <a:spLocks noChangeShapeType="1"/>
                  </p:cNvSpPr>
                  <p:nvPr/>
                </p:nvSpPr>
                <p:spPr bwMode="auto">
                  <a:xfrm>
                    <a:off x="2287" y="3102"/>
                    <a:ext cx="7" cy="1"/>
                  </a:xfrm>
                  <a:prstGeom prst="line">
                    <a:avLst/>
                  </a:prstGeom>
                  <a:noFill/>
                  <a:ln w="33338">
                    <a:solidFill>
                      <a:srgbClr val="FF9900"/>
                    </a:solidFill>
                    <a:round/>
                    <a:headEnd/>
                    <a:tailEnd/>
                  </a:ln>
                </p:spPr>
                <p:txBody>
                  <a:bodyPr/>
                  <a:lstStyle/>
                  <a:p>
                    <a:endParaRPr lang="pt-BR"/>
                  </a:p>
                </p:txBody>
              </p:sp>
              <p:sp>
                <p:nvSpPr>
                  <p:cNvPr id="17537" name="Line 2735"/>
                  <p:cNvSpPr>
                    <a:spLocks noChangeShapeType="1"/>
                  </p:cNvSpPr>
                  <p:nvPr/>
                </p:nvSpPr>
                <p:spPr bwMode="auto">
                  <a:xfrm>
                    <a:off x="2294" y="3102"/>
                    <a:ext cx="7" cy="1"/>
                  </a:xfrm>
                  <a:prstGeom prst="line">
                    <a:avLst/>
                  </a:prstGeom>
                  <a:noFill/>
                  <a:ln w="33338">
                    <a:solidFill>
                      <a:srgbClr val="FF9900"/>
                    </a:solidFill>
                    <a:round/>
                    <a:headEnd/>
                    <a:tailEnd/>
                  </a:ln>
                </p:spPr>
                <p:txBody>
                  <a:bodyPr/>
                  <a:lstStyle/>
                  <a:p>
                    <a:endParaRPr lang="pt-BR"/>
                  </a:p>
                </p:txBody>
              </p:sp>
              <p:sp>
                <p:nvSpPr>
                  <p:cNvPr id="17538" name="Line 2736"/>
                  <p:cNvSpPr>
                    <a:spLocks noChangeShapeType="1"/>
                  </p:cNvSpPr>
                  <p:nvPr/>
                </p:nvSpPr>
                <p:spPr bwMode="auto">
                  <a:xfrm>
                    <a:off x="2301" y="3102"/>
                    <a:ext cx="1" cy="1"/>
                  </a:xfrm>
                  <a:prstGeom prst="line">
                    <a:avLst/>
                  </a:prstGeom>
                  <a:noFill/>
                  <a:ln w="33338">
                    <a:solidFill>
                      <a:srgbClr val="FF9900"/>
                    </a:solidFill>
                    <a:round/>
                    <a:headEnd/>
                    <a:tailEnd/>
                  </a:ln>
                </p:spPr>
                <p:txBody>
                  <a:bodyPr/>
                  <a:lstStyle/>
                  <a:p>
                    <a:endParaRPr lang="pt-BR"/>
                  </a:p>
                </p:txBody>
              </p:sp>
              <p:sp>
                <p:nvSpPr>
                  <p:cNvPr id="17539" name="Line 2737"/>
                  <p:cNvSpPr>
                    <a:spLocks noChangeShapeType="1"/>
                  </p:cNvSpPr>
                  <p:nvPr/>
                </p:nvSpPr>
                <p:spPr bwMode="auto">
                  <a:xfrm>
                    <a:off x="2301" y="3102"/>
                    <a:ext cx="7" cy="1"/>
                  </a:xfrm>
                  <a:prstGeom prst="line">
                    <a:avLst/>
                  </a:prstGeom>
                  <a:noFill/>
                  <a:ln w="33338">
                    <a:solidFill>
                      <a:srgbClr val="FF9900"/>
                    </a:solidFill>
                    <a:round/>
                    <a:headEnd/>
                    <a:tailEnd/>
                  </a:ln>
                </p:spPr>
                <p:txBody>
                  <a:bodyPr/>
                  <a:lstStyle/>
                  <a:p>
                    <a:endParaRPr lang="pt-BR"/>
                  </a:p>
                </p:txBody>
              </p:sp>
              <p:sp>
                <p:nvSpPr>
                  <p:cNvPr id="17540" name="Line 2738"/>
                  <p:cNvSpPr>
                    <a:spLocks noChangeShapeType="1"/>
                  </p:cNvSpPr>
                  <p:nvPr/>
                </p:nvSpPr>
                <p:spPr bwMode="auto">
                  <a:xfrm>
                    <a:off x="2308" y="3102"/>
                    <a:ext cx="7" cy="1"/>
                  </a:xfrm>
                  <a:prstGeom prst="line">
                    <a:avLst/>
                  </a:prstGeom>
                  <a:noFill/>
                  <a:ln w="33338">
                    <a:solidFill>
                      <a:srgbClr val="FF9900"/>
                    </a:solidFill>
                    <a:round/>
                    <a:headEnd/>
                    <a:tailEnd/>
                  </a:ln>
                </p:spPr>
                <p:txBody>
                  <a:bodyPr/>
                  <a:lstStyle/>
                  <a:p>
                    <a:endParaRPr lang="pt-BR"/>
                  </a:p>
                </p:txBody>
              </p:sp>
              <p:sp>
                <p:nvSpPr>
                  <p:cNvPr id="17541" name="Line 2739"/>
                  <p:cNvSpPr>
                    <a:spLocks noChangeShapeType="1"/>
                  </p:cNvSpPr>
                  <p:nvPr/>
                </p:nvSpPr>
                <p:spPr bwMode="auto">
                  <a:xfrm>
                    <a:off x="2315" y="3102"/>
                    <a:ext cx="1" cy="1"/>
                  </a:xfrm>
                  <a:prstGeom prst="line">
                    <a:avLst/>
                  </a:prstGeom>
                  <a:noFill/>
                  <a:ln w="33338">
                    <a:solidFill>
                      <a:srgbClr val="FF9900"/>
                    </a:solidFill>
                    <a:round/>
                    <a:headEnd/>
                    <a:tailEnd/>
                  </a:ln>
                </p:spPr>
                <p:txBody>
                  <a:bodyPr/>
                  <a:lstStyle/>
                  <a:p>
                    <a:endParaRPr lang="pt-BR"/>
                  </a:p>
                </p:txBody>
              </p:sp>
              <p:sp>
                <p:nvSpPr>
                  <p:cNvPr id="17542" name="Line 2740"/>
                  <p:cNvSpPr>
                    <a:spLocks noChangeShapeType="1"/>
                  </p:cNvSpPr>
                  <p:nvPr/>
                </p:nvSpPr>
                <p:spPr bwMode="auto">
                  <a:xfrm>
                    <a:off x="2315" y="3102"/>
                    <a:ext cx="7" cy="1"/>
                  </a:xfrm>
                  <a:prstGeom prst="line">
                    <a:avLst/>
                  </a:prstGeom>
                  <a:noFill/>
                  <a:ln w="33338">
                    <a:solidFill>
                      <a:srgbClr val="FF9900"/>
                    </a:solidFill>
                    <a:round/>
                    <a:headEnd/>
                    <a:tailEnd/>
                  </a:ln>
                </p:spPr>
                <p:txBody>
                  <a:bodyPr/>
                  <a:lstStyle/>
                  <a:p>
                    <a:endParaRPr lang="pt-BR"/>
                  </a:p>
                </p:txBody>
              </p:sp>
              <p:sp>
                <p:nvSpPr>
                  <p:cNvPr id="17543" name="Line 2741"/>
                  <p:cNvSpPr>
                    <a:spLocks noChangeShapeType="1"/>
                  </p:cNvSpPr>
                  <p:nvPr/>
                </p:nvSpPr>
                <p:spPr bwMode="auto">
                  <a:xfrm>
                    <a:off x="2322" y="3102"/>
                    <a:ext cx="6" cy="1"/>
                  </a:xfrm>
                  <a:prstGeom prst="line">
                    <a:avLst/>
                  </a:prstGeom>
                  <a:noFill/>
                  <a:ln w="33338">
                    <a:solidFill>
                      <a:srgbClr val="FF9900"/>
                    </a:solidFill>
                    <a:round/>
                    <a:headEnd/>
                    <a:tailEnd/>
                  </a:ln>
                </p:spPr>
                <p:txBody>
                  <a:bodyPr/>
                  <a:lstStyle/>
                  <a:p>
                    <a:endParaRPr lang="pt-BR"/>
                  </a:p>
                </p:txBody>
              </p:sp>
              <p:sp>
                <p:nvSpPr>
                  <p:cNvPr id="17544" name="Line 2742"/>
                  <p:cNvSpPr>
                    <a:spLocks noChangeShapeType="1"/>
                  </p:cNvSpPr>
                  <p:nvPr/>
                </p:nvSpPr>
                <p:spPr bwMode="auto">
                  <a:xfrm>
                    <a:off x="2328" y="3102"/>
                    <a:ext cx="1" cy="1"/>
                  </a:xfrm>
                  <a:prstGeom prst="line">
                    <a:avLst/>
                  </a:prstGeom>
                  <a:noFill/>
                  <a:ln w="33338">
                    <a:solidFill>
                      <a:srgbClr val="FF9900"/>
                    </a:solidFill>
                    <a:round/>
                    <a:headEnd/>
                    <a:tailEnd/>
                  </a:ln>
                </p:spPr>
                <p:txBody>
                  <a:bodyPr/>
                  <a:lstStyle/>
                  <a:p>
                    <a:endParaRPr lang="pt-BR"/>
                  </a:p>
                </p:txBody>
              </p:sp>
              <p:sp>
                <p:nvSpPr>
                  <p:cNvPr id="17545" name="Line 2743"/>
                  <p:cNvSpPr>
                    <a:spLocks noChangeShapeType="1"/>
                  </p:cNvSpPr>
                  <p:nvPr/>
                </p:nvSpPr>
                <p:spPr bwMode="auto">
                  <a:xfrm>
                    <a:off x="2328" y="3102"/>
                    <a:ext cx="7" cy="1"/>
                  </a:xfrm>
                  <a:prstGeom prst="line">
                    <a:avLst/>
                  </a:prstGeom>
                  <a:noFill/>
                  <a:ln w="33338">
                    <a:solidFill>
                      <a:srgbClr val="FF9900"/>
                    </a:solidFill>
                    <a:round/>
                    <a:headEnd/>
                    <a:tailEnd/>
                  </a:ln>
                </p:spPr>
                <p:txBody>
                  <a:bodyPr/>
                  <a:lstStyle/>
                  <a:p>
                    <a:endParaRPr lang="pt-BR"/>
                  </a:p>
                </p:txBody>
              </p:sp>
              <p:sp>
                <p:nvSpPr>
                  <p:cNvPr id="17546" name="Line 2744"/>
                  <p:cNvSpPr>
                    <a:spLocks noChangeShapeType="1"/>
                  </p:cNvSpPr>
                  <p:nvPr/>
                </p:nvSpPr>
                <p:spPr bwMode="auto">
                  <a:xfrm>
                    <a:off x="2335" y="3102"/>
                    <a:ext cx="7" cy="1"/>
                  </a:xfrm>
                  <a:prstGeom prst="line">
                    <a:avLst/>
                  </a:prstGeom>
                  <a:noFill/>
                  <a:ln w="33338">
                    <a:solidFill>
                      <a:srgbClr val="FF9900"/>
                    </a:solidFill>
                    <a:round/>
                    <a:headEnd/>
                    <a:tailEnd/>
                  </a:ln>
                </p:spPr>
                <p:txBody>
                  <a:bodyPr/>
                  <a:lstStyle/>
                  <a:p>
                    <a:endParaRPr lang="pt-BR"/>
                  </a:p>
                </p:txBody>
              </p:sp>
              <p:sp>
                <p:nvSpPr>
                  <p:cNvPr id="17547" name="Line 2745"/>
                  <p:cNvSpPr>
                    <a:spLocks noChangeShapeType="1"/>
                  </p:cNvSpPr>
                  <p:nvPr/>
                </p:nvSpPr>
                <p:spPr bwMode="auto">
                  <a:xfrm>
                    <a:off x="2342" y="3102"/>
                    <a:ext cx="1" cy="1"/>
                  </a:xfrm>
                  <a:prstGeom prst="line">
                    <a:avLst/>
                  </a:prstGeom>
                  <a:noFill/>
                  <a:ln w="33338">
                    <a:solidFill>
                      <a:srgbClr val="FF9900"/>
                    </a:solidFill>
                    <a:round/>
                    <a:headEnd/>
                    <a:tailEnd/>
                  </a:ln>
                </p:spPr>
                <p:txBody>
                  <a:bodyPr/>
                  <a:lstStyle/>
                  <a:p>
                    <a:endParaRPr lang="pt-BR"/>
                  </a:p>
                </p:txBody>
              </p:sp>
              <p:sp>
                <p:nvSpPr>
                  <p:cNvPr id="17548" name="Line 2746"/>
                  <p:cNvSpPr>
                    <a:spLocks noChangeShapeType="1"/>
                  </p:cNvSpPr>
                  <p:nvPr/>
                </p:nvSpPr>
                <p:spPr bwMode="auto">
                  <a:xfrm>
                    <a:off x="2342" y="3102"/>
                    <a:ext cx="7" cy="1"/>
                  </a:xfrm>
                  <a:prstGeom prst="line">
                    <a:avLst/>
                  </a:prstGeom>
                  <a:noFill/>
                  <a:ln w="33338">
                    <a:solidFill>
                      <a:srgbClr val="FF9900"/>
                    </a:solidFill>
                    <a:round/>
                    <a:headEnd/>
                    <a:tailEnd/>
                  </a:ln>
                </p:spPr>
                <p:txBody>
                  <a:bodyPr/>
                  <a:lstStyle/>
                  <a:p>
                    <a:endParaRPr lang="pt-BR"/>
                  </a:p>
                </p:txBody>
              </p:sp>
              <p:sp>
                <p:nvSpPr>
                  <p:cNvPr id="17549" name="Line 2747"/>
                  <p:cNvSpPr>
                    <a:spLocks noChangeShapeType="1"/>
                  </p:cNvSpPr>
                  <p:nvPr/>
                </p:nvSpPr>
                <p:spPr bwMode="auto">
                  <a:xfrm>
                    <a:off x="2349" y="3102"/>
                    <a:ext cx="7" cy="1"/>
                  </a:xfrm>
                  <a:prstGeom prst="line">
                    <a:avLst/>
                  </a:prstGeom>
                  <a:noFill/>
                  <a:ln w="33338">
                    <a:solidFill>
                      <a:srgbClr val="FF9900"/>
                    </a:solidFill>
                    <a:round/>
                    <a:headEnd/>
                    <a:tailEnd/>
                  </a:ln>
                </p:spPr>
                <p:txBody>
                  <a:bodyPr/>
                  <a:lstStyle/>
                  <a:p>
                    <a:endParaRPr lang="pt-BR"/>
                  </a:p>
                </p:txBody>
              </p:sp>
              <p:sp>
                <p:nvSpPr>
                  <p:cNvPr id="17550" name="Line 2748"/>
                  <p:cNvSpPr>
                    <a:spLocks noChangeShapeType="1"/>
                  </p:cNvSpPr>
                  <p:nvPr/>
                </p:nvSpPr>
                <p:spPr bwMode="auto">
                  <a:xfrm>
                    <a:off x="2356" y="3102"/>
                    <a:ext cx="1" cy="1"/>
                  </a:xfrm>
                  <a:prstGeom prst="line">
                    <a:avLst/>
                  </a:prstGeom>
                  <a:noFill/>
                  <a:ln w="33338">
                    <a:solidFill>
                      <a:srgbClr val="FF9900"/>
                    </a:solidFill>
                    <a:round/>
                    <a:headEnd/>
                    <a:tailEnd/>
                  </a:ln>
                </p:spPr>
                <p:txBody>
                  <a:bodyPr/>
                  <a:lstStyle/>
                  <a:p>
                    <a:endParaRPr lang="pt-BR"/>
                  </a:p>
                </p:txBody>
              </p:sp>
              <p:sp>
                <p:nvSpPr>
                  <p:cNvPr id="17551" name="Line 2749"/>
                  <p:cNvSpPr>
                    <a:spLocks noChangeShapeType="1"/>
                  </p:cNvSpPr>
                  <p:nvPr/>
                </p:nvSpPr>
                <p:spPr bwMode="auto">
                  <a:xfrm>
                    <a:off x="2356" y="3102"/>
                    <a:ext cx="7" cy="1"/>
                  </a:xfrm>
                  <a:prstGeom prst="line">
                    <a:avLst/>
                  </a:prstGeom>
                  <a:noFill/>
                  <a:ln w="33338">
                    <a:solidFill>
                      <a:srgbClr val="FF9900"/>
                    </a:solidFill>
                    <a:round/>
                    <a:headEnd/>
                    <a:tailEnd/>
                  </a:ln>
                </p:spPr>
                <p:txBody>
                  <a:bodyPr/>
                  <a:lstStyle/>
                  <a:p>
                    <a:endParaRPr lang="pt-BR"/>
                  </a:p>
                </p:txBody>
              </p:sp>
              <p:sp>
                <p:nvSpPr>
                  <p:cNvPr id="17552" name="Line 2750"/>
                  <p:cNvSpPr>
                    <a:spLocks noChangeShapeType="1"/>
                  </p:cNvSpPr>
                  <p:nvPr/>
                </p:nvSpPr>
                <p:spPr bwMode="auto">
                  <a:xfrm>
                    <a:off x="2363" y="3102"/>
                    <a:ext cx="7" cy="1"/>
                  </a:xfrm>
                  <a:prstGeom prst="line">
                    <a:avLst/>
                  </a:prstGeom>
                  <a:noFill/>
                  <a:ln w="33338">
                    <a:solidFill>
                      <a:srgbClr val="FF9900"/>
                    </a:solidFill>
                    <a:round/>
                    <a:headEnd/>
                    <a:tailEnd/>
                  </a:ln>
                </p:spPr>
                <p:txBody>
                  <a:bodyPr/>
                  <a:lstStyle/>
                  <a:p>
                    <a:endParaRPr lang="pt-BR"/>
                  </a:p>
                </p:txBody>
              </p:sp>
              <p:sp>
                <p:nvSpPr>
                  <p:cNvPr id="17553" name="Line 2751"/>
                  <p:cNvSpPr>
                    <a:spLocks noChangeShapeType="1"/>
                  </p:cNvSpPr>
                  <p:nvPr/>
                </p:nvSpPr>
                <p:spPr bwMode="auto">
                  <a:xfrm>
                    <a:off x="2370" y="3102"/>
                    <a:ext cx="1" cy="1"/>
                  </a:xfrm>
                  <a:prstGeom prst="line">
                    <a:avLst/>
                  </a:prstGeom>
                  <a:noFill/>
                  <a:ln w="33338">
                    <a:solidFill>
                      <a:srgbClr val="FF9900"/>
                    </a:solidFill>
                    <a:round/>
                    <a:headEnd/>
                    <a:tailEnd/>
                  </a:ln>
                </p:spPr>
                <p:txBody>
                  <a:bodyPr/>
                  <a:lstStyle/>
                  <a:p>
                    <a:endParaRPr lang="pt-BR"/>
                  </a:p>
                </p:txBody>
              </p:sp>
              <p:sp>
                <p:nvSpPr>
                  <p:cNvPr id="17554" name="Line 2752"/>
                  <p:cNvSpPr>
                    <a:spLocks noChangeShapeType="1"/>
                  </p:cNvSpPr>
                  <p:nvPr/>
                </p:nvSpPr>
                <p:spPr bwMode="auto">
                  <a:xfrm>
                    <a:off x="2370" y="3102"/>
                    <a:ext cx="7" cy="1"/>
                  </a:xfrm>
                  <a:prstGeom prst="line">
                    <a:avLst/>
                  </a:prstGeom>
                  <a:noFill/>
                  <a:ln w="33338">
                    <a:solidFill>
                      <a:srgbClr val="FF9900"/>
                    </a:solidFill>
                    <a:round/>
                    <a:headEnd/>
                    <a:tailEnd/>
                  </a:ln>
                </p:spPr>
                <p:txBody>
                  <a:bodyPr/>
                  <a:lstStyle/>
                  <a:p>
                    <a:endParaRPr lang="pt-BR"/>
                  </a:p>
                </p:txBody>
              </p:sp>
              <p:sp>
                <p:nvSpPr>
                  <p:cNvPr id="17555" name="Line 2753"/>
                  <p:cNvSpPr>
                    <a:spLocks noChangeShapeType="1"/>
                  </p:cNvSpPr>
                  <p:nvPr/>
                </p:nvSpPr>
                <p:spPr bwMode="auto">
                  <a:xfrm>
                    <a:off x="2377" y="3102"/>
                    <a:ext cx="7" cy="1"/>
                  </a:xfrm>
                  <a:prstGeom prst="line">
                    <a:avLst/>
                  </a:prstGeom>
                  <a:noFill/>
                  <a:ln w="33338">
                    <a:solidFill>
                      <a:srgbClr val="FF9900"/>
                    </a:solidFill>
                    <a:round/>
                    <a:headEnd/>
                    <a:tailEnd/>
                  </a:ln>
                </p:spPr>
                <p:txBody>
                  <a:bodyPr/>
                  <a:lstStyle/>
                  <a:p>
                    <a:endParaRPr lang="pt-BR"/>
                  </a:p>
                </p:txBody>
              </p:sp>
              <p:sp>
                <p:nvSpPr>
                  <p:cNvPr id="17556" name="Line 2754"/>
                  <p:cNvSpPr>
                    <a:spLocks noChangeShapeType="1"/>
                  </p:cNvSpPr>
                  <p:nvPr/>
                </p:nvSpPr>
                <p:spPr bwMode="auto">
                  <a:xfrm>
                    <a:off x="2384" y="3102"/>
                    <a:ext cx="1" cy="1"/>
                  </a:xfrm>
                  <a:prstGeom prst="line">
                    <a:avLst/>
                  </a:prstGeom>
                  <a:noFill/>
                  <a:ln w="33338">
                    <a:solidFill>
                      <a:srgbClr val="FF9900"/>
                    </a:solidFill>
                    <a:round/>
                    <a:headEnd/>
                    <a:tailEnd/>
                  </a:ln>
                </p:spPr>
                <p:txBody>
                  <a:bodyPr/>
                  <a:lstStyle/>
                  <a:p>
                    <a:endParaRPr lang="pt-BR"/>
                  </a:p>
                </p:txBody>
              </p:sp>
              <p:sp>
                <p:nvSpPr>
                  <p:cNvPr id="17557" name="Line 2755"/>
                  <p:cNvSpPr>
                    <a:spLocks noChangeShapeType="1"/>
                  </p:cNvSpPr>
                  <p:nvPr/>
                </p:nvSpPr>
                <p:spPr bwMode="auto">
                  <a:xfrm>
                    <a:off x="2384" y="3102"/>
                    <a:ext cx="7" cy="1"/>
                  </a:xfrm>
                  <a:prstGeom prst="line">
                    <a:avLst/>
                  </a:prstGeom>
                  <a:noFill/>
                  <a:ln w="33338">
                    <a:solidFill>
                      <a:srgbClr val="FF9900"/>
                    </a:solidFill>
                    <a:round/>
                    <a:headEnd/>
                    <a:tailEnd/>
                  </a:ln>
                </p:spPr>
                <p:txBody>
                  <a:bodyPr/>
                  <a:lstStyle/>
                  <a:p>
                    <a:endParaRPr lang="pt-BR"/>
                  </a:p>
                </p:txBody>
              </p:sp>
              <p:sp>
                <p:nvSpPr>
                  <p:cNvPr id="17558" name="Line 2756"/>
                  <p:cNvSpPr>
                    <a:spLocks noChangeShapeType="1"/>
                  </p:cNvSpPr>
                  <p:nvPr/>
                </p:nvSpPr>
                <p:spPr bwMode="auto">
                  <a:xfrm>
                    <a:off x="2391" y="3102"/>
                    <a:ext cx="7" cy="1"/>
                  </a:xfrm>
                  <a:prstGeom prst="line">
                    <a:avLst/>
                  </a:prstGeom>
                  <a:noFill/>
                  <a:ln w="33338">
                    <a:solidFill>
                      <a:srgbClr val="FF9900"/>
                    </a:solidFill>
                    <a:round/>
                    <a:headEnd/>
                    <a:tailEnd/>
                  </a:ln>
                </p:spPr>
                <p:txBody>
                  <a:bodyPr/>
                  <a:lstStyle/>
                  <a:p>
                    <a:endParaRPr lang="pt-BR"/>
                  </a:p>
                </p:txBody>
              </p:sp>
              <p:sp>
                <p:nvSpPr>
                  <p:cNvPr id="17559" name="Line 2757"/>
                  <p:cNvSpPr>
                    <a:spLocks noChangeShapeType="1"/>
                  </p:cNvSpPr>
                  <p:nvPr/>
                </p:nvSpPr>
                <p:spPr bwMode="auto">
                  <a:xfrm>
                    <a:off x="2398" y="3102"/>
                    <a:ext cx="1" cy="1"/>
                  </a:xfrm>
                  <a:prstGeom prst="line">
                    <a:avLst/>
                  </a:prstGeom>
                  <a:noFill/>
                  <a:ln w="33338">
                    <a:solidFill>
                      <a:srgbClr val="FF9900"/>
                    </a:solidFill>
                    <a:round/>
                    <a:headEnd/>
                    <a:tailEnd/>
                  </a:ln>
                </p:spPr>
                <p:txBody>
                  <a:bodyPr/>
                  <a:lstStyle/>
                  <a:p>
                    <a:endParaRPr lang="pt-BR"/>
                  </a:p>
                </p:txBody>
              </p:sp>
              <p:sp>
                <p:nvSpPr>
                  <p:cNvPr id="17560" name="Line 2758"/>
                  <p:cNvSpPr>
                    <a:spLocks noChangeShapeType="1"/>
                  </p:cNvSpPr>
                  <p:nvPr/>
                </p:nvSpPr>
                <p:spPr bwMode="auto">
                  <a:xfrm>
                    <a:off x="2398" y="3102"/>
                    <a:ext cx="7" cy="1"/>
                  </a:xfrm>
                  <a:prstGeom prst="line">
                    <a:avLst/>
                  </a:prstGeom>
                  <a:noFill/>
                  <a:ln w="33338">
                    <a:solidFill>
                      <a:srgbClr val="FF9900"/>
                    </a:solidFill>
                    <a:round/>
                    <a:headEnd/>
                    <a:tailEnd/>
                  </a:ln>
                </p:spPr>
                <p:txBody>
                  <a:bodyPr/>
                  <a:lstStyle/>
                  <a:p>
                    <a:endParaRPr lang="pt-BR"/>
                  </a:p>
                </p:txBody>
              </p:sp>
              <p:sp>
                <p:nvSpPr>
                  <p:cNvPr id="17561" name="Line 2759"/>
                  <p:cNvSpPr>
                    <a:spLocks noChangeShapeType="1"/>
                  </p:cNvSpPr>
                  <p:nvPr/>
                </p:nvSpPr>
                <p:spPr bwMode="auto">
                  <a:xfrm>
                    <a:off x="2405" y="3102"/>
                    <a:ext cx="7" cy="1"/>
                  </a:xfrm>
                  <a:prstGeom prst="line">
                    <a:avLst/>
                  </a:prstGeom>
                  <a:noFill/>
                  <a:ln w="33338">
                    <a:solidFill>
                      <a:srgbClr val="FF9900"/>
                    </a:solidFill>
                    <a:round/>
                    <a:headEnd/>
                    <a:tailEnd/>
                  </a:ln>
                </p:spPr>
                <p:txBody>
                  <a:bodyPr/>
                  <a:lstStyle/>
                  <a:p>
                    <a:endParaRPr lang="pt-BR"/>
                  </a:p>
                </p:txBody>
              </p:sp>
              <p:sp>
                <p:nvSpPr>
                  <p:cNvPr id="17562" name="Line 2760"/>
                  <p:cNvSpPr>
                    <a:spLocks noChangeShapeType="1"/>
                  </p:cNvSpPr>
                  <p:nvPr/>
                </p:nvSpPr>
                <p:spPr bwMode="auto">
                  <a:xfrm>
                    <a:off x="2412" y="3102"/>
                    <a:ext cx="1" cy="1"/>
                  </a:xfrm>
                  <a:prstGeom prst="line">
                    <a:avLst/>
                  </a:prstGeom>
                  <a:noFill/>
                  <a:ln w="33338">
                    <a:solidFill>
                      <a:srgbClr val="FF9900"/>
                    </a:solidFill>
                    <a:round/>
                    <a:headEnd/>
                    <a:tailEnd/>
                  </a:ln>
                </p:spPr>
                <p:txBody>
                  <a:bodyPr/>
                  <a:lstStyle/>
                  <a:p>
                    <a:endParaRPr lang="pt-BR"/>
                  </a:p>
                </p:txBody>
              </p:sp>
              <p:sp>
                <p:nvSpPr>
                  <p:cNvPr id="17563" name="Line 2761"/>
                  <p:cNvSpPr>
                    <a:spLocks noChangeShapeType="1"/>
                  </p:cNvSpPr>
                  <p:nvPr/>
                </p:nvSpPr>
                <p:spPr bwMode="auto">
                  <a:xfrm>
                    <a:off x="2412" y="3102"/>
                    <a:ext cx="7" cy="1"/>
                  </a:xfrm>
                  <a:prstGeom prst="line">
                    <a:avLst/>
                  </a:prstGeom>
                  <a:noFill/>
                  <a:ln w="33338">
                    <a:solidFill>
                      <a:srgbClr val="FF9900"/>
                    </a:solidFill>
                    <a:round/>
                    <a:headEnd/>
                    <a:tailEnd/>
                  </a:ln>
                </p:spPr>
                <p:txBody>
                  <a:bodyPr/>
                  <a:lstStyle/>
                  <a:p>
                    <a:endParaRPr lang="pt-BR"/>
                  </a:p>
                </p:txBody>
              </p:sp>
              <p:sp>
                <p:nvSpPr>
                  <p:cNvPr id="17564" name="Line 2762"/>
                  <p:cNvSpPr>
                    <a:spLocks noChangeShapeType="1"/>
                  </p:cNvSpPr>
                  <p:nvPr/>
                </p:nvSpPr>
                <p:spPr bwMode="auto">
                  <a:xfrm>
                    <a:off x="2419" y="3102"/>
                    <a:ext cx="7" cy="1"/>
                  </a:xfrm>
                  <a:prstGeom prst="line">
                    <a:avLst/>
                  </a:prstGeom>
                  <a:noFill/>
                  <a:ln w="33338">
                    <a:solidFill>
                      <a:srgbClr val="FF9900"/>
                    </a:solidFill>
                    <a:round/>
                    <a:headEnd/>
                    <a:tailEnd/>
                  </a:ln>
                </p:spPr>
                <p:txBody>
                  <a:bodyPr/>
                  <a:lstStyle/>
                  <a:p>
                    <a:endParaRPr lang="pt-BR"/>
                  </a:p>
                </p:txBody>
              </p:sp>
              <p:sp>
                <p:nvSpPr>
                  <p:cNvPr id="17565" name="Line 2763"/>
                  <p:cNvSpPr>
                    <a:spLocks noChangeShapeType="1"/>
                  </p:cNvSpPr>
                  <p:nvPr/>
                </p:nvSpPr>
                <p:spPr bwMode="auto">
                  <a:xfrm>
                    <a:off x="2426" y="3102"/>
                    <a:ext cx="1" cy="1"/>
                  </a:xfrm>
                  <a:prstGeom prst="line">
                    <a:avLst/>
                  </a:prstGeom>
                  <a:noFill/>
                  <a:ln w="33338">
                    <a:solidFill>
                      <a:srgbClr val="FF9900"/>
                    </a:solidFill>
                    <a:round/>
                    <a:headEnd/>
                    <a:tailEnd/>
                  </a:ln>
                </p:spPr>
                <p:txBody>
                  <a:bodyPr/>
                  <a:lstStyle/>
                  <a:p>
                    <a:endParaRPr lang="pt-BR"/>
                  </a:p>
                </p:txBody>
              </p:sp>
              <p:sp>
                <p:nvSpPr>
                  <p:cNvPr id="17566" name="Line 2764"/>
                  <p:cNvSpPr>
                    <a:spLocks noChangeShapeType="1"/>
                  </p:cNvSpPr>
                  <p:nvPr/>
                </p:nvSpPr>
                <p:spPr bwMode="auto">
                  <a:xfrm>
                    <a:off x="2426" y="3102"/>
                    <a:ext cx="7" cy="1"/>
                  </a:xfrm>
                  <a:prstGeom prst="line">
                    <a:avLst/>
                  </a:prstGeom>
                  <a:noFill/>
                  <a:ln w="33338">
                    <a:solidFill>
                      <a:srgbClr val="FF9900"/>
                    </a:solidFill>
                    <a:round/>
                    <a:headEnd/>
                    <a:tailEnd/>
                  </a:ln>
                </p:spPr>
                <p:txBody>
                  <a:bodyPr/>
                  <a:lstStyle/>
                  <a:p>
                    <a:endParaRPr lang="pt-BR"/>
                  </a:p>
                </p:txBody>
              </p:sp>
              <p:sp>
                <p:nvSpPr>
                  <p:cNvPr id="17567" name="Line 2765"/>
                  <p:cNvSpPr>
                    <a:spLocks noChangeShapeType="1"/>
                  </p:cNvSpPr>
                  <p:nvPr/>
                </p:nvSpPr>
                <p:spPr bwMode="auto">
                  <a:xfrm>
                    <a:off x="2433" y="3102"/>
                    <a:ext cx="7" cy="1"/>
                  </a:xfrm>
                  <a:prstGeom prst="line">
                    <a:avLst/>
                  </a:prstGeom>
                  <a:noFill/>
                  <a:ln w="33338">
                    <a:solidFill>
                      <a:srgbClr val="FF9900"/>
                    </a:solidFill>
                    <a:round/>
                    <a:headEnd/>
                    <a:tailEnd/>
                  </a:ln>
                </p:spPr>
                <p:txBody>
                  <a:bodyPr/>
                  <a:lstStyle/>
                  <a:p>
                    <a:endParaRPr lang="pt-BR"/>
                  </a:p>
                </p:txBody>
              </p:sp>
              <p:sp>
                <p:nvSpPr>
                  <p:cNvPr id="17568" name="Line 2766"/>
                  <p:cNvSpPr>
                    <a:spLocks noChangeShapeType="1"/>
                  </p:cNvSpPr>
                  <p:nvPr/>
                </p:nvSpPr>
                <p:spPr bwMode="auto">
                  <a:xfrm>
                    <a:off x="2440" y="3102"/>
                    <a:ext cx="1" cy="1"/>
                  </a:xfrm>
                  <a:prstGeom prst="line">
                    <a:avLst/>
                  </a:prstGeom>
                  <a:noFill/>
                  <a:ln w="33338">
                    <a:solidFill>
                      <a:srgbClr val="FF9900"/>
                    </a:solidFill>
                    <a:round/>
                    <a:headEnd/>
                    <a:tailEnd/>
                  </a:ln>
                </p:spPr>
                <p:txBody>
                  <a:bodyPr/>
                  <a:lstStyle/>
                  <a:p>
                    <a:endParaRPr lang="pt-BR"/>
                  </a:p>
                </p:txBody>
              </p:sp>
              <p:sp>
                <p:nvSpPr>
                  <p:cNvPr id="17569" name="Line 2767"/>
                  <p:cNvSpPr>
                    <a:spLocks noChangeShapeType="1"/>
                  </p:cNvSpPr>
                  <p:nvPr/>
                </p:nvSpPr>
                <p:spPr bwMode="auto">
                  <a:xfrm>
                    <a:off x="2440" y="3102"/>
                    <a:ext cx="7" cy="1"/>
                  </a:xfrm>
                  <a:prstGeom prst="line">
                    <a:avLst/>
                  </a:prstGeom>
                  <a:noFill/>
                  <a:ln w="33338">
                    <a:solidFill>
                      <a:srgbClr val="FF9900"/>
                    </a:solidFill>
                    <a:round/>
                    <a:headEnd/>
                    <a:tailEnd/>
                  </a:ln>
                </p:spPr>
                <p:txBody>
                  <a:bodyPr/>
                  <a:lstStyle/>
                  <a:p>
                    <a:endParaRPr lang="pt-BR"/>
                  </a:p>
                </p:txBody>
              </p:sp>
              <p:sp>
                <p:nvSpPr>
                  <p:cNvPr id="17570" name="Line 2768"/>
                  <p:cNvSpPr>
                    <a:spLocks noChangeShapeType="1"/>
                  </p:cNvSpPr>
                  <p:nvPr/>
                </p:nvSpPr>
                <p:spPr bwMode="auto">
                  <a:xfrm>
                    <a:off x="2447" y="3102"/>
                    <a:ext cx="7" cy="1"/>
                  </a:xfrm>
                  <a:prstGeom prst="line">
                    <a:avLst/>
                  </a:prstGeom>
                  <a:noFill/>
                  <a:ln w="33338">
                    <a:solidFill>
                      <a:srgbClr val="FF9900"/>
                    </a:solidFill>
                    <a:round/>
                    <a:headEnd/>
                    <a:tailEnd/>
                  </a:ln>
                </p:spPr>
                <p:txBody>
                  <a:bodyPr/>
                  <a:lstStyle/>
                  <a:p>
                    <a:endParaRPr lang="pt-BR"/>
                  </a:p>
                </p:txBody>
              </p:sp>
              <p:sp>
                <p:nvSpPr>
                  <p:cNvPr id="17571" name="Line 2769"/>
                  <p:cNvSpPr>
                    <a:spLocks noChangeShapeType="1"/>
                  </p:cNvSpPr>
                  <p:nvPr/>
                </p:nvSpPr>
                <p:spPr bwMode="auto">
                  <a:xfrm>
                    <a:off x="2454" y="3102"/>
                    <a:ext cx="1" cy="1"/>
                  </a:xfrm>
                  <a:prstGeom prst="line">
                    <a:avLst/>
                  </a:prstGeom>
                  <a:noFill/>
                  <a:ln w="33338">
                    <a:solidFill>
                      <a:srgbClr val="FF9900"/>
                    </a:solidFill>
                    <a:round/>
                    <a:headEnd/>
                    <a:tailEnd/>
                  </a:ln>
                </p:spPr>
                <p:txBody>
                  <a:bodyPr/>
                  <a:lstStyle/>
                  <a:p>
                    <a:endParaRPr lang="pt-BR"/>
                  </a:p>
                </p:txBody>
              </p:sp>
              <p:sp>
                <p:nvSpPr>
                  <p:cNvPr id="17572" name="Line 2770"/>
                  <p:cNvSpPr>
                    <a:spLocks noChangeShapeType="1"/>
                  </p:cNvSpPr>
                  <p:nvPr/>
                </p:nvSpPr>
                <p:spPr bwMode="auto">
                  <a:xfrm>
                    <a:off x="2454" y="3102"/>
                    <a:ext cx="7" cy="1"/>
                  </a:xfrm>
                  <a:prstGeom prst="line">
                    <a:avLst/>
                  </a:prstGeom>
                  <a:noFill/>
                  <a:ln w="33338">
                    <a:solidFill>
                      <a:srgbClr val="FF9900"/>
                    </a:solidFill>
                    <a:round/>
                    <a:headEnd/>
                    <a:tailEnd/>
                  </a:ln>
                </p:spPr>
                <p:txBody>
                  <a:bodyPr/>
                  <a:lstStyle/>
                  <a:p>
                    <a:endParaRPr lang="pt-BR"/>
                  </a:p>
                </p:txBody>
              </p:sp>
              <p:sp>
                <p:nvSpPr>
                  <p:cNvPr id="17573" name="Line 2771"/>
                  <p:cNvSpPr>
                    <a:spLocks noChangeShapeType="1"/>
                  </p:cNvSpPr>
                  <p:nvPr/>
                </p:nvSpPr>
                <p:spPr bwMode="auto">
                  <a:xfrm>
                    <a:off x="2461" y="3102"/>
                    <a:ext cx="7" cy="1"/>
                  </a:xfrm>
                  <a:prstGeom prst="line">
                    <a:avLst/>
                  </a:prstGeom>
                  <a:noFill/>
                  <a:ln w="33338">
                    <a:solidFill>
                      <a:srgbClr val="FF9900"/>
                    </a:solidFill>
                    <a:round/>
                    <a:headEnd/>
                    <a:tailEnd/>
                  </a:ln>
                </p:spPr>
                <p:txBody>
                  <a:bodyPr/>
                  <a:lstStyle/>
                  <a:p>
                    <a:endParaRPr lang="pt-BR"/>
                  </a:p>
                </p:txBody>
              </p:sp>
              <p:sp>
                <p:nvSpPr>
                  <p:cNvPr id="17574" name="Line 2772"/>
                  <p:cNvSpPr>
                    <a:spLocks noChangeShapeType="1"/>
                  </p:cNvSpPr>
                  <p:nvPr/>
                </p:nvSpPr>
                <p:spPr bwMode="auto">
                  <a:xfrm>
                    <a:off x="2468" y="3102"/>
                    <a:ext cx="1" cy="1"/>
                  </a:xfrm>
                  <a:prstGeom prst="line">
                    <a:avLst/>
                  </a:prstGeom>
                  <a:noFill/>
                  <a:ln w="33338">
                    <a:solidFill>
                      <a:srgbClr val="FF9900"/>
                    </a:solidFill>
                    <a:round/>
                    <a:headEnd/>
                    <a:tailEnd/>
                  </a:ln>
                </p:spPr>
                <p:txBody>
                  <a:bodyPr/>
                  <a:lstStyle/>
                  <a:p>
                    <a:endParaRPr lang="pt-BR"/>
                  </a:p>
                </p:txBody>
              </p:sp>
              <p:sp>
                <p:nvSpPr>
                  <p:cNvPr id="17575" name="Line 2773"/>
                  <p:cNvSpPr>
                    <a:spLocks noChangeShapeType="1"/>
                  </p:cNvSpPr>
                  <p:nvPr/>
                </p:nvSpPr>
                <p:spPr bwMode="auto">
                  <a:xfrm>
                    <a:off x="2468" y="3102"/>
                    <a:ext cx="7" cy="1"/>
                  </a:xfrm>
                  <a:prstGeom prst="line">
                    <a:avLst/>
                  </a:prstGeom>
                  <a:noFill/>
                  <a:ln w="33338">
                    <a:solidFill>
                      <a:srgbClr val="FF9900"/>
                    </a:solidFill>
                    <a:round/>
                    <a:headEnd/>
                    <a:tailEnd/>
                  </a:ln>
                </p:spPr>
                <p:txBody>
                  <a:bodyPr/>
                  <a:lstStyle/>
                  <a:p>
                    <a:endParaRPr lang="pt-BR"/>
                  </a:p>
                </p:txBody>
              </p:sp>
              <p:sp>
                <p:nvSpPr>
                  <p:cNvPr id="17576" name="Line 2774"/>
                  <p:cNvSpPr>
                    <a:spLocks noChangeShapeType="1"/>
                  </p:cNvSpPr>
                  <p:nvPr/>
                </p:nvSpPr>
                <p:spPr bwMode="auto">
                  <a:xfrm>
                    <a:off x="2475" y="3102"/>
                    <a:ext cx="7" cy="1"/>
                  </a:xfrm>
                  <a:prstGeom prst="line">
                    <a:avLst/>
                  </a:prstGeom>
                  <a:noFill/>
                  <a:ln w="33338">
                    <a:solidFill>
                      <a:srgbClr val="FF9900"/>
                    </a:solidFill>
                    <a:round/>
                    <a:headEnd/>
                    <a:tailEnd/>
                  </a:ln>
                </p:spPr>
                <p:txBody>
                  <a:bodyPr/>
                  <a:lstStyle/>
                  <a:p>
                    <a:endParaRPr lang="pt-BR"/>
                  </a:p>
                </p:txBody>
              </p:sp>
              <p:sp>
                <p:nvSpPr>
                  <p:cNvPr id="17577" name="Line 2775"/>
                  <p:cNvSpPr>
                    <a:spLocks noChangeShapeType="1"/>
                  </p:cNvSpPr>
                  <p:nvPr/>
                </p:nvSpPr>
                <p:spPr bwMode="auto">
                  <a:xfrm>
                    <a:off x="2482" y="3102"/>
                    <a:ext cx="1" cy="1"/>
                  </a:xfrm>
                  <a:prstGeom prst="line">
                    <a:avLst/>
                  </a:prstGeom>
                  <a:noFill/>
                  <a:ln w="33338">
                    <a:solidFill>
                      <a:srgbClr val="FF9900"/>
                    </a:solidFill>
                    <a:round/>
                    <a:headEnd/>
                    <a:tailEnd/>
                  </a:ln>
                </p:spPr>
                <p:txBody>
                  <a:bodyPr/>
                  <a:lstStyle/>
                  <a:p>
                    <a:endParaRPr lang="pt-BR"/>
                  </a:p>
                </p:txBody>
              </p:sp>
              <p:sp>
                <p:nvSpPr>
                  <p:cNvPr id="17578" name="Line 2776"/>
                  <p:cNvSpPr>
                    <a:spLocks noChangeShapeType="1"/>
                  </p:cNvSpPr>
                  <p:nvPr/>
                </p:nvSpPr>
                <p:spPr bwMode="auto">
                  <a:xfrm>
                    <a:off x="2482" y="3102"/>
                    <a:ext cx="7" cy="1"/>
                  </a:xfrm>
                  <a:prstGeom prst="line">
                    <a:avLst/>
                  </a:prstGeom>
                  <a:noFill/>
                  <a:ln w="33338">
                    <a:solidFill>
                      <a:srgbClr val="FF9900"/>
                    </a:solidFill>
                    <a:round/>
                    <a:headEnd/>
                    <a:tailEnd/>
                  </a:ln>
                </p:spPr>
                <p:txBody>
                  <a:bodyPr/>
                  <a:lstStyle/>
                  <a:p>
                    <a:endParaRPr lang="pt-BR"/>
                  </a:p>
                </p:txBody>
              </p:sp>
              <p:sp>
                <p:nvSpPr>
                  <p:cNvPr id="17579" name="Line 2777"/>
                  <p:cNvSpPr>
                    <a:spLocks noChangeShapeType="1"/>
                  </p:cNvSpPr>
                  <p:nvPr/>
                </p:nvSpPr>
                <p:spPr bwMode="auto">
                  <a:xfrm>
                    <a:off x="2489" y="3102"/>
                    <a:ext cx="7" cy="1"/>
                  </a:xfrm>
                  <a:prstGeom prst="line">
                    <a:avLst/>
                  </a:prstGeom>
                  <a:noFill/>
                  <a:ln w="33338">
                    <a:solidFill>
                      <a:srgbClr val="FF9900"/>
                    </a:solidFill>
                    <a:round/>
                    <a:headEnd/>
                    <a:tailEnd/>
                  </a:ln>
                </p:spPr>
                <p:txBody>
                  <a:bodyPr/>
                  <a:lstStyle/>
                  <a:p>
                    <a:endParaRPr lang="pt-BR"/>
                  </a:p>
                </p:txBody>
              </p:sp>
              <p:sp>
                <p:nvSpPr>
                  <p:cNvPr id="17580" name="Line 2778"/>
                  <p:cNvSpPr>
                    <a:spLocks noChangeShapeType="1"/>
                  </p:cNvSpPr>
                  <p:nvPr/>
                </p:nvSpPr>
                <p:spPr bwMode="auto">
                  <a:xfrm>
                    <a:off x="2496" y="3102"/>
                    <a:ext cx="1" cy="1"/>
                  </a:xfrm>
                  <a:prstGeom prst="line">
                    <a:avLst/>
                  </a:prstGeom>
                  <a:noFill/>
                  <a:ln w="33338">
                    <a:solidFill>
                      <a:srgbClr val="FF9900"/>
                    </a:solidFill>
                    <a:round/>
                    <a:headEnd/>
                    <a:tailEnd/>
                  </a:ln>
                </p:spPr>
                <p:txBody>
                  <a:bodyPr/>
                  <a:lstStyle/>
                  <a:p>
                    <a:endParaRPr lang="pt-BR"/>
                  </a:p>
                </p:txBody>
              </p:sp>
              <p:sp>
                <p:nvSpPr>
                  <p:cNvPr id="17581" name="Line 2779"/>
                  <p:cNvSpPr>
                    <a:spLocks noChangeShapeType="1"/>
                  </p:cNvSpPr>
                  <p:nvPr/>
                </p:nvSpPr>
                <p:spPr bwMode="auto">
                  <a:xfrm>
                    <a:off x="2496" y="3102"/>
                    <a:ext cx="6" cy="1"/>
                  </a:xfrm>
                  <a:prstGeom prst="line">
                    <a:avLst/>
                  </a:prstGeom>
                  <a:noFill/>
                  <a:ln w="33338">
                    <a:solidFill>
                      <a:srgbClr val="FF9900"/>
                    </a:solidFill>
                    <a:round/>
                    <a:headEnd/>
                    <a:tailEnd/>
                  </a:ln>
                </p:spPr>
                <p:txBody>
                  <a:bodyPr/>
                  <a:lstStyle/>
                  <a:p>
                    <a:endParaRPr lang="pt-BR"/>
                  </a:p>
                </p:txBody>
              </p:sp>
              <p:sp>
                <p:nvSpPr>
                  <p:cNvPr id="17582" name="Line 2780"/>
                  <p:cNvSpPr>
                    <a:spLocks noChangeShapeType="1"/>
                  </p:cNvSpPr>
                  <p:nvPr/>
                </p:nvSpPr>
                <p:spPr bwMode="auto">
                  <a:xfrm>
                    <a:off x="2502" y="3102"/>
                    <a:ext cx="7" cy="1"/>
                  </a:xfrm>
                  <a:prstGeom prst="line">
                    <a:avLst/>
                  </a:prstGeom>
                  <a:noFill/>
                  <a:ln w="33338">
                    <a:solidFill>
                      <a:srgbClr val="FF9900"/>
                    </a:solidFill>
                    <a:round/>
                    <a:headEnd/>
                    <a:tailEnd/>
                  </a:ln>
                </p:spPr>
                <p:txBody>
                  <a:bodyPr/>
                  <a:lstStyle/>
                  <a:p>
                    <a:endParaRPr lang="pt-BR"/>
                  </a:p>
                </p:txBody>
              </p:sp>
              <p:sp>
                <p:nvSpPr>
                  <p:cNvPr id="17583" name="Line 2781"/>
                  <p:cNvSpPr>
                    <a:spLocks noChangeShapeType="1"/>
                  </p:cNvSpPr>
                  <p:nvPr/>
                </p:nvSpPr>
                <p:spPr bwMode="auto">
                  <a:xfrm>
                    <a:off x="2509" y="3102"/>
                    <a:ext cx="1" cy="1"/>
                  </a:xfrm>
                  <a:prstGeom prst="line">
                    <a:avLst/>
                  </a:prstGeom>
                  <a:noFill/>
                  <a:ln w="33338">
                    <a:solidFill>
                      <a:srgbClr val="FF9900"/>
                    </a:solidFill>
                    <a:round/>
                    <a:headEnd/>
                    <a:tailEnd/>
                  </a:ln>
                </p:spPr>
                <p:txBody>
                  <a:bodyPr/>
                  <a:lstStyle/>
                  <a:p>
                    <a:endParaRPr lang="pt-BR"/>
                  </a:p>
                </p:txBody>
              </p:sp>
              <p:sp>
                <p:nvSpPr>
                  <p:cNvPr id="17584" name="Line 2782"/>
                  <p:cNvSpPr>
                    <a:spLocks noChangeShapeType="1"/>
                  </p:cNvSpPr>
                  <p:nvPr/>
                </p:nvSpPr>
                <p:spPr bwMode="auto">
                  <a:xfrm>
                    <a:off x="2509" y="3102"/>
                    <a:ext cx="7" cy="1"/>
                  </a:xfrm>
                  <a:prstGeom prst="line">
                    <a:avLst/>
                  </a:prstGeom>
                  <a:noFill/>
                  <a:ln w="33338">
                    <a:solidFill>
                      <a:srgbClr val="FF9900"/>
                    </a:solidFill>
                    <a:round/>
                    <a:headEnd/>
                    <a:tailEnd/>
                  </a:ln>
                </p:spPr>
                <p:txBody>
                  <a:bodyPr/>
                  <a:lstStyle/>
                  <a:p>
                    <a:endParaRPr lang="pt-BR"/>
                  </a:p>
                </p:txBody>
              </p:sp>
              <p:sp>
                <p:nvSpPr>
                  <p:cNvPr id="17585" name="Line 2783"/>
                  <p:cNvSpPr>
                    <a:spLocks noChangeShapeType="1"/>
                  </p:cNvSpPr>
                  <p:nvPr/>
                </p:nvSpPr>
                <p:spPr bwMode="auto">
                  <a:xfrm>
                    <a:off x="2516" y="3102"/>
                    <a:ext cx="7" cy="1"/>
                  </a:xfrm>
                  <a:prstGeom prst="line">
                    <a:avLst/>
                  </a:prstGeom>
                  <a:noFill/>
                  <a:ln w="33338">
                    <a:solidFill>
                      <a:srgbClr val="FF9900"/>
                    </a:solidFill>
                    <a:round/>
                    <a:headEnd/>
                    <a:tailEnd/>
                  </a:ln>
                </p:spPr>
                <p:txBody>
                  <a:bodyPr/>
                  <a:lstStyle/>
                  <a:p>
                    <a:endParaRPr lang="pt-BR"/>
                  </a:p>
                </p:txBody>
              </p:sp>
              <p:sp>
                <p:nvSpPr>
                  <p:cNvPr id="17586" name="Line 2784"/>
                  <p:cNvSpPr>
                    <a:spLocks noChangeShapeType="1"/>
                  </p:cNvSpPr>
                  <p:nvPr/>
                </p:nvSpPr>
                <p:spPr bwMode="auto">
                  <a:xfrm>
                    <a:off x="2523" y="3102"/>
                    <a:ext cx="1" cy="1"/>
                  </a:xfrm>
                  <a:prstGeom prst="line">
                    <a:avLst/>
                  </a:prstGeom>
                  <a:noFill/>
                  <a:ln w="33338">
                    <a:solidFill>
                      <a:srgbClr val="FF9900"/>
                    </a:solidFill>
                    <a:round/>
                    <a:headEnd/>
                    <a:tailEnd/>
                  </a:ln>
                </p:spPr>
                <p:txBody>
                  <a:bodyPr/>
                  <a:lstStyle/>
                  <a:p>
                    <a:endParaRPr lang="pt-BR"/>
                  </a:p>
                </p:txBody>
              </p:sp>
              <p:sp>
                <p:nvSpPr>
                  <p:cNvPr id="17587" name="Line 2785"/>
                  <p:cNvSpPr>
                    <a:spLocks noChangeShapeType="1"/>
                  </p:cNvSpPr>
                  <p:nvPr/>
                </p:nvSpPr>
                <p:spPr bwMode="auto">
                  <a:xfrm>
                    <a:off x="2523" y="3102"/>
                    <a:ext cx="7" cy="1"/>
                  </a:xfrm>
                  <a:prstGeom prst="line">
                    <a:avLst/>
                  </a:prstGeom>
                  <a:noFill/>
                  <a:ln w="33338">
                    <a:solidFill>
                      <a:srgbClr val="FF9900"/>
                    </a:solidFill>
                    <a:round/>
                    <a:headEnd/>
                    <a:tailEnd/>
                  </a:ln>
                </p:spPr>
                <p:txBody>
                  <a:bodyPr/>
                  <a:lstStyle/>
                  <a:p>
                    <a:endParaRPr lang="pt-BR"/>
                  </a:p>
                </p:txBody>
              </p:sp>
              <p:sp>
                <p:nvSpPr>
                  <p:cNvPr id="17588" name="Line 2786"/>
                  <p:cNvSpPr>
                    <a:spLocks noChangeShapeType="1"/>
                  </p:cNvSpPr>
                  <p:nvPr/>
                </p:nvSpPr>
                <p:spPr bwMode="auto">
                  <a:xfrm>
                    <a:off x="2530" y="3102"/>
                    <a:ext cx="7" cy="1"/>
                  </a:xfrm>
                  <a:prstGeom prst="line">
                    <a:avLst/>
                  </a:prstGeom>
                  <a:noFill/>
                  <a:ln w="33338">
                    <a:solidFill>
                      <a:srgbClr val="FF9900"/>
                    </a:solidFill>
                    <a:round/>
                    <a:headEnd/>
                    <a:tailEnd/>
                  </a:ln>
                </p:spPr>
                <p:txBody>
                  <a:bodyPr/>
                  <a:lstStyle/>
                  <a:p>
                    <a:endParaRPr lang="pt-BR"/>
                  </a:p>
                </p:txBody>
              </p:sp>
              <p:sp>
                <p:nvSpPr>
                  <p:cNvPr id="17589" name="Line 2787"/>
                  <p:cNvSpPr>
                    <a:spLocks noChangeShapeType="1"/>
                  </p:cNvSpPr>
                  <p:nvPr/>
                </p:nvSpPr>
                <p:spPr bwMode="auto">
                  <a:xfrm>
                    <a:off x="2537" y="3102"/>
                    <a:ext cx="1" cy="1"/>
                  </a:xfrm>
                  <a:prstGeom prst="line">
                    <a:avLst/>
                  </a:prstGeom>
                  <a:noFill/>
                  <a:ln w="33338">
                    <a:solidFill>
                      <a:srgbClr val="FF9900"/>
                    </a:solidFill>
                    <a:round/>
                    <a:headEnd/>
                    <a:tailEnd/>
                  </a:ln>
                </p:spPr>
                <p:txBody>
                  <a:bodyPr/>
                  <a:lstStyle/>
                  <a:p>
                    <a:endParaRPr lang="pt-BR"/>
                  </a:p>
                </p:txBody>
              </p:sp>
              <p:sp>
                <p:nvSpPr>
                  <p:cNvPr id="17590" name="Line 2788"/>
                  <p:cNvSpPr>
                    <a:spLocks noChangeShapeType="1"/>
                  </p:cNvSpPr>
                  <p:nvPr/>
                </p:nvSpPr>
                <p:spPr bwMode="auto">
                  <a:xfrm>
                    <a:off x="2537" y="3102"/>
                    <a:ext cx="7" cy="1"/>
                  </a:xfrm>
                  <a:prstGeom prst="line">
                    <a:avLst/>
                  </a:prstGeom>
                  <a:noFill/>
                  <a:ln w="33338">
                    <a:solidFill>
                      <a:srgbClr val="FF9900"/>
                    </a:solidFill>
                    <a:round/>
                    <a:headEnd/>
                    <a:tailEnd/>
                  </a:ln>
                </p:spPr>
                <p:txBody>
                  <a:bodyPr/>
                  <a:lstStyle/>
                  <a:p>
                    <a:endParaRPr lang="pt-BR"/>
                  </a:p>
                </p:txBody>
              </p:sp>
              <p:sp>
                <p:nvSpPr>
                  <p:cNvPr id="17591" name="Line 2789"/>
                  <p:cNvSpPr>
                    <a:spLocks noChangeShapeType="1"/>
                  </p:cNvSpPr>
                  <p:nvPr/>
                </p:nvSpPr>
                <p:spPr bwMode="auto">
                  <a:xfrm>
                    <a:off x="2544" y="3102"/>
                    <a:ext cx="7" cy="1"/>
                  </a:xfrm>
                  <a:prstGeom prst="line">
                    <a:avLst/>
                  </a:prstGeom>
                  <a:noFill/>
                  <a:ln w="33338">
                    <a:solidFill>
                      <a:srgbClr val="FF9900"/>
                    </a:solidFill>
                    <a:round/>
                    <a:headEnd/>
                    <a:tailEnd/>
                  </a:ln>
                </p:spPr>
                <p:txBody>
                  <a:bodyPr/>
                  <a:lstStyle/>
                  <a:p>
                    <a:endParaRPr lang="pt-BR"/>
                  </a:p>
                </p:txBody>
              </p:sp>
              <p:sp>
                <p:nvSpPr>
                  <p:cNvPr id="17592" name="Line 2790"/>
                  <p:cNvSpPr>
                    <a:spLocks noChangeShapeType="1"/>
                  </p:cNvSpPr>
                  <p:nvPr/>
                </p:nvSpPr>
                <p:spPr bwMode="auto">
                  <a:xfrm>
                    <a:off x="2551" y="3102"/>
                    <a:ext cx="1" cy="1"/>
                  </a:xfrm>
                  <a:prstGeom prst="line">
                    <a:avLst/>
                  </a:prstGeom>
                  <a:noFill/>
                  <a:ln w="33338">
                    <a:solidFill>
                      <a:srgbClr val="FF9900"/>
                    </a:solidFill>
                    <a:round/>
                    <a:headEnd/>
                    <a:tailEnd/>
                  </a:ln>
                </p:spPr>
                <p:txBody>
                  <a:bodyPr/>
                  <a:lstStyle/>
                  <a:p>
                    <a:endParaRPr lang="pt-BR"/>
                  </a:p>
                </p:txBody>
              </p:sp>
              <p:sp>
                <p:nvSpPr>
                  <p:cNvPr id="17593" name="Line 2791"/>
                  <p:cNvSpPr>
                    <a:spLocks noChangeShapeType="1"/>
                  </p:cNvSpPr>
                  <p:nvPr/>
                </p:nvSpPr>
                <p:spPr bwMode="auto">
                  <a:xfrm>
                    <a:off x="2551" y="3102"/>
                    <a:ext cx="7" cy="1"/>
                  </a:xfrm>
                  <a:prstGeom prst="line">
                    <a:avLst/>
                  </a:prstGeom>
                  <a:noFill/>
                  <a:ln w="33338">
                    <a:solidFill>
                      <a:srgbClr val="FF9900"/>
                    </a:solidFill>
                    <a:round/>
                    <a:headEnd/>
                    <a:tailEnd/>
                  </a:ln>
                </p:spPr>
                <p:txBody>
                  <a:bodyPr/>
                  <a:lstStyle/>
                  <a:p>
                    <a:endParaRPr lang="pt-BR"/>
                  </a:p>
                </p:txBody>
              </p:sp>
              <p:sp>
                <p:nvSpPr>
                  <p:cNvPr id="17594" name="Line 2792"/>
                  <p:cNvSpPr>
                    <a:spLocks noChangeShapeType="1"/>
                  </p:cNvSpPr>
                  <p:nvPr/>
                </p:nvSpPr>
                <p:spPr bwMode="auto">
                  <a:xfrm>
                    <a:off x="2558" y="3102"/>
                    <a:ext cx="7" cy="1"/>
                  </a:xfrm>
                  <a:prstGeom prst="line">
                    <a:avLst/>
                  </a:prstGeom>
                  <a:noFill/>
                  <a:ln w="33338">
                    <a:solidFill>
                      <a:srgbClr val="FF9900"/>
                    </a:solidFill>
                    <a:round/>
                    <a:headEnd/>
                    <a:tailEnd/>
                  </a:ln>
                </p:spPr>
                <p:txBody>
                  <a:bodyPr/>
                  <a:lstStyle/>
                  <a:p>
                    <a:endParaRPr lang="pt-BR"/>
                  </a:p>
                </p:txBody>
              </p:sp>
              <p:sp>
                <p:nvSpPr>
                  <p:cNvPr id="17595" name="Line 2793"/>
                  <p:cNvSpPr>
                    <a:spLocks noChangeShapeType="1"/>
                  </p:cNvSpPr>
                  <p:nvPr/>
                </p:nvSpPr>
                <p:spPr bwMode="auto">
                  <a:xfrm>
                    <a:off x="2565" y="3102"/>
                    <a:ext cx="1" cy="1"/>
                  </a:xfrm>
                  <a:prstGeom prst="line">
                    <a:avLst/>
                  </a:prstGeom>
                  <a:noFill/>
                  <a:ln w="33338">
                    <a:solidFill>
                      <a:srgbClr val="FF9900"/>
                    </a:solidFill>
                    <a:round/>
                    <a:headEnd/>
                    <a:tailEnd/>
                  </a:ln>
                </p:spPr>
                <p:txBody>
                  <a:bodyPr/>
                  <a:lstStyle/>
                  <a:p>
                    <a:endParaRPr lang="pt-BR"/>
                  </a:p>
                </p:txBody>
              </p:sp>
              <p:sp>
                <p:nvSpPr>
                  <p:cNvPr id="17596" name="Freeform 2794"/>
                  <p:cNvSpPr>
                    <a:spLocks/>
                  </p:cNvSpPr>
                  <p:nvPr/>
                </p:nvSpPr>
                <p:spPr bwMode="auto">
                  <a:xfrm>
                    <a:off x="2565" y="3091"/>
                    <a:ext cx="7" cy="11"/>
                  </a:xfrm>
                  <a:custGeom>
                    <a:avLst/>
                    <a:gdLst>
                      <a:gd name="T0" fmla="*/ 0 w 7"/>
                      <a:gd name="T1" fmla="*/ 11 h 11"/>
                      <a:gd name="T2" fmla="*/ 0 w 7"/>
                      <a:gd name="T3" fmla="*/ 6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6"/>
                        </a:lnTo>
                        <a:lnTo>
                          <a:pt x="7" y="0"/>
                        </a:lnTo>
                      </a:path>
                    </a:pathLst>
                  </a:custGeom>
                  <a:noFill/>
                  <a:ln w="33338">
                    <a:solidFill>
                      <a:srgbClr val="FF9900"/>
                    </a:solidFill>
                    <a:prstDash val="solid"/>
                    <a:round/>
                    <a:headEnd/>
                    <a:tailEnd/>
                  </a:ln>
                </p:spPr>
                <p:txBody>
                  <a:bodyPr/>
                  <a:lstStyle/>
                  <a:p>
                    <a:endParaRPr lang="pt-BR"/>
                  </a:p>
                </p:txBody>
              </p:sp>
              <p:sp>
                <p:nvSpPr>
                  <p:cNvPr id="17597" name="Freeform 2795"/>
                  <p:cNvSpPr>
                    <a:spLocks/>
                  </p:cNvSpPr>
                  <p:nvPr/>
                </p:nvSpPr>
                <p:spPr bwMode="auto">
                  <a:xfrm>
                    <a:off x="2572" y="3062"/>
                    <a:ext cx="7" cy="29"/>
                  </a:xfrm>
                  <a:custGeom>
                    <a:avLst/>
                    <a:gdLst>
                      <a:gd name="T0" fmla="*/ 0 w 7"/>
                      <a:gd name="T1" fmla="*/ 29 h 29"/>
                      <a:gd name="T2" fmla="*/ 7 w 7"/>
                      <a:gd name="T3" fmla="*/ 17 h 29"/>
                      <a:gd name="T4" fmla="*/ 7 w 7"/>
                      <a:gd name="T5" fmla="*/ 0 h 29"/>
                      <a:gd name="T6" fmla="*/ 0 60000 65536"/>
                      <a:gd name="T7" fmla="*/ 0 60000 65536"/>
                      <a:gd name="T8" fmla="*/ 0 60000 65536"/>
                      <a:gd name="T9" fmla="*/ 0 w 7"/>
                      <a:gd name="T10" fmla="*/ 0 h 29"/>
                      <a:gd name="T11" fmla="*/ 7 w 7"/>
                      <a:gd name="T12" fmla="*/ 29 h 29"/>
                    </a:gdLst>
                    <a:ahLst/>
                    <a:cxnLst>
                      <a:cxn ang="T6">
                        <a:pos x="T0" y="T1"/>
                      </a:cxn>
                      <a:cxn ang="T7">
                        <a:pos x="T2" y="T3"/>
                      </a:cxn>
                      <a:cxn ang="T8">
                        <a:pos x="T4" y="T5"/>
                      </a:cxn>
                    </a:cxnLst>
                    <a:rect l="T9" t="T10" r="T11" b="T12"/>
                    <a:pathLst>
                      <a:path w="7" h="29">
                        <a:moveTo>
                          <a:pt x="0" y="29"/>
                        </a:moveTo>
                        <a:lnTo>
                          <a:pt x="7" y="17"/>
                        </a:lnTo>
                        <a:lnTo>
                          <a:pt x="7" y="0"/>
                        </a:lnTo>
                      </a:path>
                    </a:pathLst>
                  </a:custGeom>
                  <a:noFill/>
                  <a:ln w="33338">
                    <a:solidFill>
                      <a:srgbClr val="FF9900"/>
                    </a:solidFill>
                    <a:prstDash val="solid"/>
                    <a:round/>
                    <a:headEnd/>
                    <a:tailEnd/>
                  </a:ln>
                </p:spPr>
                <p:txBody>
                  <a:bodyPr/>
                  <a:lstStyle/>
                  <a:p>
                    <a:endParaRPr lang="pt-BR"/>
                  </a:p>
                </p:txBody>
              </p:sp>
              <p:sp>
                <p:nvSpPr>
                  <p:cNvPr id="17598" name="Line 2796"/>
                  <p:cNvSpPr>
                    <a:spLocks noChangeShapeType="1"/>
                  </p:cNvSpPr>
                  <p:nvPr/>
                </p:nvSpPr>
                <p:spPr bwMode="auto">
                  <a:xfrm flipV="1">
                    <a:off x="2579" y="3045"/>
                    <a:ext cx="1" cy="17"/>
                  </a:xfrm>
                  <a:prstGeom prst="line">
                    <a:avLst/>
                  </a:prstGeom>
                  <a:noFill/>
                  <a:ln w="33338">
                    <a:solidFill>
                      <a:srgbClr val="FF9900"/>
                    </a:solidFill>
                    <a:round/>
                    <a:headEnd/>
                    <a:tailEnd/>
                  </a:ln>
                </p:spPr>
                <p:txBody>
                  <a:bodyPr/>
                  <a:lstStyle/>
                  <a:p>
                    <a:endParaRPr lang="pt-BR"/>
                  </a:p>
                </p:txBody>
              </p:sp>
              <p:sp>
                <p:nvSpPr>
                  <p:cNvPr id="17599" name="Freeform 2797"/>
                  <p:cNvSpPr>
                    <a:spLocks/>
                  </p:cNvSpPr>
                  <p:nvPr/>
                </p:nvSpPr>
                <p:spPr bwMode="auto">
                  <a:xfrm>
                    <a:off x="2579" y="3033"/>
                    <a:ext cx="7" cy="12"/>
                  </a:xfrm>
                  <a:custGeom>
                    <a:avLst/>
                    <a:gdLst>
                      <a:gd name="T0" fmla="*/ 0 w 7"/>
                      <a:gd name="T1" fmla="*/ 12 h 12"/>
                      <a:gd name="T2" fmla="*/ 0 w 7"/>
                      <a:gd name="T3" fmla="*/ 6 h 12"/>
                      <a:gd name="T4" fmla="*/ 7 w 7"/>
                      <a:gd name="T5" fmla="*/ 0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12"/>
                        </a:moveTo>
                        <a:lnTo>
                          <a:pt x="0" y="6"/>
                        </a:lnTo>
                        <a:lnTo>
                          <a:pt x="7" y="0"/>
                        </a:lnTo>
                      </a:path>
                    </a:pathLst>
                  </a:custGeom>
                  <a:noFill/>
                  <a:ln w="33338">
                    <a:solidFill>
                      <a:srgbClr val="FF9900"/>
                    </a:solidFill>
                    <a:prstDash val="solid"/>
                    <a:round/>
                    <a:headEnd/>
                    <a:tailEnd/>
                  </a:ln>
                </p:spPr>
                <p:txBody>
                  <a:bodyPr/>
                  <a:lstStyle/>
                  <a:p>
                    <a:endParaRPr lang="pt-BR"/>
                  </a:p>
                </p:txBody>
              </p:sp>
              <p:sp>
                <p:nvSpPr>
                  <p:cNvPr id="17600" name="Freeform 2798"/>
                  <p:cNvSpPr>
                    <a:spLocks/>
                  </p:cNvSpPr>
                  <p:nvPr/>
                </p:nvSpPr>
                <p:spPr bwMode="auto">
                  <a:xfrm>
                    <a:off x="2586" y="3033"/>
                    <a:ext cx="7" cy="1"/>
                  </a:xfrm>
                  <a:custGeom>
                    <a:avLst/>
                    <a:gdLst>
                      <a:gd name="T0" fmla="*/ 0 w 7"/>
                      <a:gd name="T1" fmla="*/ 0 h 1"/>
                      <a:gd name="T2" fmla="*/ 7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7" y="0"/>
                        </a:lnTo>
                      </a:path>
                    </a:pathLst>
                  </a:custGeom>
                  <a:noFill/>
                  <a:ln w="33338">
                    <a:solidFill>
                      <a:srgbClr val="FF9900"/>
                    </a:solidFill>
                    <a:prstDash val="solid"/>
                    <a:round/>
                    <a:headEnd/>
                    <a:tailEnd/>
                  </a:ln>
                </p:spPr>
                <p:txBody>
                  <a:bodyPr/>
                  <a:lstStyle/>
                  <a:p>
                    <a:endParaRPr lang="pt-BR"/>
                  </a:p>
                </p:txBody>
              </p:sp>
              <p:sp>
                <p:nvSpPr>
                  <p:cNvPr id="17601" name="Freeform 2799"/>
                  <p:cNvSpPr>
                    <a:spLocks/>
                  </p:cNvSpPr>
                  <p:nvPr/>
                </p:nvSpPr>
                <p:spPr bwMode="auto">
                  <a:xfrm>
                    <a:off x="2593" y="3033"/>
                    <a:ext cx="1" cy="17"/>
                  </a:xfrm>
                  <a:custGeom>
                    <a:avLst/>
                    <a:gdLst>
                      <a:gd name="T0" fmla="*/ 0 w 1"/>
                      <a:gd name="T1" fmla="*/ 0 h 17"/>
                      <a:gd name="T2" fmla="*/ 0 w 1"/>
                      <a:gd name="T3" fmla="*/ 6 h 17"/>
                      <a:gd name="T4" fmla="*/ 0 w 1"/>
                      <a:gd name="T5" fmla="*/ 17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0"/>
                        </a:moveTo>
                        <a:lnTo>
                          <a:pt x="0" y="6"/>
                        </a:lnTo>
                        <a:lnTo>
                          <a:pt x="0" y="17"/>
                        </a:lnTo>
                      </a:path>
                    </a:pathLst>
                  </a:custGeom>
                  <a:noFill/>
                  <a:ln w="33338">
                    <a:solidFill>
                      <a:srgbClr val="FF9900"/>
                    </a:solidFill>
                    <a:prstDash val="solid"/>
                    <a:round/>
                    <a:headEnd/>
                    <a:tailEnd/>
                  </a:ln>
                </p:spPr>
                <p:txBody>
                  <a:bodyPr/>
                  <a:lstStyle/>
                  <a:p>
                    <a:endParaRPr lang="pt-BR"/>
                  </a:p>
                </p:txBody>
              </p:sp>
              <p:sp>
                <p:nvSpPr>
                  <p:cNvPr id="17602" name="Line 2800"/>
                  <p:cNvSpPr>
                    <a:spLocks noChangeShapeType="1"/>
                  </p:cNvSpPr>
                  <p:nvPr/>
                </p:nvSpPr>
                <p:spPr bwMode="auto">
                  <a:xfrm>
                    <a:off x="2593" y="3050"/>
                    <a:ext cx="7" cy="23"/>
                  </a:xfrm>
                  <a:prstGeom prst="line">
                    <a:avLst/>
                  </a:prstGeom>
                  <a:noFill/>
                  <a:ln w="33338">
                    <a:solidFill>
                      <a:srgbClr val="FF9900"/>
                    </a:solidFill>
                    <a:round/>
                    <a:headEnd/>
                    <a:tailEnd/>
                  </a:ln>
                </p:spPr>
                <p:txBody>
                  <a:bodyPr/>
                  <a:lstStyle/>
                  <a:p>
                    <a:endParaRPr lang="pt-BR"/>
                  </a:p>
                </p:txBody>
              </p:sp>
              <p:sp>
                <p:nvSpPr>
                  <p:cNvPr id="17603" name="Freeform 2801"/>
                  <p:cNvSpPr>
                    <a:spLocks/>
                  </p:cNvSpPr>
                  <p:nvPr/>
                </p:nvSpPr>
                <p:spPr bwMode="auto">
                  <a:xfrm>
                    <a:off x="2600" y="3073"/>
                    <a:ext cx="7" cy="24"/>
                  </a:xfrm>
                  <a:custGeom>
                    <a:avLst/>
                    <a:gdLst>
                      <a:gd name="T0" fmla="*/ 0 w 7"/>
                      <a:gd name="T1" fmla="*/ 0 h 24"/>
                      <a:gd name="T2" fmla="*/ 7 w 7"/>
                      <a:gd name="T3" fmla="*/ 12 h 24"/>
                      <a:gd name="T4" fmla="*/ 7 w 7"/>
                      <a:gd name="T5" fmla="*/ 24 h 24"/>
                      <a:gd name="T6" fmla="*/ 0 60000 65536"/>
                      <a:gd name="T7" fmla="*/ 0 60000 65536"/>
                      <a:gd name="T8" fmla="*/ 0 60000 65536"/>
                      <a:gd name="T9" fmla="*/ 0 w 7"/>
                      <a:gd name="T10" fmla="*/ 0 h 24"/>
                      <a:gd name="T11" fmla="*/ 7 w 7"/>
                      <a:gd name="T12" fmla="*/ 24 h 24"/>
                    </a:gdLst>
                    <a:ahLst/>
                    <a:cxnLst>
                      <a:cxn ang="T6">
                        <a:pos x="T0" y="T1"/>
                      </a:cxn>
                      <a:cxn ang="T7">
                        <a:pos x="T2" y="T3"/>
                      </a:cxn>
                      <a:cxn ang="T8">
                        <a:pos x="T4" y="T5"/>
                      </a:cxn>
                    </a:cxnLst>
                    <a:rect l="T9" t="T10" r="T11" b="T12"/>
                    <a:pathLst>
                      <a:path w="7" h="24">
                        <a:moveTo>
                          <a:pt x="0" y="0"/>
                        </a:moveTo>
                        <a:lnTo>
                          <a:pt x="7" y="12"/>
                        </a:lnTo>
                        <a:lnTo>
                          <a:pt x="7" y="24"/>
                        </a:lnTo>
                      </a:path>
                    </a:pathLst>
                  </a:custGeom>
                  <a:noFill/>
                  <a:ln w="33338">
                    <a:solidFill>
                      <a:srgbClr val="FF9900"/>
                    </a:solidFill>
                    <a:prstDash val="solid"/>
                    <a:round/>
                    <a:headEnd/>
                    <a:tailEnd/>
                  </a:ln>
                </p:spPr>
                <p:txBody>
                  <a:bodyPr/>
                  <a:lstStyle/>
                  <a:p>
                    <a:endParaRPr lang="pt-BR"/>
                  </a:p>
                </p:txBody>
              </p:sp>
              <p:sp>
                <p:nvSpPr>
                  <p:cNvPr id="17604" name="Line 2802"/>
                  <p:cNvSpPr>
                    <a:spLocks noChangeShapeType="1"/>
                  </p:cNvSpPr>
                  <p:nvPr/>
                </p:nvSpPr>
                <p:spPr bwMode="auto">
                  <a:xfrm>
                    <a:off x="2607" y="3097"/>
                    <a:ext cx="1" cy="5"/>
                  </a:xfrm>
                  <a:prstGeom prst="line">
                    <a:avLst/>
                  </a:prstGeom>
                  <a:noFill/>
                  <a:ln w="33338">
                    <a:solidFill>
                      <a:srgbClr val="FF9900"/>
                    </a:solidFill>
                    <a:round/>
                    <a:headEnd/>
                    <a:tailEnd/>
                  </a:ln>
                </p:spPr>
                <p:txBody>
                  <a:bodyPr/>
                  <a:lstStyle/>
                  <a:p>
                    <a:endParaRPr lang="pt-BR"/>
                  </a:p>
                </p:txBody>
              </p:sp>
              <p:sp>
                <p:nvSpPr>
                  <p:cNvPr id="17605" name="Line 2803"/>
                  <p:cNvSpPr>
                    <a:spLocks noChangeShapeType="1"/>
                  </p:cNvSpPr>
                  <p:nvPr/>
                </p:nvSpPr>
                <p:spPr bwMode="auto">
                  <a:xfrm>
                    <a:off x="2607" y="3102"/>
                    <a:ext cx="7" cy="1"/>
                  </a:xfrm>
                  <a:prstGeom prst="line">
                    <a:avLst/>
                  </a:prstGeom>
                  <a:noFill/>
                  <a:ln w="33338">
                    <a:solidFill>
                      <a:srgbClr val="FF9900"/>
                    </a:solidFill>
                    <a:round/>
                    <a:headEnd/>
                    <a:tailEnd/>
                  </a:ln>
                </p:spPr>
                <p:txBody>
                  <a:bodyPr/>
                  <a:lstStyle/>
                  <a:p>
                    <a:endParaRPr lang="pt-BR"/>
                  </a:p>
                </p:txBody>
              </p:sp>
              <p:sp>
                <p:nvSpPr>
                  <p:cNvPr id="17606" name="Line 2804"/>
                  <p:cNvSpPr>
                    <a:spLocks noChangeShapeType="1"/>
                  </p:cNvSpPr>
                  <p:nvPr/>
                </p:nvSpPr>
                <p:spPr bwMode="auto">
                  <a:xfrm flipV="1">
                    <a:off x="2614" y="3091"/>
                    <a:ext cx="7" cy="11"/>
                  </a:xfrm>
                  <a:prstGeom prst="line">
                    <a:avLst/>
                  </a:prstGeom>
                  <a:noFill/>
                  <a:ln w="33338">
                    <a:solidFill>
                      <a:srgbClr val="FF9900"/>
                    </a:solidFill>
                    <a:round/>
                    <a:headEnd/>
                    <a:tailEnd/>
                  </a:ln>
                </p:spPr>
                <p:txBody>
                  <a:bodyPr/>
                  <a:lstStyle/>
                  <a:p>
                    <a:endParaRPr lang="pt-BR"/>
                  </a:p>
                </p:txBody>
              </p:sp>
              <p:sp>
                <p:nvSpPr>
                  <p:cNvPr id="17607" name="Freeform 2805"/>
                  <p:cNvSpPr>
                    <a:spLocks/>
                  </p:cNvSpPr>
                  <p:nvPr/>
                </p:nvSpPr>
                <p:spPr bwMode="auto">
                  <a:xfrm>
                    <a:off x="2621" y="3068"/>
                    <a:ext cx="1" cy="23"/>
                  </a:xfrm>
                  <a:custGeom>
                    <a:avLst/>
                    <a:gdLst>
                      <a:gd name="T0" fmla="*/ 0 w 1"/>
                      <a:gd name="T1" fmla="*/ 23 h 23"/>
                      <a:gd name="T2" fmla="*/ 0 w 1"/>
                      <a:gd name="T3" fmla="*/ 11 h 23"/>
                      <a:gd name="T4" fmla="*/ 0 w 1"/>
                      <a:gd name="T5" fmla="*/ 0 h 23"/>
                      <a:gd name="T6" fmla="*/ 0 60000 65536"/>
                      <a:gd name="T7" fmla="*/ 0 60000 65536"/>
                      <a:gd name="T8" fmla="*/ 0 60000 65536"/>
                      <a:gd name="T9" fmla="*/ 0 w 1"/>
                      <a:gd name="T10" fmla="*/ 0 h 23"/>
                      <a:gd name="T11" fmla="*/ 1 w 1"/>
                      <a:gd name="T12" fmla="*/ 23 h 23"/>
                    </a:gdLst>
                    <a:ahLst/>
                    <a:cxnLst>
                      <a:cxn ang="T6">
                        <a:pos x="T0" y="T1"/>
                      </a:cxn>
                      <a:cxn ang="T7">
                        <a:pos x="T2" y="T3"/>
                      </a:cxn>
                      <a:cxn ang="T8">
                        <a:pos x="T4" y="T5"/>
                      </a:cxn>
                    </a:cxnLst>
                    <a:rect l="T9" t="T10" r="T11" b="T12"/>
                    <a:pathLst>
                      <a:path w="1" h="23">
                        <a:moveTo>
                          <a:pt x="0" y="23"/>
                        </a:moveTo>
                        <a:lnTo>
                          <a:pt x="0" y="11"/>
                        </a:lnTo>
                        <a:lnTo>
                          <a:pt x="0" y="0"/>
                        </a:lnTo>
                      </a:path>
                    </a:pathLst>
                  </a:custGeom>
                  <a:noFill/>
                  <a:ln w="33338">
                    <a:solidFill>
                      <a:srgbClr val="FF9900"/>
                    </a:solidFill>
                    <a:prstDash val="solid"/>
                    <a:round/>
                    <a:headEnd/>
                    <a:tailEnd/>
                  </a:ln>
                </p:spPr>
                <p:txBody>
                  <a:bodyPr/>
                  <a:lstStyle/>
                  <a:p>
                    <a:endParaRPr lang="pt-BR"/>
                  </a:p>
                </p:txBody>
              </p:sp>
              <p:sp>
                <p:nvSpPr>
                  <p:cNvPr id="17608" name="Line 2806"/>
                  <p:cNvSpPr>
                    <a:spLocks noChangeShapeType="1"/>
                  </p:cNvSpPr>
                  <p:nvPr/>
                </p:nvSpPr>
                <p:spPr bwMode="auto">
                  <a:xfrm flipV="1">
                    <a:off x="2621" y="3050"/>
                    <a:ext cx="7" cy="18"/>
                  </a:xfrm>
                  <a:prstGeom prst="line">
                    <a:avLst/>
                  </a:prstGeom>
                  <a:noFill/>
                  <a:ln w="33338">
                    <a:solidFill>
                      <a:srgbClr val="FF9900"/>
                    </a:solidFill>
                    <a:round/>
                    <a:headEnd/>
                    <a:tailEnd/>
                  </a:ln>
                </p:spPr>
                <p:txBody>
                  <a:bodyPr/>
                  <a:lstStyle/>
                  <a:p>
                    <a:endParaRPr lang="pt-BR"/>
                  </a:p>
                </p:txBody>
              </p:sp>
              <p:sp>
                <p:nvSpPr>
                  <p:cNvPr id="17609" name="Freeform 2807"/>
                  <p:cNvSpPr>
                    <a:spLocks/>
                  </p:cNvSpPr>
                  <p:nvPr/>
                </p:nvSpPr>
                <p:spPr bwMode="auto">
                  <a:xfrm>
                    <a:off x="2628" y="3039"/>
                    <a:ext cx="7" cy="11"/>
                  </a:xfrm>
                  <a:custGeom>
                    <a:avLst/>
                    <a:gdLst>
                      <a:gd name="T0" fmla="*/ 0 w 7"/>
                      <a:gd name="T1" fmla="*/ 11 h 11"/>
                      <a:gd name="T2" fmla="*/ 7 w 7"/>
                      <a:gd name="T3" fmla="*/ 6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7" y="6"/>
                        </a:lnTo>
                        <a:lnTo>
                          <a:pt x="7" y="0"/>
                        </a:lnTo>
                      </a:path>
                    </a:pathLst>
                  </a:custGeom>
                  <a:noFill/>
                  <a:ln w="33338">
                    <a:solidFill>
                      <a:srgbClr val="FF9900"/>
                    </a:solidFill>
                    <a:prstDash val="solid"/>
                    <a:round/>
                    <a:headEnd/>
                    <a:tailEnd/>
                  </a:ln>
                </p:spPr>
                <p:txBody>
                  <a:bodyPr/>
                  <a:lstStyle/>
                  <a:p>
                    <a:endParaRPr lang="pt-BR"/>
                  </a:p>
                </p:txBody>
              </p:sp>
              <p:sp>
                <p:nvSpPr>
                  <p:cNvPr id="17610" name="Freeform 2808"/>
                  <p:cNvSpPr>
                    <a:spLocks/>
                  </p:cNvSpPr>
                  <p:nvPr/>
                </p:nvSpPr>
                <p:spPr bwMode="auto">
                  <a:xfrm>
                    <a:off x="2635" y="3039"/>
                    <a:ext cx="1" cy="6"/>
                  </a:xfrm>
                  <a:custGeom>
                    <a:avLst/>
                    <a:gdLst>
                      <a:gd name="T0" fmla="*/ 0 w 1"/>
                      <a:gd name="T1" fmla="*/ 0 h 6"/>
                      <a:gd name="T2" fmla="*/ 0 w 1"/>
                      <a:gd name="T3" fmla="*/ 0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0"/>
                        </a:lnTo>
                        <a:lnTo>
                          <a:pt x="0" y="6"/>
                        </a:lnTo>
                      </a:path>
                    </a:pathLst>
                  </a:custGeom>
                  <a:noFill/>
                  <a:ln w="33338">
                    <a:solidFill>
                      <a:srgbClr val="FF9900"/>
                    </a:solidFill>
                    <a:prstDash val="solid"/>
                    <a:round/>
                    <a:headEnd/>
                    <a:tailEnd/>
                  </a:ln>
                </p:spPr>
                <p:txBody>
                  <a:bodyPr/>
                  <a:lstStyle/>
                  <a:p>
                    <a:endParaRPr lang="pt-BR"/>
                  </a:p>
                </p:txBody>
              </p:sp>
              <p:sp>
                <p:nvSpPr>
                  <p:cNvPr id="17611" name="Line 2809"/>
                  <p:cNvSpPr>
                    <a:spLocks noChangeShapeType="1"/>
                  </p:cNvSpPr>
                  <p:nvPr/>
                </p:nvSpPr>
                <p:spPr bwMode="auto">
                  <a:xfrm>
                    <a:off x="2635" y="3045"/>
                    <a:ext cx="7" cy="11"/>
                  </a:xfrm>
                  <a:prstGeom prst="line">
                    <a:avLst/>
                  </a:prstGeom>
                  <a:noFill/>
                  <a:ln w="33338">
                    <a:solidFill>
                      <a:srgbClr val="FF9900"/>
                    </a:solidFill>
                    <a:round/>
                    <a:headEnd/>
                    <a:tailEnd/>
                  </a:ln>
                </p:spPr>
                <p:txBody>
                  <a:bodyPr/>
                  <a:lstStyle/>
                  <a:p>
                    <a:endParaRPr lang="pt-BR"/>
                  </a:p>
                </p:txBody>
              </p:sp>
              <p:sp>
                <p:nvSpPr>
                  <p:cNvPr id="17612" name="Line 2810"/>
                  <p:cNvSpPr>
                    <a:spLocks noChangeShapeType="1"/>
                  </p:cNvSpPr>
                  <p:nvPr/>
                </p:nvSpPr>
                <p:spPr bwMode="auto">
                  <a:xfrm>
                    <a:off x="2642" y="3056"/>
                    <a:ext cx="7" cy="17"/>
                  </a:xfrm>
                  <a:prstGeom prst="line">
                    <a:avLst/>
                  </a:prstGeom>
                  <a:noFill/>
                  <a:ln w="33338">
                    <a:solidFill>
                      <a:srgbClr val="FF9900"/>
                    </a:solidFill>
                    <a:round/>
                    <a:headEnd/>
                    <a:tailEnd/>
                  </a:ln>
                </p:spPr>
                <p:txBody>
                  <a:bodyPr/>
                  <a:lstStyle/>
                  <a:p>
                    <a:endParaRPr lang="pt-BR"/>
                  </a:p>
                </p:txBody>
              </p:sp>
              <p:sp>
                <p:nvSpPr>
                  <p:cNvPr id="17613" name="Freeform 2811"/>
                  <p:cNvSpPr>
                    <a:spLocks/>
                  </p:cNvSpPr>
                  <p:nvPr/>
                </p:nvSpPr>
                <p:spPr bwMode="auto">
                  <a:xfrm>
                    <a:off x="2649" y="3073"/>
                    <a:ext cx="1" cy="24"/>
                  </a:xfrm>
                  <a:custGeom>
                    <a:avLst/>
                    <a:gdLst>
                      <a:gd name="T0" fmla="*/ 0 w 1"/>
                      <a:gd name="T1" fmla="*/ 0 h 24"/>
                      <a:gd name="T2" fmla="*/ 0 w 1"/>
                      <a:gd name="T3" fmla="*/ 12 h 24"/>
                      <a:gd name="T4" fmla="*/ 0 w 1"/>
                      <a:gd name="T5" fmla="*/ 24 h 24"/>
                      <a:gd name="T6" fmla="*/ 0 60000 65536"/>
                      <a:gd name="T7" fmla="*/ 0 60000 65536"/>
                      <a:gd name="T8" fmla="*/ 0 60000 65536"/>
                      <a:gd name="T9" fmla="*/ 0 w 1"/>
                      <a:gd name="T10" fmla="*/ 0 h 24"/>
                      <a:gd name="T11" fmla="*/ 1 w 1"/>
                      <a:gd name="T12" fmla="*/ 24 h 24"/>
                    </a:gdLst>
                    <a:ahLst/>
                    <a:cxnLst>
                      <a:cxn ang="T6">
                        <a:pos x="T0" y="T1"/>
                      </a:cxn>
                      <a:cxn ang="T7">
                        <a:pos x="T2" y="T3"/>
                      </a:cxn>
                      <a:cxn ang="T8">
                        <a:pos x="T4" y="T5"/>
                      </a:cxn>
                    </a:cxnLst>
                    <a:rect l="T9" t="T10" r="T11" b="T12"/>
                    <a:pathLst>
                      <a:path w="1" h="24">
                        <a:moveTo>
                          <a:pt x="0" y="0"/>
                        </a:moveTo>
                        <a:lnTo>
                          <a:pt x="0" y="12"/>
                        </a:lnTo>
                        <a:lnTo>
                          <a:pt x="0" y="24"/>
                        </a:lnTo>
                      </a:path>
                    </a:pathLst>
                  </a:custGeom>
                  <a:noFill/>
                  <a:ln w="33338">
                    <a:solidFill>
                      <a:srgbClr val="FF9900"/>
                    </a:solidFill>
                    <a:prstDash val="solid"/>
                    <a:round/>
                    <a:headEnd/>
                    <a:tailEnd/>
                  </a:ln>
                </p:spPr>
                <p:txBody>
                  <a:bodyPr/>
                  <a:lstStyle/>
                  <a:p>
                    <a:endParaRPr lang="pt-BR"/>
                  </a:p>
                </p:txBody>
              </p:sp>
              <p:sp>
                <p:nvSpPr>
                  <p:cNvPr id="17614" name="Freeform 2812"/>
                  <p:cNvSpPr>
                    <a:spLocks/>
                  </p:cNvSpPr>
                  <p:nvPr/>
                </p:nvSpPr>
                <p:spPr bwMode="auto">
                  <a:xfrm>
                    <a:off x="2649" y="3097"/>
                    <a:ext cx="7" cy="5"/>
                  </a:xfrm>
                  <a:custGeom>
                    <a:avLst/>
                    <a:gdLst>
                      <a:gd name="T0" fmla="*/ 0 w 7"/>
                      <a:gd name="T1" fmla="*/ 0 h 5"/>
                      <a:gd name="T2" fmla="*/ 0 w 7"/>
                      <a:gd name="T3" fmla="*/ 5 h 5"/>
                      <a:gd name="T4" fmla="*/ 7 w 7"/>
                      <a:gd name="T5" fmla="*/ 5 h 5"/>
                      <a:gd name="T6" fmla="*/ 0 60000 65536"/>
                      <a:gd name="T7" fmla="*/ 0 60000 65536"/>
                      <a:gd name="T8" fmla="*/ 0 60000 65536"/>
                      <a:gd name="T9" fmla="*/ 0 w 7"/>
                      <a:gd name="T10" fmla="*/ 0 h 5"/>
                      <a:gd name="T11" fmla="*/ 7 w 7"/>
                      <a:gd name="T12" fmla="*/ 5 h 5"/>
                    </a:gdLst>
                    <a:ahLst/>
                    <a:cxnLst>
                      <a:cxn ang="T6">
                        <a:pos x="T0" y="T1"/>
                      </a:cxn>
                      <a:cxn ang="T7">
                        <a:pos x="T2" y="T3"/>
                      </a:cxn>
                      <a:cxn ang="T8">
                        <a:pos x="T4" y="T5"/>
                      </a:cxn>
                    </a:cxnLst>
                    <a:rect l="T9" t="T10" r="T11" b="T12"/>
                    <a:pathLst>
                      <a:path w="7" h="5">
                        <a:moveTo>
                          <a:pt x="0" y="0"/>
                        </a:moveTo>
                        <a:lnTo>
                          <a:pt x="0" y="5"/>
                        </a:lnTo>
                        <a:lnTo>
                          <a:pt x="7" y="5"/>
                        </a:lnTo>
                      </a:path>
                    </a:pathLst>
                  </a:custGeom>
                  <a:noFill/>
                  <a:ln w="33338">
                    <a:solidFill>
                      <a:srgbClr val="FF9900"/>
                    </a:solidFill>
                    <a:prstDash val="solid"/>
                    <a:round/>
                    <a:headEnd/>
                    <a:tailEnd/>
                  </a:ln>
                </p:spPr>
                <p:txBody>
                  <a:bodyPr/>
                  <a:lstStyle/>
                  <a:p>
                    <a:endParaRPr lang="pt-BR"/>
                  </a:p>
                </p:txBody>
              </p:sp>
              <p:sp>
                <p:nvSpPr>
                  <p:cNvPr id="17615" name="Line 2813"/>
                  <p:cNvSpPr>
                    <a:spLocks noChangeShapeType="1"/>
                  </p:cNvSpPr>
                  <p:nvPr/>
                </p:nvSpPr>
                <p:spPr bwMode="auto">
                  <a:xfrm>
                    <a:off x="2656" y="3102"/>
                    <a:ext cx="7" cy="1"/>
                  </a:xfrm>
                  <a:prstGeom prst="line">
                    <a:avLst/>
                  </a:prstGeom>
                  <a:noFill/>
                  <a:ln w="33338">
                    <a:solidFill>
                      <a:srgbClr val="FF9900"/>
                    </a:solidFill>
                    <a:round/>
                    <a:headEnd/>
                    <a:tailEnd/>
                  </a:ln>
                </p:spPr>
                <p:txBody>
                  <a:bodyPr/>
                  <a:lstStyle/>
                  <a:p>
                    <a:endParaRPr lang="pt-BR"/>
                  </a:p>
                </p:txBody>
              </p:sp>
              <p:sp>
                <p:nvSpPr>
                  <p:cNvPr id="17616" name="Freeform 2814"/>
                  <p:cNvSpPr>
                    <a:spLocks/>
                  </p:cNvSpPr>
                  <p:nvPr/>
                </p:nvSpPr>
                <p:spPr bwMode="auto">
                  <a:xfrm>
                    <a:off x="2663" y="3091"/>
                    <a:ext cx="1" cy="11"/>
                  </a:xfrm>
                  <a:custGeom>
                    <a:avLst/>
                    <a:gdLst>
                      <a:gd name="T0" fmla="*/ 0 w 1"/>
                      <a:gd name="T1" fmla="*/ 11 h 11"/>
                      <a:gd name="T2" fmla="*/ 0 w 1"/>
                      <a:gd name="T3" fmla="*/ 6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6"/>
                        </a:lnTo>
                        <a:lnTo>
                          <a:pt x="0" y="0"/>
                        </a:lnTo>
                      </a:path>
                    </a:pathLst>
                  </a:custGeom>
                  <a:noFill/>
                  <a:ln w="33338">
                    <a:solidFill>
                      <a:srgbClr val="FF9900"/>
                    </a:solidFill>
                    <a:prstDash val="solid"/>
                    <a:round/>
                    <a:headEnd/>
                    <a:tailEnd/>
                  </a:ln>
                </p:spPr>
                <p:txBody>
                  <a:bodyPr/>
                  <a:lstStyle/>
                  <a:p>
                    <a:endParaRPr lang="pt-BR"/>
                  </a:p>
                </p:txBody>
              </p:sp>
              <p:sp>
                <p:nvSpPr>
                  <p:cNvPr id="17617" name="Freeform 2815"/>
                  <p:cNvSpPr>
                    <a:spLocks/>
                  </p:cNvSpPr>
                  <p:nvPr/>
                </p:nvSpPr>
                <p:spPr bwMode="auto">
                  <a:xfrm>
                    <a:off x="2663" y="3073"/>
                    <a:ext cx="7" cy="18"/>
                  </a:xfrm>
                  <a:custGeom>
                    <a:avLst/>
                    <a:gdLst>
                      <a:gd name="T0" fmla="*/ 0 w 7"/>
                      <a:gd name="T1" fmla="*/ 18 h 18"/>
                      <a:gd name="T2" fmla="*/ 0 w 7"/>
                      <a:gd name="T3" fmla="*/ 6 h 18"/>
                      <a:gd name="T4" fmla="*/ 7 w 7"/>
                      <a:gd name="T5" fmla="*/ 0 h 18"/>
                      <a:gd name="T6" fmla="*/ 0 60000 65536"/>
                      <a:gd name="T7" fmla="*/ 0 60000 65536"/>
                      <a:gd name="T8" fmla="*/ 0 60000 65536"/>
                      <a:gd name="T9" fmla="*/ 0 w 7"/>
                      <a:gd name="T10" fmla="*/ 0 h 18"/>
                      <a:gd name="T11" fmla="*/ 7 w 7"/>
                      <a:gd name="T12" fmla="*/ 18 h 18"/>
                    </a:gdLst>
                    <a:ahLst/>
                    <a:cxnLst>
                      <a:cxn ang="T6">
                        <a:pos x="T0" y="T1"/>
                      </a:cxn>
                      <a:cxn ang="T7">
                        <a:pos x="T2" y="T3"/>
                      </a:cxn>
                      <a:cxn ang="T8">
                        <a:pos x="T4" y="T5"/>
                      </a:cxn>
                    </a:cxnLst>
                    <a:rect l="T9" t="T10" r="T11" b="T12"/>
                    <a:pathLst>
                      <a:path w="7" h="18">
                        <a:moveTo>
                          <a:pt x="0" y="18"/>
                        </a:moveTo>
                        <a:lnTo>
                          <a:pt x="0" y="6"/>
                        </a:lnTo>
                        <a:lnTo>
                          <a:pt x="7" y="0"/>
                        </a:lnTo>
                      </a:path>
                    </a:pathLst>
                  </a:custGeom>
                  <a:noFill/>
                  <a:ln w="33338">
                    <a:solidFill>
                      <a:srgbClr val="FF9900"/>
                    </a:solidFill>
                    <a:prstDash val="solid"/>
                    <a:round/>
                    <a:headEnd/>
                    <a:tailEnd/>
                  </a:ln>
                </p:spPr>
                <p:txBody>
                  <a:bodyPr/>
                  <a:lstStyle/>
                  <a:p>
                    <a:endParaRPr lang="pt-BR"/>
                  </a:p>
                </p:txBody>
              </p:sp>
              <p:sp>
                <p:nvSpPr>
                  <p:cNvPr id="17618" name="Line 2816"/>
                  <p:cNvSpPr>
                    <a:spLocks noChangeShapeType="1"/>
                  </p:cNvSpPr>
                  <p:nvPr/>
                </p:nvSpPr>
                <p:spPr bwMode="auto">
                  <a:xfrm flipV="1">
                    <a:off x="2670" y="3062"/>
                    <a:ext cx="6" cy="11"/>
                  </a:xfrm>
                  <a:prstGeom prst="line">
                    <a:avLst/>
                  </a:prstGeom>
                  <a:noFill/>
                  <a:ln w="33338">
                    <a:solidFill>
                      <a:srgbClr val="FF9900"/>
                    </a:solidFill>
                    <a:round/>
                    <a:headEnd/>
                    <a:tailEnd/>
                  </a:ln>
                </p:spPr>
                <p:txBody>
                  <a:bodyPr/>
                  <a:lstStyle/>
                  <a:p>
                    <a:endParaRPr lang="pt-BR"/>
                  </a:p>
                </p:txBody>
              </p:sp>
              <p:sp>
                <p:nvSpPr>
                  <p:cNvPr id="17619" name="Freeform 2817"/>
                  <p:cNvSpPr>
                    <a:spLocks/>
                  </p:cNvSpPr>
                  <p:nvPr/>
                </p:nvSpPr>
                <p:spPr bwMode="auto">
                  <a:xfrm>
                    <a:off x="2676" y="3050"/>
                    <a:ext cx="1" cy="12"/>
                  </a:xfrm>
                  <a:custGeom>
                    <a:avLst/>
                    <a:gdLst>
                      <a:gd name="T0" fmla="*/ 0 w 1"/>
                      <a:gd name="T1" fmla="*/ 12 h 12"/>
                      <a:gd name="T2" fmla="*/ 0 w 1"/>
                      <a:gd name="T3" fmla="*/ 6 h 12"/>
                      <a:gd name="T4" fmla="*/ 0 w 1"/>
                      <a:gd name="T5" fmla="*/ 0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12"/>
                        </a:moveTo>
                        <a:lnTo>
                          <a:pt x="0" y="6"/>
                        </a:lnTo>
                        <a:lnTo>
                          <a:pt x="0" y="0"/>
                        </a:lnTo>
                      </a:path>
                    </a:pathLst>
                  </a:custGeom>
                  <a:noFill/>
                  <a:ln w="33338">
                    <a:solidFill>
                      <a:srgbClr val="FF9900"/>
                    </a:solidFill>
                    <a:prstDash val="solid"/>
                    <a:round/>
                    <a:headEnd/>
                    <a:tailEnd/>
                  </a:ln>
                </p:spPr>
                <p:txBody>
                  <a:bodyPr/>
                  <a:lstStyle/>
                  <a:p>
                    <a:endParaRPr lang="pt-BR"/>
                  </a:p>
                </p:txBody>
              </p:sp>
              <p:sp>
                <p:nvSpPr>
                  <p:cNvPr id="17620" name="Line 2818"/>
                  <p:cNvSpPr>
                    <a:spLocks noChangeShapeType="1"/>
                  </p:cNvSpPr>
                  <p:nvPr/>
                </p:nvSpPr>
                <p:spPr bwMode="auto">
                  <a:xfrm>
                    <a:off x="2676" y="3050"/>
                    <a:ext cx="7" cy="1"/>
                  </a:xfrm>
                  <a:prstGeom prst="line">
                    <a:avLst/>
                  </a:prstGeom>
                  <a:noFill/>
                  <a:ln w="33338">
                    <a:solidFill>
                      <a:srgbClr val="FF9900"/>
                    </a:solidFill>
                    <a:round/>
                    <a:headEnd/>
                    <a:tailEnd/>
                  </a:ln>
                </p:spPr>
                <p:txBody>
                  <a:bodyPr/>
                  <a:lstStyle/>
                  <a:p>
                    <a:endParaRPr lang="pt-BR"/>
                  </a:p>
                </p:txBody>
              </p:sp>
              <p:sp>
                <p:nvSpPr>
                  <p:cNvPr id="17621" name="Freeform 2819"/>
                  <p:cNvSpPr>
                    <a:spLocks/>
                  </p:cNvSpPr>
                  <p:nvPr/>
                </p:nvSpPr>
                <p:spPr bwMode="auto">
                  <a:xfrm>
                    <a:off x="2683" y="3050"/>
                    <a:ext cx="7" cy="12"/>
                  </a:xfrm>
                  <a:custGeom>
                    <a:avLst/>
                    <a:gdLst>
                      <a:gd name="T0" fmla="*/ 0 w 7"/>
                      <a:gd name="T1" fmla="*/ 0 h 12"/>
                      <a:gd name="T2" fmla="*/ 7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6"/>
                        </a:lnTo>
                        <a:lnTo>
                          <a:pt x="7" y="12"/>
                        </a:lnTo>
                      </a:path>
                    </a:pathLst>
                  </a:custGeom>
                  <a:noFill/>
                  <a:ln w="33338">
                    <a:solidFill>
                      <a:srgbClr val="FF9900"/>
                    </a:solidFill>
                    <a:prstDash val="solid"/>
                    <a:round/>
                    <a:headEnd/>
                    <a:tailEnd/>
                  </a:ln>
                </p:spPr>
                <p:txBody>
                  <a:bodyPr/>
                  <a:lstStyle/>
                  <a:p>
                    <a:endParaRPr lang="pt-BR"/>
                  </a:p>
                </p:txBody>
              </p:sp>
              <p:sp>
                <p:nvSpPr>
                  <p:cNvPr id="17622" name="Line 2820"/>
                  <p:cNvSpPr>
                    <a:spLocks noChangeShapeType="1"/>
                  </p:cNvSpPr>
                  <p:nvPr/>
                </p:nvSpPr>
                <p:spPr bwMode="auto">
                  <a:xfrm>
                    <a:off x="2690" y="3062"/>
                    <a:ext cx="1" cy="17"/>
                  </a:xfrm>
                  <a:prstGeom prst="line">
                    <a:avLst/>
                  </a:prstGeom>
                  <a:noFill/>
                  <a:ln w="33338">
                    <a:solidFill>
                      <a:srgbClr val="FF9900"/>
                    </a:solidFill>
                    <a:round/>
                    <a:headEnd/>
                    <a:tailEnd/>
                  </a:ln>
                </p:spPr>
                <p:txBody>
                  <a:bodyPr/>
                  <a:lstStyle/>
                  <a:p>
                    <a:endParaRPr lang="pt-BR"/>
                  </a:p>
                </p:txBody>
              </p:sp>
              <p:sp>
                <p:nvSpPr>
                  <p:cNvPr id="17623" name="Line 2821"/>
                  <p:cNvSpPr>
                    <a:spLocks noChangeShapeType="1"/>
                  </p:cNvSpPr>
                  <p:nvPr/>
                </p:nvSpPr>
                <p:spPr bwMode="auto">
                  <a:xfrm>
                    <a:off x="2690" y="3079"/>
                    <a:ext cx="7" cy="18"/>
                  </a:xfrm>
                  <a:prstGeom prst="line">
                    <a:avLst/>
                  </a:prstGeom>
                  <a:noFill/>
                  <a:ln w="33338">
                    <a:solidFill>
                      <a:srgbClr val="FF9900"/>
                    </a:solidFill>
                    <a:round/>
                    <a:headEnd/>
                    <a:tailEnd/>
                  </a:ln>
                </p:spPr>
                <p:txBody>
                  <a:bodyPr/>
                  <a:lstStyle/>
                  <a:p>
                    <a:endParaRPr lang="pt-BR"/>
                  </a:p>
                </p:txBody>
              </p:sp>
              <p:sp>
                <p:nvSpPr>
                  <p:cNvPr id="17624" name="Freeform 2822"/>
                  <p:cNvSpPr>
                    <a:spLocks/>
                  </p:cNvSpPr>
                  <p:nvPr/>
                </p:nvSpPr>
                <p:spPr bwMode="auto">
                  <a:xfrm>
                    <a:off x="2697" y="3097"/>
                    <a:ext cx="7" cy="11"/>
                  </a:xfrm>
                  <a:custGeom>
                    <a:avLst/>
                    <a:gdLst>
                      <a:gd name="T0" fmla="*/ 0 w 7"/>
                      <a:gd name="T1" fmla="*/ 0 h 11"/>
                      <a:gd name="T2" fmla="*/ 7 w 7"/>
                      <a:gd name="T3" fmla="*/ 5 h 11"/>
                      <a:gd name="T4" fmla="*/ 7 w 7"/>
                      <a:gd name="T5" fmla="*/ 11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0"/>
                        </a:moveTo>
                        <a:lnTo>
                          <a:pt x="7" y="5"/>
                        </a:lnTo>
                        <a:lnTo>
                          <a:pt x="7" y="11"/>
                        </a:lnTo>
                      </a:path>
                    </a:pathLst>
                  </a:custGeom>
                  <a:noFill/>
                  <a:ln w="33338">
                    <a:solidFill>
                      <a:srgbClr val="FF9900"/>
                    </a:solidFill>
                    <a:prstDash val="solid"/>
                    <a:round/>
                    <a:headEnd/>
                    <a:tailEnd/>
                  </a:ln>
                </p:spPr>
                <p:txBody>
                  <a:bodyPr/>
                  <a:lstStyle/>
                  <a:p>
                    <a:endParaRPr lang="pt-BR"/>
                  </a:p>
                </p:txBody>
              </p:sp>
              <p:sp>
                <p:nvSpPr>
                  <p:cNvPr id="17625" name="Line 2823"/>
                  <p:cNvSpPr>
                    <a:spLocks noChangeShapeType="1"/>
                  </p:cNvSpPr>
                  <p:nvPr/>
                </p:nvSpPr>
                <p:spPr bwMode="auto">
                  <a:xfrm>
                    <a:off x="2704" y="3108"/>
                    <a:ext cx="1" cy="1"/>
                  </a:xfrm>
                  <a:prstGeom prst="line">
                    <a:avLst/>
                  </a:prstGeom>
                  <a:noFill/>
                  <a:ln w="33338">
                    <a:solidFill>
                      <a:srgbClr val="FF9900"/>
                    </a:solidFill>
                    <a:round/>
                    <a:headEnd/>
                    <a:tailEnd/>
                  </a:ln>
                </p:spPr>
                <p:txBody>
                  <a:bodyPr/>
                  <a:lstStyle/>
                  <a:p>
                    <a:endParaRPr lang="pt-BR"/>
                  </a:p>
                </p:txBody>
              </p:sp>
              <p:sp>
                <p:nvSpPr>
                  <p:cNvPr id="17626" name="Freeform 2824"/>
                  <p:cNvSpPr>
                    <a:spLocks/>
                  </p:cNvSpPr>
                  <p:nvPr/>
                </p:nvSpPr>
                <p:spPr bwMode="auto">
                  <a:xfrm>
                    <a:off x="2704" y="3097"/>
                    <a:ext cx="7" cy="11"/>
                  </a:xfrm>
                  <a:custGeom>
                    <a:avLst/>
                    <a:gdLst>
                      <a:gd name="T0" fmla="*/ 0 w 7"/>
                      <a:gd name="T1" fmla="*/ 11 h 11"/>
                      <a:gd name="T2" fmla="*/ 0 w 7"/>
                      <a:gd name="T3" fmla="*/ 5 h 11"/>
                      <a:gd name="T4" fmla="*/ 7 w 7"/>
                      <a:gd name="T5" fmla="*/ 0 h 11"/>
                      <a:gd name="T6" fmla="*/ 0 60000 65536"/>
                      <a:gd name="T7" fmla="*/ 0 60000 65536"/>
                      <a:gd name="T8" fmla="*/ 0 60000 65536"/>
                      <a:gd name="T9" fmla="*/ 0 w 7"/>
                      <a:gd name="T10" fmla="*/ 0 h 11"/>
                      <a:gd name="T11" fmla="*/ 7 w 7"/>
                      <a:gd name="T12" fmla="*/ 11 h 11"/>
                    </a:gdLst>
                    <a:ahLst/>
                    <a:cxnLst>
                      <a:cxn ang="T6">
                        <a:pos x="T0" y="T1"/>
                      </a:cxn>
                      <a:cxn ang="T7">
                        <a:pos x="T2" y="T3"/>
                      </a:cxn>
                      <a:cxn ang="T8">
                        <a:pos x="T4" y="T5"/>
                      </a:cxn>
                    </a:cxnLst>
                    <a:rect l="T9" t="T10" r="T11" b="T12"/>
                    <a:pathLst>
                      <a:path w="7" h="11">
                        <a:moveTo>
                          <a:pt x="0" y="11"/>
                        </a:moveTo>
                        <a:lnTo>
                          <a:pt x="0" y="5"/>
                        </a:lnTo>
                        <a:lnTo>
                          <a:pt x="7" y="0"/>
                        </a:lnTo>
                      </a:path>
                    </a:pathLst>
                  </a:custGeom>
                  <a:noFill/>
                  <a:ln w="33338">
                    <a:solidFill>
                      <a:srgbClr val="FF9900"/>
                    </a:solidFill>
                    <a:prstDash val="solid"/>
                    <a:round/>
                    <a:headEnd/>
                    <a:tailEnd/>
                  </a:ln>
                </p:spPr>
                <p:txBody>
                  <a:bodyPr/>
                  <a:lstStyle/>
                  <a:p>
                    <a:endParaRPr lang="pt-BR"/>
                  </a:p>
                </p:txBody>
              </p:sp>
              <p:sp>
                <p:nvSpPr>
                  <p:cNvPr id="17627" name="Line 2825"/>
                  <p:cNvSpPr>
                    <a:spLocks noChangeShapeType="1"/>
                  </p:cNvSpPr>
                  <p:nvPr/>
                </p:nvSpPr>
                <p:spPr bwMode="auto">
                  <a:xfrm flipV="1">
                    <a:off x="2711" y="3085"/>
                    <a:ext cx="7" cy="12"/>
                  </a:xfrm>
                  <a:prstGeom prst="line">
                    <a:avLst/>
                  </a:prstGeom>
                  <a:noFill/>
                  <a:ln w="33338">
                    <a:solidFill>
                      <a:srgbClr val="FF9900"/>
                    </a:solidFill>
                    <a:round/>
                    <a:headEnd/>
                    <a:tailEnd/>
                  </a:ln>
                </p:spPr>
                <p:txBody>
                  <a:bodyPr/>
                  <a:lstStyle/>
                  <a:p>
                    <a:endParaRPr lang="pt-BR"/>
                  </a:p>
                </p:txBody>
              </p:sp>
              <p:sp>
                <p:nvSpPr>
                  <p:cNvPr id="17628" name="Freeform 2826"/>
                  <p:cNvSpPr>
                    <a:spLocks/>
                  </p:cNvSpPr>
                  <p:nvPr/>
                </p:nvSpPr>
                <p:spPr bwMode="auto">
                  <a:xfrm>
                    <a:off x="2718" y="3068"/>
                    <a:ext cx="1" cy="17"/>
                  </a:xfrm>
                  <a:custGeom>
                    <a:avLst/>
                    <a:gdLst>
                      <a:gd name="T0" fmla="*/ 0 w 1"/>
                      <a:gd name="T1" fmla="*/ 17 h 17"/>
                      <a:gd name="T2" fmla="*/ 0 w 1"/>
                      <a:gd name="T3" fmla="*/ 5 h 17"/>
                      <a:gd name="T4" fmla="*/ 0 w 1"/>
                      <a:gd name="T5" fmla="*/ 0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17"/>
                        </a:moveTo>
                        <a:lnTo>
                          <a:pt x="0" y="5"/>
                        </a:lnTo>
                        <a:lnTo>
                          <a:pt x="0" y="0"/>
                        </a:lnTo>
                      </a:path>
                    </a:pathLst>
                  </a:custGeom>
                  <a:noFill/>
                  <a:ln w="33338">
                    <a:solidFill>
                      <a:srgbClr val="FF9900"/>
                    </a:solidFill>
                    <a:prstDash val="solid"/>
                    <a:round/>
                    <a:headEnd/>
                    <a:tailEnd/>
                  </a:ln>
                </p:spPr>
                <p:txBody>
                  <a:bodyPr/>
                  <a:lstStyle/>
                  <a:p>
                    <a:endParaRPr lang="pt-BR"/>
                  </a:p>
                </p:txBody>
              </p:sp>
              <p:sp>
                <p:nvSpPr>
                  <p:cNvPr id="17629" name="Line 2827"/>
                  <p:cNvSpPr>
                    <a:spLocks noChangeShapeType="1"/>
                  </p:cNvSpPr>
                  <p:nvPr/>
                </p:nvSpPr>
                <p:spPr bwMode="auto">
                  <a:xfrm flipV="1">
                    <a:off x="2718" y="3062"/>
                    <a:ext cx="7" cy="6"/>
                  </a:xfrm>
                  <a:prstGeom prst="line">
                    <a:avLst/>
                  </a:prstGeom>
                  <a:noFill/>
                  <a:ln w="33338">
                    <a:solidFill>
                      <a:srgbClr val="FF9900"/>
                    </a:solidFill>
                    <a:round/>
                    <a:headEnd/>
                    <a:tailEnd/>
                  </a:ln>
                </p:spPr>
                <p:txBody>
                  <a:bodyPr/>
                  <a:lstStyle/>
                  <a:p>
                    <a:endParaRPr lang="pt-BR"/>
                  </a:p>
                </p:txBody>
              </p:sp>
              <p:sp>
                <p:nvSpPr>
                  <p:cNvPr id="17630" name="Line 2828"/>
                  <p:cNvSpPr>
                    <a:spLocks noChangeShapeType="1"/>
                  </p:cNvSpPr>
                  <p:nvPr/>
                </p:nvSpPr>
                <p:spPr bwMode="auto">
                  <a:xfrm>
                    <a:off x="2725" y="3062"/>
                    <a:ext cx="7" cy="1"/>
                  </a:xfrm>
                  <a:prstGeom prst="line">
                    <a:avLst/>
                  </a:prstGeom>
                  <a:noFill/>
                  <a:ln w="33338">
                    <a:solidFill>
                      <a:srgbClr val="FF9900"/>
                    </a:solidFill>
                    <a:round/>
                    <a:headEnd/>
                    <a:tailEnd/>
                  </a:ln>
                </p:spPr>
                <p:txBody>
                  <a:bodyPr/>
                  <a:lstStyle/>
                  <a:p>
                    <a:endParaRPr lang="pt-BR"/>
                  </a:p>
                </p:txBody>
              </p:sp>
              <p:sp>
                <p:nvSpPr>
                  <p:cNvPr id="17631" name="Freeform 2829"/>
                  <p:cNvSpPr>
                    <a:spLocks/>
                  </p:cNvSpPr>
                  <p:nvPr/>
                </p:nvSpPr>
                <p:spPr bwMode="auto">
                  <a:xfrm>
                    <a:off x="2732" y="3062"/>
                    <a:ext cx="1" cy="11"/>
                  </a:xfrm>
                  <a:custGeom>
                    <a:avLst/>
                    <a:gdLst>
                      <a:gd name="T0" fmla="*/ 0 w 1"/>
                      <a:gd name="T1" fmla="*/ 0 h 11"/>
                      <a:gd name="T2" fmla="*/ 0 w 1"/>
                      <a:gd name="T3" fmla="*/ 6 h 11"/>
                      <a:gd name="T4" fmla="*/ 0 w 1"/>
                      <a:gd name="T5" fmla="*/ 11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0"/>
                        </a:moveTo>
                        <a:lnTo>
                          <a:pt x="0" y="6"/>
                        </a:lnTo>
                        <a:lnTo>
                          <a:pt x="0" y="11"/>
                        </a:lnTo>
                      </a:path>
                    </a:pathLst>
                  </a:custGeom>
                  <a:noFill/>
                  <a:ln w="33338">
                    <a:solidFill>
                      <a:srgbClr val="FF9900"/>
                    </a:solidFill>
                    <a:prstDash val="solid"/>
                    <a:round/>
                    <a:headEnd/>
                    <a:tailEnd/>
                  </a:ln>
                </p:spPr>
                <p:txBody>
                  <a:bodyPr/>
                  <a:lstStyle/>
                  <a:p>
                    <a:endParaRPr lang="pt-BR"/>
                  </a:p>
                </p:txBody>
              </p:sp>
              <p:sp>
                <p:nvSpPr>
                  <p:cNvPr id="17632" name="Line 2830"/>
                  <p:cNvSpPr>
                    <a:spLocks noChangeShapeType="1"/>
                  </p:cNvSpPr>
                  <p:nvPr/>
                </p:nvSpPr>
                <p:spPr bwMode="auto">
                  <a:xfrm>
                    <a:off x="2732" y="3073"/>
                    <a:ext cx="7" cy="12"/>
                  </a:xfrm>
                  <a:prstGeom prst="line">
                    <a:avLst/>
                  </a:prstGeom>
                  <a:noFill/>
                  <a:ln w="33338">
                    <a:solidFill>
                      <a:srgbClr val="FF9900"/>
                    </a:solidFill>
                    <a:round/>
                    <a:headEnd/>
                    <a:tailEnd/>
                  </a:ln>
                </p:spPr>
                <p:txBody>
                  <a:bodyPr/>
                  <a:lstStyle/>
                  <a:p>
                    <a:endParaRPr lang="pt-BR"/>
                  </a:p>
                </p:txBody>
              </p:sp>
              <p:sp>
                <p:nvSpPr>
                  <p:cNvPr id="17633" name="Freeform 2831"/>
                  <p:cNvSpPr>
                    <a:spLocks/>
                  </p:cNvSpPr>
                  <p:nvPr/>
                </p:nvSpPr>
                <p:spPr bwMode="auto">
                  <a:xfrm>
                    <a:off x="2739" y="3085"/>
                    <a:ext cx="7" cy="17"/>
                  </a:xfrm>
                  <a:custGeom>
                    <a:avLst/>
                    <a:gdLst>
                      <a:gd name="T0" fmla="*/ 0 w 7"/>
                      <a:gd name="T1" fmla="*/ 0 h 17"/>
                      <a:gd name="T2" fmla="*/ 7 w 7"/>
                      <a:gd name="T3" fmla="*/ 6 h 17"/>
                      <a:gd name="T4" fmla="*/ 7 w 7"/>
                      <a:gd name="T5" fmla="*/ 17 h 17"/>
                      <a:gd name="T6" fmla="*/ 0 60000 65536"/>
                      <a:gd name="T7" fmla="*/ 0 60000 65536"/>
                      <a:gd name="T8" fmla="*/ 0 60000 65536"/>
                      <a:gd name="T9" fmla="*/ 0 w 7"/>
                      <a:gd name="T10" fmla="*/ 0 h 17"/>
                      <a:gd name="T11" fmla="*/ 7 w 7"/>
                      <a:gd name="T12" fmla="*/ 17 h 17"/>
                    </a:gdLst>
                    <a:ahLst/>
                    <a:cxnLst>
                      <a:cxn ang="T6">
                        <a:pos x="T0" y="T1"/>
                      </a:cxn>
                      <a:cxn ang="T7">
                        <a:pos x="T2" y="T3"/>
                      </a:cxn>
                      <a:cxn ang="T8">
                        <a:pos x="T4" y="T5"/>
                      </a:cxn>
                    </a:cxnLst>
                    <a:rect l="T9" t="T10" r="T11" b="T12"/>
                    <a:pathLst>
                      <a:path w="7" h="17">
                        <a:moveTo>
                          <a:pt x="0" y="0"/>
                        </a:moveTo>
                        <a:lnTo>
                          <a:pt x="7" y="6"/>
                        </a:lnTo>
                        <a:lnTo>
                          <a:pt x="7" y="17"/>
                        </a:lnTo>
                      </a:path>
                    </a:pathLst>
                  </a:custGeom>
                  <a:noFill/>
                  <a:ln w="33338">
                    <a:solidFill>
                      <a:srgbClr val="FF9900"/>
                    </a:solidFill>
                    <a:prstDash val="solid"/>
                    <a:round/>
                    <a:headEnd/>
                    <a:tailEnd/>
                  </a:ln>
                </p:spPr>
                <p:txBody>
                  <a:bodyPr/>
                  <a:lstStyle/>
                  <a:p>
                    <a:endParaRPr lang="pt-BR"/>
                  </a:p>
                </p:txBody>
              </p:sp>
              <p:sp>
                <p:nvSpPr>
                  <p:cNvPr id="17634" name="Freeform 2832"/>
                  <p:cNvSpPr>
                    <a:spLocks/>
                  </p:cNvSpPr>
                  <p:nvPr/>
                </p:nvSpPr>
                <p:spPr bwMode="auto">
                  <a:xfrm>
                    <a:off x="2746" y="3102"/>
                    <a:ext cx="1" cy="12"/>
                  </a:xfrm>
                  <a:custGeom>
                    <a:avLst/>
                    <a:gdLst>
                      <a:gd name="T0" fmla="*/ 0 w 1"/>
                      <a:gd name="T1" fmla="*/ 0 h 12"/>
                      <a:gd name="T2" fmla="*/ 0 w 1"/>
                      <a:gd name="T3" fmla="*/ 6 h 12"/>
                      <a:gd name="T4" fmla="*/ 0 w 1"/>
                      <a:gd name="T5" fmla="*/ 12 h 12"/>
                      <a:gd name="T6" fmla="*/ 0 60000 65536"/>
                      <a:gd name="T7" fmla="*/ 0 60000 65536"/>
                      <a:gd name="T8" fmla="*/ 0 60000 65536"/>
                      <a:gd name="T9" fmla="*/ 0 w 1"/>
                      <a:gd name="T10" fmla="*/ 0 h 12"/>
                      <a:gd name="T11" fmla="*/ 1 w 1"/>
                      <a:gd name="T12" fmla="*/ 12 h 12"/>
                    </a:gdLst>
                    <a:ahLst/>
                    <a:cxnLst>
                      <a:cxn ang="T6">
                        <a:pos x="T0" y="T1"/>
                      </a:cxn>
                      <a:cxn ang="T7">
                        <a:pos x="T2" y="T3"/>
                      </a:cxn>
                      <a:cxn ang="T8">
                        <a:pos x="T4" y="T5"/>
                      </a:cxn>
                    </a:cxnLst>
                    <a:rect l="T9" t="T10" r="T11" b="T12"/>
                    <a:pathLst>
                      <a:path w="1" h="12">
                        <a:moveTo>
                          <a:pt x="0" y="0"/>
                        </a:moveTo>
                        <a:lnTo>
                          <a:pt x="0" y="6"/>
                        </a:lnTo>
                        <a:lnTo>
                          <a:pt x="0" y="12"/>
                        </a:lnTo>
                      </a:path>
                    </a:pathLst>
                  </a:custGeom>
                  <a:noFill/>
                  <a:ln w="33338">
                    <a:solidFill>
                      <a:srgbClr val="FF9900"/>
                    </a:solidFill>
                    <a:prstDash val="solid"/>
                    <a:round/>
                    <a:headEnd/>
                    <a:tailEnd/>
                  </a:ln>
                </p:spPr>
                <p:txBody>
                  <a:bodyPr/>
                  <a:lstStyle/>
                  <a:p>
                    <a:endParaRPr lang="pt-BR"/>
                  </a:p>
                </p:txBody>
              </p:sp>
              <p:sp>
                <p:nvSpPr>
                  <p:cNvPr id="17635" name="Line 2833"/>
                  <p:cNvSpPr>
                    <a:spLocks noChangeShapeType="1"/>
                  </p:cNvSpPr>
                  <p:nvPr/>
                </p:nvSpPr>
                <p:spPr bwMode="auto">
                  <a:xfrm>
                    <a:off x="2746" y="3114"/>
                    <a:ext cx="7" cy="1"/>
                  </a:xfrm>
                  <a:prstGeom prst="line">
                    <a:avLst/>
                  </a:prstGeom>
                  <a:noFill/>
                  <a:ln w="33338">
                    <a:solidFill>
                      <a:srgbClr val="FF9900"/>
                    </a:solidFill>
                    <a:round/>
                    <a:headEnd/>
                    <a:tailEnd/>
                  </a:ln>
                </p:spPr>
                <p:txBody>
                  <a:bodyPr/>
                  <a:lstStyle/>
                  <a:p>
                    <a:endParaRPr lang="pt-BR"/>
                  </a:p>
                </p:txBody>
              </p:sp>
              <p:sp>
                <p:nvSpPr>
                  <p:cNvPr id="17636" name="Line 2834"/>
                  <p:cNvSpPr>
                    <a:spLocks noChangeShapeType="1"/>
                  </p:cNvSpPr>
                  <p:nvPr/>
                </p:nvSpPr>
                <p:spPr bwMode="auto">
                  <a:xfrm flipV="1">
                    <a:off x="2753" y="3108"/>
                    <a:ext cx="7" cy="6"/>
                  </a:xfrm>
                  <a:prstGeom prst="line">
                    <a:avLst/>
                  </a:prstGeom>
                  <a:noFill/>
                  <a:ln w="33338">
                    <a:solidFill>
                      <a:srgbClr val="FF9900"/>
                    </a:solidFill>
                    <a:round/>
                    <a:headEnd/>
                    <a:tailEnd/>
                  </a:ln>
                </p:spPr>
                <p:txBody>
                  <a:bodyPr/>
                  <a:lstStyle/>
                  <a:p>
                    <a:endParaRPr lang="pt-BR"/>
                  </a:p>
                </p:txBody>
              </p:sp>
              <p:sp>
                <p:nvSpPr>
                  <p:cNvPr id="17637" name="Freeform 2835"/>
                  <p:cNvSpPr>
                    <a:spLocks/>
                  </p:cNvSpPr>
                  <p:nvPr/>
                </p:nvSpPr>
                <p:spPr bwMode="auto">
                  <a:xfrm>
                    <a:off x="2760" y="3091"/>
                    <a:ext cx="1" cy="17"/>
                  </a:xfrm>
                  <a:custGeom>
                    <a:avLst/>
                    <a:gdLst>
                      <a:gd name="T0" fmla="*/ 0 w 1"/>
                      <a:gd name="T1" fmla="*/ 17 h 17"/>
                      <a:gd name="T2" fmla="*/ 0 w 1"/>
                      <a:gd name="T3" fmla="*/ 11 h 17"/>
                      <a:gd name="T4" fmla="*/ 0 w 1"/>
                      <a:gd name="T5" fmla="*/ 0 h 17"/>
                      <a:gd name="T6" fmla="*/ 0 60000 65536"/>
                      <a:gd name="T7" fmla="*/ 0 60000 65536"/>
                      <a:gd name="T8" fmla="*/ 0 60000 65536"/>
                      <a:gd name="T9" fmla="*/ 0 w 1"/>
                      <a:gd name="T10" fmla="*/ 0 h 17"/>
                      <a:gd name="T11" fmla="*/ 1 w 1"/>
                      <a:gd name="T12" fmla="*/ 17 h 17"/>
                    </a:gdLst>
                    <a:ahLst/>
                    <a:cxnLst>
                      <a:cxn ang="T6">
                        <a:pos x="T0" y="T1"/>
                      </a:cxn>
                      <a:cxn ang="T7">
                        <a:pos x="T2" y="T3"/>
                      </a:cxn>
                      <a:cxn ang="T8">
                        <a:pos x="T4" y="T5"/>
                      </a:cxn>
                    </a:cxnLst>
                    <a:rect l="T9" t="T10" r="T11" b="T12"/>
                    <a:pathLst>
                      <a:path w="1" h="17">
                        <a:moveTo>
                          <a:pt x="0" y="17"/>
                        </a:moveTo>
                        <a:lnTo>
                          <a:pt x="0" y="11"/>
                        </a:lnTo>
                        <a:lnTo>
                          <a:pt x="0" y="0"/>
                        </a:lnTo>
                      </a:path>
                    </a:pathLst>
                  </a:custGeom>
                  <a:noFill/>
                  <a:ln w="33338">
                    <a:solidFill>
                      <a:srgbClr val="FF9900"/>
                    </a:solidFill>
                    <a:prstDash val="solid"/>
                    <a:round/>
                    <a:headEnd/>
                    <a:tailEnd/>
                  </a:ln>
                </p:spPr>
                <p:txBody>
                  <a:bodyPr/>
                  <a:lstStyle/>
                  <a:p>
                    <a:endParaRPr lang="pt-BR"/>
                  </a:p>
                </p:txBody>
              </p:sp>
              <p:sp>
                <p:nvSpPr>
                  <p:cNvPr id="17638" name="Line 2836"/>
                  <p:cNvSpPr>
                    <a:spLocks noChangeShapeType="1"/>
                  </p:cNvSpPr>
                  <p:nvPr/>
                </p:nvSpPr>
                <p:spPr bwMode="auto">
                  <a:xfrm flipV="1">
                    <a:off x="2760" y="3079"/>
                    <a:ext cx="7" cy="12"/>
                  </a:xfrm>
                  <a:prstGeom prst="line">
                    <a:avLst/>
                  </a:prstGeom>
                  <a:noFill/>
                  <a:ln w="33338">
                    <a:solidFill>
                      <a:srgbClr val="FF9900"/>
                    </a:solidFill>
                    <a:round/>
                    <a:headEnd/>
                    <a:tailEnd/>
                  </a:ln>
                </p:spPr>
                <p:txBody>
                  <a:bodyPr/>
                  <a:lstStyle/>
                  <a:p>
                    <a:endParaRPr lang="pt-BR"/>
                  </a:p>
                </p:txBody>
              </p:sp>
              <p:sp>
                <p:nvSpPr>
                  <p:cNvPr id="17639" name="Line 2837"/>
                  <p:cNvSpPr>
                    <a:spLocks noChangeShapeType="1"/>
                  </p:cNvSpPr>
                  <p:nvPr/>
                </p:nvSpPr>
                <p:spPr bwMode="auto">
                  <a:xfrm flipV="1">
                    <a:off x="2767" y="3073"/>
                    <a:ext cx="7" cy="6"/>
                  </a:xfrm>
                  <a:prstGeom prst="line">
                    <a:avLst/>
                  </a:prstGeom>
                  <a:noFill/>
                  <a:ln w="33338">
                    <a:solidFill>
                      <a:srgbClr val="FF9900"/>
                    </a:solidFill>
                    <a:round/>
                    <a:headEnd/>
                    <a:tailEnd/>
                  </a:ln>
                </p:spPr>
                <p:txBody>
                  <a:bodyPr/>
                  <a:lstStyle/>
                  <a:p>
                    <a:endParaRPr lang="pt-BR"/>
                  </a:p>
                </p:txBody>
              </p:sp>
              <p:sp>
                <p:nvSpPr>
                  <p:cNvPr id="17640" name="Line 2838"/>
                  <p:cNvSpPr>
                    <a:spLocks noChangeShapeType="1"/>
                  </p:cNvSpPr>
                  <p:nvPr/>
                </p:nvSpPr>
                <p:spPr bwMode="auto">
                  <a:xfrm>
                    <a:off x="2774" y="3073"/>
                    <a:ext cx="1" cy="1"/>
                  </a:xfrm>
                  <a:prstGeom prst="line">
                    <a:avLst/>
                  </a:prstGeom>
                  <a:noFill/>
                  <a:ln w="33338">
                    <a:solidFill>
                      <a:srgbClr val="FF9900"/>
                    </a:solidFill>
                    <a:round/>
                    <a:headEnd/>
                    <a:tailEnd/>
                  </a:ln>
                </p:spPr>
                <p:txBody>
                  <a:bodyPr/>
                  <a:lstStyle/>
                  <a:p>
                    <a:endParaRPr lang="pt-BR"/>
                  </a:p>
                </p:txBody>
              </p:sp>
              <p:sp>
                <p:nvSpPr>
                  <p:cNvPr id="17641" name="Freeform 2839"/>
                  <p:cNvSpPr>
                    <a:spLocks/>
                  </p:cNvSpPr>
                  <p:nvPr/>
                </p:nvSpPr>
                <p:spPr bwMode="auto">
                  <a:xfrm>
                    <a:off x="2774" y="3073"/>
                    <a:ext cx="7" cy="12"/>
                  </a:xfrm>
                  <a:custGeom>
                    <a:avLst/>
                    <a:gdLst>
                      <a:gd name="T0" fmla="*/ 0 w 7"/>
                      <a:gd name="T1" fmla="*/ 0 h 12"/>
                      <a:gd name="T2" fmla="*/ 0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6"/>
                        </a:lnTo>
                        <a:lnTo>
                          <a:pt x="7" y="12"/>
                        </a:lnTo>
                      </a:path>
                    </a:pathLst>
                  </a:custGeom>
                  <a:noFill/>
                  <a:ln w="33338">
                    <a:solidFill>
                      <a:srgbClr val="FF9900"/>
                    </a:solidFill>
                    <a:prstDash val="solid"/>
                    <a:round/>
                    <a:headEnd/>
                    <a:tailEnd/>
                  </a:ln>
                </p:spPr>
                <p:txBody>
                  <a:bodyPr/>
                  <a:lstStyle/>
                  <a:p>
                    <a:endParaRPr lang="pt-BR"/>
                  </a:p>
                </p:txBody>
              </p:sp>
              <p:sp>
                <p:nvSpPr>
                  <p:cNvPr id="17642" name="Line 2840"/>
                  <p:cNvSpPr>
                    <a:spLocks noChangeShapeType="1"/>
                  </p:cNvSpPr>
                  <p:nvPr/>
                </p:nvSpPr>
                <p:spPr bwMode="auto">
                  <a:xfrm>
                    <a:off x="2781" y="3085"/>
                    <a:ext cx="7" cy="12"/>
                  </a:xfrm>
                  <a:prstGeom prst="line">
                    <a:avLst/>
                  </a:prstGeom>
                  <a:noFill/>
                  <a:ln w="33338">
                    <a:solidFill>
                      <a:srgbClr val="FF9900"/>
                    </a:solidFill>
                    <a:round/>
                    <a:headEnd/>
                    <a:tailEnd/>
                  </a:ln>
                </p:spPr>
                <p:txBody>
                  <a:bodyPr/>
                  <a:lstStyle/>
                  <a:p>
                    <a:endParaRPr lang="pt-BR"/>
                  </a:p>
                </p:txBody>
              </p:sp>
              <p:sp>
                <p:nvSpPr>
                  <p:cNvPr id="17643" name="Line 2841"/>
                  <p:cNvSpPr>
                    <a:spLocks noChangeShapeType="1"/>
                  </p:cNvSpPr>
                  <p:nvPr/>
                </p:nvSpPr>
                <p:spPr bwMode="auto">
                  <a:xfrm>
                    <a:off x="2788" y="3097"/>
                    <a:ext cx="1" cy="11"/>
                  </a:xfrm>
                  <a:prstGeom prst="line">
                    <a:avLst/>
                  </a:prstGeom>
                  <a:noFill/>
                  <a:ln w="33338">
                    <a:solidFill>
                      <a:srgbClr val="FF9900"/>
                    </a:solidFill>
                    <a:round/>
                    <a:headEnd/>
                    <a:tailEnd/>
                  </a:ln>
                </p:spPr>
                <p:txBody>
                  <a:bodyPr/>
                  <a:lstStyle/>
                  <a:p>
                    <a:endParaRPr lang="pt-BR"/>
                  </a:p>
                </p:txBody>
              </p:sp>
              <p:sp>
                <p:nvSpPr>
                  <p:cNvPr id="17644" name="Freeform 2842"/>
                  <p:cNvSpPr>
                    <a:spLocks/>
                  </p:cNvSpPr>
                  <p:nvPr/>
                </p:nvSpPr>
                <p:spPr bwMode="auto">
                  <a:xfrm>
                    <a:off x="2788" y="3108"/>
                    <a:ext cx="7" cy="12"/>
                  </a:xfrm>
                  <a:custGeom>
                    <a:avLst/>
                    <a:gdLst>
                      <a:gd name="T0" fmla="*/ 0 w 7"/>
                      <a:gd name="T1" fmla="*/ 0 h 12"/>
                      <a:gd name="T2" fmla="*/ 0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0" y="6"/>
                        </a:lnTo>
                        <a:lnTo>
                          <a:pt x="7" y="12"/>
                        </a:lnTo>
                      </a:path>
                    </a:pathLst>
                  </a:custGeom>
                  <a:noFill/>
                  <a:ln w="33338">
                    <a:solidFill>
                      <a:srgbClr val="FF9900"/>
                    </a:solidFill>
                    <a:prstDash val="solid"/>
                    <a:round/>
                    <a:headEnd/>
                    <a:tailEnd/>
                  </a:ln>
                </p:spPr>
                <p:txBody>
                  <a:bodyPr/>
                  <a:lstStyle/>
                  <a:p>
                    <a:endParaRPr lang="pt-BR"/>
                  </a:p>
                </p:txBody>
              </p:sp>
              <p:sp>
                <p:nvSpPr>
                  <p:cNvPr id="17645" name="Line 2843"/>
                  <p:cNvSpPr>
                    <a:spLocks noChangeShapeType="1"/>
                  </p:cNvSpPr>
                  <p:nvPr/>
                </p:nvSpPr>
                <p:spPr bwMode="auto">
                  <a:xfrm>
                    <a:off x="2795" y="3120"/>
                    <a:ext cx="7" cy="1"/>
                  </a:xfrm>
                  <a:prstGeom prst="line">
                    <a:avLst/>
                  </a:prstGeom>
                  <a:noFill/>
                  <a:ln w="33338">
                    <a:solidFill>
                      <a:srgbClr val="FF9900"/>
                    </a:solidFill>
                    <a:round/>
                    <a:headEnd/>
                    <a:tailEnd/>
                  </a:ln>
                </p:spPr>
                <p:txBody>
                  <a:bodyPr/>
                  <a:lstStyle/>
                  <a:p>
                    <a:endParaRPr lang="pt-BR"/>
                  </a:p>
                </p:txBody>
              </p:sp>
              <p:sp>
                <p:nvSpPr>
                  <p:cNvPr id="17646" name="Line 2844"/>
                  <p:cNvSpPr>
                    <a:spLocks noChangeShapeType="1"/>
                  </p:cNvSpPr>
                  <p:nvPr/>
                </p:nvSpPr>
                <p:spPr bwMode="auto">
                  <a:xfrm flipV="1">
                    <a:off x="2802" y="3114"/>
                    <a:ext cx="1" cy="6"/>
                  </a:xfrm>
                  <a:prstGeom prst="line">
                    <a:avLst/>
                  </a:prstGeom>
                  <a:noFill/>
                  <a:ln w="33338">
                    <a:solidFill>
                      <a:srgbClr val="FF9900"/>
                    </a:solidFill>
                    <a:round/>
                    <a:headEnd/>
                    <a:tailEnd/>
                  </a:ln>
                </p:spPr>
                <p:txBody>
                  <a:bodyPr/>
                  <a:lstStyle/>
                  <a:p>
                    <a:endParaRPr lang="pt-BR"/>
                  </a:p>
                </p:txBody>
              </p:sp>
              <p:sp>
                <p:nvSpPr>
                  <p:cNvPr id="17647" name="Line 2845"/>
                  <p:cNvSpPr>
                    <a:spLocks noChangeShapeType="1"/>
                  </p:cNvSpPr>
                  <p:nvPr/>
                </p:nvSpPr>
                <p:spPr bwMode="auto">
                  <a:xfrm flipV="1">
                    <a:off x="2802" y="3102"/>
                    <a:ext cx="7" cy="12"/>
                  </a:xfrm>
                  <a:prstGeom prst="line">
                    <a:avLst/>
                  </a:prstGeom>
                  <a:noFill/>
                  <a:ln w="33338">
                    <a:solidFill>
                      <a:srgbClr val="FF9900"/>
                    </a:solidFill>
                    <a:round/>
                    <a:headEnd/>
                    <a:tailEnd/>
                  </a:ln>
                </p:spPr>
                <p:txBody>
                  <a:bodyPr/>
                  <a:lstStyle/>
                  <a:p>
                    <a:endParaRPr lang="pt-BR"/>
                  </a:p>
                </p:txBody>
              </p:sp>
              <p:sp>
                <p:nvSpPr>
                  <p:cNvPr id="17648" name="Line 2846"/>
                  <p:cNvSpPr>
                    <a:spLocks noChangeShapeType="1"/>
                  </p:cNvSpPr>
                  <p:nvPr/>
                </p:nvSpPr>
                <p:spPr bwMode="auto">
                  <a:xfrm flipV="1">
                    <a:off x="2809" y="3091"/>
                    <a:ext cx="7" cy="11"/>
                  </a:xfrm>
                  <a:prstGeom prst="line">
                    <a:avLst/>
                  </a:prstGeom>
                  <a:noFill/>
                  <a:ln w="33338">
                    <a:solidFill>
                      <a:srgbClr val="FF9900"/>
                    </a:solidFill>
                    <a:round/>
                    <a:headEnd/>
                    <a:tailEnd/>
                  </a:ln>
                </p:spPr>
                <p:txBody>
                  <a:bodyPr/>
                  <a:lstStyle/>
                  <a:p>
                    <a:endParaRPr lang="pt-BR"/>
                  </a:p>
                </p:txBody>
              </p:sp>
              <p:sp>
                <p:nvSpPr>
                  <p:cNvPr id="17649" name="Line 2847"/>
                  <p:cNvSpPr>
                    <a:spLocks noChangeShapeType="1"/>
                  </p:cNvSpPr>
                  <p:nvPr/>
                </p:nvSpPr>
                <p:spPr bwMode="auto">
                  <a:xfrm flipV="1">
                    <a:off x="2816" y="3085"/>
                    <a:ext cx="1" cy="6"/>
                  </a:xfrm>
                  <a:prstGeom prst="line">
                    <a:avLst/>
                  </a:prstGeom>
                  <a:noFill/>
                  <a:ln w="33338">
                    <a:solidFill>
                      <a:srgbClr val="FF9900"/>
                    </a:solidFill>
                    <a:round/>
                    <a:headEnd/>
                    <a:tailEnd/>
                  </a:ln>
                </p:spPr>
                <p:txBody>
                  <a:bodyPr/>
                  <a:lstStyle/>
                  <a:p>
                    <a:endParaRPr lang="pt-BR"/>
                  </a:p>
                </p:txBody>
              </p:sp>
              <p:sp>
                <p:nvSpPr>
                  <p:cNvPr id="17650" name="Line 2848"/>
                  <p:cNvSpPr>
                    <a:spLocks noChangeShapeType="1"/>
                  </p:cNvSpPr>
                  <p:nvPr/>
                </p:nvSpPr>
                <p:spPr bwMode="auto">
                  <a:xfrm>
                    <a:off x="2816" y="3085"/>
                    <a:ext cx="7" cy="1"/>
                  </a:xfrm>
                  <a:prstGeom prst="line">
                    <a:avLst/>
                  </a:prstGeom>
                  <a:noFill/>
                  <a:ln w="33338">
                    <a:solidFill>
                      <a:srgbClr val="FF9900"/>
                    </a:solidFill>
                    <a:round/>
                    <a:headEnd/>
                    <a:tailEnd/>
                  </a:ln>
                </p:spPr>
                <p:txBody>
                  <a:bodyPr/>
                  <a:lstStyle/>
                  <a:p>
                    <a:endParaRPr lang="pt-BR"/>
                  </a:p>
                </p:txBody>
              </p:sp>
              <p:sp>
                <p:nvSpPr>
                  <p:cNvPr id="17651" name="Freeform 2849"/>
                  <p:cNvSpPr>
                    <a:spLocks/>
                  </p:cNvSpPr>
                  <p:nvPr/>
                </p:nvSpPr>
                <p:spPr bwMode="auto">
                  <a:xfrm>
                    <a:off x="2823" y="3085"/>
                    <a:ext cx="7" cy="12"/>
                  </a:xfrm>
                  <a:custGeom>
                    <a:avLst/>
                    <a:gdLst>
                      <a:gd name="T0" fmla="*/ 0 w 7"/>
                      <a:gd name="T1" fmla="*/ 0 h 12"/>
                      <a:gd name="T2" fmla="*/ 7 w 7"/>
                      <a:gd name="T3" fmla="*/ 6 h 12"/>
                      <a:gd name="T4" fmla="*/ 7 w 7"/>
                      <a:gd name="T5" fmla="*/ 12 h 12"/>
                      <a:gd name="T6" fmla="*/ 0 60000 65536"/>
                      <a:gd name="T7" fmla="*/ 0 60000 65536"/>
                      <a:gd name="T8" fmla="*/ 0 60000 65536"/>
                      <a:gd name="T9" fmla="*/ 0 w 7"/>
                      <a:gd name="T10" fmla="*/ 0 h 12"/>
                      <a:gd name="T11" fmla="*/ 7 w 7"/>
                      <a:gd name="T12" fmla="*/ 12 h 12"/>
                    </a:gdLst>
                    <a:ahLst/>
                    <a:cxnLst>
                      <a:cxn ang="T6">
                        <a:pos x="T0" y="T1"/>
                      </a:cxn>
                      <a:cxn ang="T7">
                        <a:pos x="T2" y="T3"/>
                      </a:cxn>
                      <a:cxn ang="T8">
                        <a:pos x="T4" y="T5"/>
                      </a:cxn>
                    </a:cxnLst>
                    <a:rect l="T9" t="T10" r="T11" b="T12"/>
                    <a:pathLst>
                      <a:path w="7" h="12">
                        <a:moveTo>
                          <a:pt x="0" y="0"/>
                        </a:moveTo>
                        <a:lnTo>
                          <a:pt x="7" y="6"/>
                        </a:lnTo>
                        <a:lnTo>
                          <a:pt x="7" y="12"/>
                        </a:lnTo>
                      </a:path>
                    </a:pathLst>
                  </a:custGeom>
                  <a:noFill/>
                  <a:ln w="33338">
                    <a:solidFill>
                      <a:srgbClr val="FF9900"/>
                    </a:solidFill>
                    <a:prstDash val="solid"/>
                    <a:round/>
                    <a:headEnd/>
                    <a:tailEnd/>
                  </a:ln>
                </p:spPr>
                <p:txBody>
                  <a:bodyPr/>
                  <a:lstStyle/>
                  <a:p>
                    <a:endParaRPr lang="pt-BR"/>
                  </a:p>
                </p:txBody>
              </p:sp>
              <p:sp>
                <p:nvSpPr>
                  <p:cNvPr id="17652" name="Line 2850"/>
                  <p:cNvSpPr>
                    <a:spLocks noChangeShapeType="1"/>
                  </p:cNvSpPr>
                  <p:nvPr/>
                </p:nvSpPr>
                <p:spPr bwMode="auto">
                  <a:xfrm>
                    <a:off x="2830" y="3097"/>
                    <a:ext cx="1" cy="5"/>
                  </a:xfrm>
                  <a:prstGeom prst="line">
                    <a:avLst/>
                  </a:prstGeom>
                  <a:noFill/>
                  <a:ln w="33338">
                    <a:solidFill>
                      <a:srgbClr val="FF9900"/>
                    </a:solidFill>
                    <a:round/>
                    <a:headEnd/>
                    <a:tailEnd/>
                  </a:ln>
                </p:spPr>
                <p:txBody>
                  <a:bodyPr/>
                  <a:lstStyle/>
                  <a:p>
                    <a:endParaRPr lang="pt-BR"/>
                  </a:p>
                </p:txBody>
              </p:sp>
              <p:sp>
                <p:nvSpPr>
                  <p:cNvPr id="17653" name="Freeform 2851"/>
                  <p:cNvSpPr>
                    <a:spLocks/>
                  </p:cNvSpPr>
                  <p:nvPr/>
                </p:nvSpPr>
                <p:spPr bwMode="auto">
                  <a:xfrm>
                    <a:off x="2830" y="3102"/>
                    <a:ext cx="7" cy="18"/>
                  </a:xfrm>
                  <a:custGeom>
                    <a:avLst/>
                    <a:gdLst>
                      <a:gd name="T0" fmla="*/ 0 w 7"/>
                      <a:gd name="T1" fmla="*/ 0 h 18"/>
                      <a:gd name="T2" fmla="*/ 0 w 7"/>
                      <a:gd name="T3" fmla="*/ 6 h 18"/>
                      <a:gd name="T4" fmla="*/ 7 w 7"/>
                      <a:gd name="T5" fmla="*/ 18 h 18"/>
                      <a:gd name="T6" fmla="*/ 0 60000 65536"/>
                      <a:gd name="T7" fmla="*/ 0 60000 65536"/>
                      <a:gd name="T8" fmla="*/ 0 60000 65536"/>
                      <a:gd name="T9" fmla="*/ 0 w 7"/>
                      <a:gd name="T10" fmla="*/ 0 h 18"/>
                      <a:gd name="T11" fmla="*/ 7 w 7"/>
                      <a:gd name="T12" fmla="*/ 18 h 18"/>
                    </a:gdLst>
                    <a:ahLst/>
                    <a:cxnLst>
                      <a:cxn ang="T6">
                        <a:pos x="T0" y="T1"/>
                      </a:cxn>
                      <a:cxn ang="T7">
                        <a:pos x="T2" y="T3"/>
                      </a:cxn>
                      <a:cxn ang="T8">
                        <a:pos x="T4" y="T5"/>
                      </a:cxn>
                    </a:cxnLst>
                    <a:rect l="T9" t="T10" r="T11" b="T12"/>
                    <a:pathLst>
                      <a:path w="7" h="18">
                        <a:moveTo>
                          <a:pt x="0" y="0"/>
                        </a:moveTo>
                        <a:lnTo>
                          <a:pt x="0" y="6"/>
                        </a:lnTo>
                        <a:lnTo>
                          <a:pt x="7" y="18"/>
                        </a:lnTo>
                      </a:path>
                    </a:pathLst>
                  </a:custGeom>
                  <a:noFill/>
                  <a:ln w="33338">
                    <a:solidFill>
                      <a:srgbClr val="FF9900"/>
                    </a:solidFill>
                    <a:prstDash val="solid"/>
                    <a:round/>
                    <a:headEnd/>
                    <a:tailEnd/>
                  </a:ln>
                </p:spPr>
                <p:txBody>
                  <a:bodyPr/>
                  <a:lstStyle/>
                  <a:p>
                    <a:endParaRPr lang="pt-BR"/>
                  </a:p>
                </p:txBody>
              </p:sp>
              <p:sp>
                <p:nvSpPr>
                  <p:cNvPr id="17654" name="Line 2852"/>
                  <p:cNvSpPr>
                    <a:spLocks noChangeShapeType="1"/>
                  </p:cNvSpPr>
                  <p:nvPr/>
                </p:nvSpPr>
                <p:spPr bwMode="auto">
                  <a:xfrm>
                    <a:off x="2837" y="3120"/>
                    <a:ext cx="7" cy="6"/>
                  </a:xfrm>
                  <a:prstGeom prst="line">
                    <a:avLst/>
                  </a:prstGeom>
                  <a:noFill/>
                  <a:ln w="33338">
                    <a:solidFill>
                      <a:srgbClr val="FF9900"/>
                    </a:solidFill>
                    <a:round/>
                    <a:headEnd/>
                    <a:tailEnd/>
                  </a:ln>
                </p:spPr>
                <p:txBody>
                  <a:bodyPr/>
                  <a:lstStyle/>
                  <a:p>
                    <a:endParaRPr lang="pt-BR"/>
                  </a:p>
                </p:txBody>
              </p:sp>
              <p:sp>
                <p:nvSpPr>
                  <p:cNvPr id="17655" name="Line 2853"/>
                  <p:cNvSpPr>
                    <a:spLocks noChangeShapeType="1"/>
                  </p:cNvSpPr>
                  <p:nvPr/>
                </p:nvSpPr>
                <p:spPr bwMode="auto">
                  <a:xfrm>
                    <a:off x="2844" y="3126"/>
                    <a:ext cx="1" cy="1"/>
                  </a:xfrm>
                  <a:prstGeom prst="line">
                    <a:avLst/>
                  </a:prstGeom>
                  <a:noFill/>
                  <a:ln w="33338">
                    <a:solidFill>
                      <a:srgbClr val="FF9900"/>
                    </a:solidFill>
                    <a:round/>
                    <a:headEnd/>
                    <a:tailEnd/>
                  </a:ln>
                </p:spPr>
                <p:txBody>
                  <a:bodyPr/>
                  <a:lstStyle/>
                  <a:p>
                    <a:endParaRPr lang="pt-BR"/>
                  </a:p>
                </p:txBody>
              </p:sp>
              <p:sp>
                <p:nvSpPr>
                  <p:cNvPr id="17656" name="Line 2854"/>
                  <p:cNvSpPr>
                    <a:spLocks noChangeShapeType="1"/>
                  </p:cNvSpPr>
                  <p:nvPr/>
                </p:nvSpPr>
                <p:spPr bwMode="auto">
                  <a:xfrm flipV="1">
                    <a:off x="2844" y="3120"/>
                    <a:ext cx="6" cy="6"/>
                  </a:xfrm>
                  <a:prstGeom prst="line">
                    <a:avLst/>
                  </a:prstGeom>
                  <a:noFill/>
                  <a:ln w="33338">
                    <a:solidFill>
                      <a:srgbClr val="FF9900"/>
                    </a:solidFill>
                    <a:round/>
                    <a:headEnd/>
                    <a:tailEnd/>
                  </a:ln>
                </p:spPr>
                <p:txBody>
                  <a:bodyPr/>
                  <a:lstStyle/>
                  <a:p>
                    <a:endParaRPr lang="pt-BR"/>
                  </a:p>
                </p:txBody>
              </p:sp>
              <p:sp>
                <p:nvSpPr>
                  <p:cNvPr id="17657" name="Line 2855"/>
                  <p:cNvSpPr>
                    <a:spLocks noChangeShapeType="1"/>
                  </p:cNvSpPr>
                  <p:nvPr/>
                </p:nvSpPr>
                <p:spPr bwMode="auto">
                  <a:xfrm flipV="1">
                    <a:off x="2850" y="3114"/>
                    <a:ext cx="7" cy="6"/>
                  </a:xfrm>
                  <a:prstGeom prst="line">
                    <a:avLst/>
                  </a:prstGeom>
                  <a:noFill/>
                  <a:ln w="33338">
                    <a:solidFill>
                      <a:srgbClr val="FF9900"/>
                    </a:solidFill>
                    <a:round/>
                    <a:headEnd/>
                    <a:tailEnd/>
                  </a:ln>
                </p:spPr>
                <p:txBody>
                  <a:bodyPr/>
                  <a:lstStyle/>
                  <a:p>
                    <a:endParaRPr lang="pt-BR"/>
                  </a:p>
                </p:txBody>
              </p:sp>
              <p:sp>
                <p:nvSpPr>
                  <p:cNvPr id="17658" name="Line 2856"/>
                  <p:cNvSpPr>
                    <a:spLocks noChangeShapeType="1"/>
                  </p:cNvSpPr>
                  <p:nvPr/>
                </p:nvSpPr>
                <p:spPr bwMode="auto">
                  <a:xfrm flipV="1">
                    <a:off x="2857" y="3102"/>
                    <a:ext cx="1" cy="12"/>
                  </a:xfrm>
                  <a:prstGeom prst="line">
                    <a:avLst/>
                  </a:prstGeom>
                  <a:noFill/>
                  <a:ln w="33338">
                    <a:solidFill>
                      <a:srgbClr val="FF9900"/>
                    </a:solidFill>
                    <a:round/>
                    <a:headEnd/>
                    <a:tailEnd/>
                  </a:ln>
                </p:spPr>
                <p:txBody>
                  <a:bodyPr/>
                  <a:lstStyle/>
                  <a:p>
                    <a:endParaRPr lang="pt-BR"/>
                  </a:p>
                </p:txBody>
              </p:sp>
              <p:sp>
                <p:nvSpPr>
                  <p:cNvPr id="17659" name="Line 2857"/>
                  <p:cNvSpPr>
                    <a:spLocks noChangeShapeType="1"/>
                  </p:cNvSpPr>
                  <p:nvPr/>
                </p:nvSpPr>
                <p:spPr bwMode="auto">
                  <a:xfrm flipV="1">
                    <a:off x="2857" y="3097"/>
                    <a:ext cx="7" cy="5"/>
                  </a:xfrm>
                  <a:prstGeom prst="line">
                    <a:avLst/>
                  </a:prstGeom>
                  <a:noFill/>
                  <a:ln w="33338">
                    <a:solidFill>
                      <a:srgbClr val="FF9900"/>
                    </a:solidFill>
                    <a:round/>
                    <a:headEnd/>
                    <a:tailEnd/>
                  </a:ln>
                </p:spPr>
                <p:txBody>
                  <a:bodyPr/>
                  <a:lstStyle/>
                  <a:p>
                    <a:endParaRPr lang="pt-BR"/>
                  </a:p>
                </p:txBody>
              </p:sp>
              <p:sp>
                <p:nvSpPr>
                  <p:cNvPr id="17660" name="Line 2858"/>
                  <p:cNvSpPr>
                    <a:spLocks noChangeShapeType="1"/>
                  </p:cNvSpPr>
                  <p:nvPr/>
                </p:nvSpPr>
                <p:spPr bwMode="auto">
                  <a:xfrm>
                    <a:off x="2864" y="3097"/>
                    <a:ext cx="7" cy="1"/>
                  </a:xfrm>
                  <a:prstGeom prst="line">
                    <a:avLst/>
                  </a:prstGeom>
                  <a:noFill/>
                  <a:ln w="33338">
                    <a:solidFill>
                      <a:srgbClr val="FF9900"/>
                    </a:solidFill>
                    <a:round/>
                    <a:headEnd/>
                    <a:tailEnd/>
                  </a:ln>
                </p:spPr>
                <p:txBody>
                  <a:bodyPr/>
                  <a:lstStyle/>
                  <a:p>
                    <a:endParaRPr lang="pt-BR"/>
                  </a:p>
                </p:txBody>
              </p:sp>
              <p:sp>
                <p:nvSpPr>
                  <p:cNvPr id="17661" name="Line 2859"/>
                  <p:cNvSpPr>
                    <a:spLocks noChangeShapeType="1"/>
                  </p:cNvSpPr>
                  <p:nvPr/>
                </p:nvSpPr>
                <p:spPr bwMode="auto">
                  <a:xfrm>
                    <a:off x="2871" y="3097"/>
                    <a:ext cx="1" cy="5"/>
                  </a:xfrm>
                  <a:prstGeom prst="line">
                    <a:avLst/>
                  </a:prstGeom>
                  <a:noFill/>
                  <a:ln w="33338">
                    <a:solidFill>
                      <a:srgbClr val="FF9900"/>
                    </a:solidFill>
                    <a:round/>
                    <a:headEnd/>
                    <a:tailEnd/>
                  </a:ln>
                </p:spPr>
                <p:txBody>
                  <a:bodyPr/>
                  <a:lstStyle/>
                  <a:p>
                    <a:endParaRPr lang="pt-BR"/>
                  </a:p>
                </p:txBody>
              </p:sp>
              <p:sp>
                <p:nvSpPr>
                  <p:cNvPr id="17662" name="Line 2860"/>
                  <p:cNvSpPr>
                    <a:spLocks noChangeShapeType="1"/>
                  </p:cNvSpPr>
                  <p:nvPr/>
                </p:nvSpPr>
                <p:spPr bwMode="auto">
                  <a:xfrm>
                    <a:off x="2871" y="3102"/>
                    <a:ext cx="7" cy="12"/>
                  </a:xfrm>
                  <a:prstGeom prst="line">
                    <a:avLst/>
                  </a:prstGeom>
                  <a:noFill/>
                  <a:ln w="33338">
                    <a:solidFill>
                      <a:srgbClr val="FF9900"/>
                    </a:solidFill>
                    <a:round/>
                    <a:headEnd/>
                    <a:tailEnd/>
                  </a:ln>
                </p:spPr>
                <p:txBody>
                  <a:bodyPr/>
                  <a:lstStyle/>
                  <a:p>
                    <a:endParaRPr lang="pt-BR"/>
                  </a:p>
                </p:txBody>
              </p:sp>
              <p:sp>
                <p:nvSpPr>
                  <p:cNvPr id="17663" name="Line 2861"/>
                  <p:cNvSpPr>
                    <a:spLocks noChangeShapeType="1"/>
                  </p:cNvSpPr>
                  <p:nvPr/>
                </p:nvSpPr>
                <p:spPr bwMode="auto">
                  <a:xfrm>
                    <a:off x="2878" y="3114"/>
                    <a:ext cx="7" cy="12"/>
                  </a:xfrm>
                  <a:prstGeom prst="line">
                    <a:avLst/>
                  </a:prstGeom>
                  <a:noFill/>
                  <a:ln w="33338">
                    <a:solidFill>
                      <a:srgbClr val="FF9900"/>
                    </a:solidFill>
                    <a:round/>
                    <a:headEnd/>
                    <a:tailEnd/>
                  </a:ln>
                </p:spPr>
                <p:txBody>
                  <a:bodyPr/>
                  <a:lstStyle/>
                  <a:p>
                    <a:endParaRPr lang="pt-BR"/>
                  </a:p>
                </p:txBody>
              </p:sp>
              <p:sp>
                <p:nvSpPr>
                  <p:cNvPr id="17664" name="Line 2862"/>
                  <p:cNvSpPr>
                    <a:spLocks noChangeShapeType="1"/>
                  </p:cNvSpPr>
                  <p:nvPr/>
                </p:nvSpPr>
                <p:spPr bwMode="auto">
                  <a:xfrm>
                    <a:off x="2885" y="3126"/>
                    <a:ext cx="1" cy="5"/>
                  </a:xfrm>
                  <a:prstGeom prst="line">
                    <a:avLst/>
                  </a:prstGeom>
                  <a:noFill/>
                  <a:ln w="33338">
                    <a:solidFill>
                      <a:srgbClr val="FF9900"/>
                    </a:solidFill>
                    <a:round/>
                    <a:headEnd/>
                    <a:tailEnd/>
                  </a:ln>
                </p:spPr>
                <p:txBody>
                  <a:bodyPr/>
                  <a:lstStyle/>
                  <a:p>
                    <a:endParaRPr lang="pt-BR"/>
                  </a:p>
                </p:txBody>
              </p:sp>
              <p:sp>
                <p:nvSpPr>
                  <p:cNvPr id="17665" name="Line 2863"/>
                  <p:cNvSpPr>
                    <a:spLocks noChangeShapeType="1"/>
                  </p:cNvSpPr>
                  <p:nvPr/>
                </p:nvSpPr>
                <p:spPr bwMode="auto">
                  <a:xfrm>
                    <a:off x="2885" y="3131"/>
                    <a:ext cx="7" cy="1"/>
                  </a:xfrm>
                  <a:prstGeom prst="line">
                    <a:avLst/>
                  </a:prstGeom>
                  <a:noFill/>
                  <a:ln w="33338">
                    <a:solidFill>
                      <a:srgbClr val="FF9900"/>
                    </a:solidFill>
                    <a:round/>
                    <a:headEnd/>
                    <a:tailEnd/>
                  </a:ln>
                </p:spPr>
                <p:txBody>
                  <a:bodyPr/>
                  <a:lstStyle/>
                  <a:p>
                    <a:endParaRPr lang="pt-BR"/>
                  </a:p>
                </p:txBody>
              </p:sp>
              <p:sp>
                <p:nvSpPr>
                  <p:cNvPr id="17666" name="Freeform 2864"/>
                  <p:cNvSpPr>
                    <a:spLocks/>
                  </p:cNvSpPr>
                  <p:nvPr/>
                </p:nvSpPr>
                <p:spPr bwMode="auto">
                  <a:xfrm>
                    <a:off x="2892" y="3131"/>
                    <a:ext cx="7" cy="1"/>
                  </a:xfrm>
                  <a:custGeom>
                    <a:avLst/>
                    <a:gdLst>
                      <a:gd name="T0" fmla="*/ 0 w 7"/>
                      <a:gd name="T1" fmla="*/ 0 h 1"/>
                      <a:gd name="T2" fmla="*/ 7 w 7"/>
                      <a:gd name="T3" fmla="*/ 0 h 1"/>
                      <a:gd name="T4" fmla="*/ 7 w 7"/>
                      <a:gd name="T5" fmla="*/ 0 h 1"/>
                      <a:gd name="T6" fmla="*/ 0 60000 65536"/>
                      <a:gd name="T7" fmla="*/ 0 60000 65536"/>
                      <a:gd name="T8" fmla="*/ 0 60000 65536"/>
                      <a:gd name="T9" fmla="*/ 0 w 7"/>
                      <a:gd name="T10" fmla="*/ 0 h 1"/>
                      <a:gd name="T11" fmla="*/ 7 w 7"/>
                      <a:gd name="T12" fmla="*/ 1 h 1"/>
                    </a:gdLst>
                    <a:ahLst/>
                    <a:cxnLst>
                      <a:cxn ang="T6">
                        <a:pos x="T0" y="T1"/>
                      </a:cxn>
                      <a:cxn ang="T7">
                        <a:pos x="T2" y="T3"/>
                      </a:cxn>
                      <a:cxn ang="T8">
                        <a:pos x="T4" y="T5"/>
                      </a:cxn>
                    </a:cxnLst>
                    <a:rect l="T9" t="T10" r="T11" b="T12"/>
                    <a:pathLst>
                      <a:path w="7" h="1">
                        <a:moveTo>
                          <a:pt x="0" y="0"/>
                        </a:moveTo>
                        <a:lnTo>
                          <a:pt x="7" y="0"/>
                        </a:lnTo>
                      </a:path>
                    </a:pathLst>
                  </a:custGeom>
                  <a:noFill/>
                  <a:ln w="33338">
                    <a:solidFill>
                      <a:srgbClr val="FF9900"/>
                    </a:solidFill>
                    <a:prstDash val="solid"/>
                    <a:round/>
                    <a:headEnd/>
                    <a:tailEnd/>
                  </a:ln>
                </p:spPr>
                <p:txBody>
                  <a:bodyPr/>
                  <a:lstStyle/>
                  <a:p>
                    <a:endParaRPr lang="pt-BR"/>
                  </a:p>
                </p:txBody>
              </p:sp>
              <p:sp>
                <p:nvSpPr>
                  <p:cNvPr id="17667" name="Freeform 2865"/>
                  <p:cNvSpPr>
                    <a:spLocks/>
                  </p:cNvSpPr>
                  <p:nvPr/>
                </p:nvSpPr>
                <p:spPr bwMode="auto">
                  <a:xfrm>
                    <a:off x="2899" y="3120"/>
                    <a:ext cx="1" cy="11"/>
                  </a:xfrm>
                  <a:custGeom>
                    <a:avLst/>
                    <a:gdLst>
                      <a:gd name="T0" fmla="*/ 0 w 1"/>
                      <a:gd name="T1" fmla="*/ 11 h 11"/>
                      <a:gd name="T2" fmla="*/ 0 w 1"/>
                      <a:gd name="T3" fmla="*/ 6 h 11"/>
                      <a:gd name="T4" fmla="*/ 0 w 1"/>
                      <a:gd name="T5" fmla="*/ 0 h 11"/>
                      <a:gd name="T6" fmla="*/ 0 60000 65536"/>
                      <a:gd name="T7" fmla="*/ 0 60000 65536"/>
                      <a:gd name="T8" fmla="*/ 0 60000 65536"/>
                      <a:gd name="T9" fmla="*/ 0 w 1"/>
                      <a:gd name="T10" fmla="*/ 0 h 11"/>
                      <a:gd name="T11" fmla="*/ 1 w 1"/>
                      <a:gd name="T12" fmla="*/ 11 h 11"/>
                    </a:gdLst>
                    <a:ahLst/>
                    <a:cxnLst>
                      <a:cxn ang="T6">
                        <a:pos x="T0" y="T1"/>
                      </a:cxn>
                      <a:cxn ang="T7">
                        <a:pos x="T2" y="T3"/>
                      </a:cxn>
                      <a:cxn ang="T8">
                        <a:pos x="T4" y="T5"/>
                      </a:cxn>
                    </a:cxnLst>
                    <a:rect l="T9" t="T10" r="T11" b="T12"/>
                    <a:pathLst>
                      <a:path w="1" h="11">
                        <a:moveTo>
                          <a:pt x="0" y="11"/>
                        </a:moveTo>
                        <a:lnTo>
                          <a:pt x="0" y="6"/>
                        </a:lnTo>
                        <a:lnTo>
                          <a:pt x="0" y="0"/>
                        </a:lnTo>
                      </a:path>
                    </a:pathLst>
                  </a:custGeom>
                  <a:noFill/>
                  <a:ln w="33338">
                    <a:solidFill>
                      <a:srgbClr val="FF9900"/>
                    </a:solidFill>
                    <a:prstDash val="solid"/>
                    <a:round/>
                    <a:headEnd/>
                    <a:tailEnd/>
                  </a:ln>
                </p:spPr>
                <p:txBody>
                  <a:bodyPr/>
                  <a:lstStyle/>
                  <a:p>
                    <a:endParaRPr lang="pt-BR"/>
                  </a:p>
                </p:txBody>
              </p:sp>
              <p:sp>
                <p:nvSpPr>
                  <p:cNvPr id="17668" name="Line 2866"/>
                  <p:cNvSpPr>
                    <a:spLocks noChangeShapeType="1"/>
                  </p:cNvSpPr>
                  <p:nvPr/>
                </p:nvSpPr>
                <p:spPr bwMode="auto">
                  <a:xfrm flipV="1">
                    <a:off x="2899" y="3114"/>
                    <a:ext cx="7" cy="6"/>
                  </a:xfrm>
                  <a:prstGeom prst="line">
                    <a:avLst/>
                  </a:prstGeom>
                  <a:noFill/>
                  <a:ln w="33338">
                    <a:solidFill>
                      <a:srgbClr val="FF9900"/>
                    </a:solidFill>
                    <a:round/>
                    <a:headEnd/>
                    <a:tailEnd/>
                  </a:ln>
                </p:spPr>
                <p:txBody>
                  <a:bodyPr/>
                  <a:lstStyle/>
                  <a:p>
                    <a:endParaRPr lang="pt-BR"/>
                  </a:p>
                </p:txBody>
              </p:sp>
              <p:sp>
                <p:nvSpPr>
                  <p:cNvPr id="17669" name="Line 2867"/>
                  <p:cNvSpPr>
                    <a:spLocks noChangeShapeType="1"/>
                  </p:cNvSpPr>
                  <p:nvPr/>
                </p:nvSpPr>
                <p:spPr bwMode="auto">
                  <a:xfrm flipV="1">
                    <a:off x="2906" y="3108"/>
                    <a:ext cx="7" cy="6"/>
                  </a:xfrm>
                  <a:prstGeom prst="line">
                    <a:avLst/>
                  </a:prstGeom>
                  <a:noFill/>
                  <a:ln w="33338">
                    <a:solidFill>
                      <a:srgbClr val="FF9900"/>
                    </a:solidFill>
                    <a:round/>
                    <a:headEnd/>
                    <a:tailEnd/>
                  </a:ln>
                </p:spPr>
                <p:txBody>
                  <a:bodyPr/>
                  <a:lstStyle/>
                  <a:p>
                    <a:endParaRPr lang="pt-BR"/>
                  </a:p>
                </p:txBody>
              </p:sp>
              <p:sp>
                <p:nvSpPr>
                  <p:cNvPr id="17670" name="Line 2868"/>
                  <p:cNvSpPr>
                    <a:spLocks noChangeShapeType="1"/>
                  </p:cNvSpPr>
                  <p:nvPr/>
                </p:nvSpPr>
                <p:spPr bwMode="auto">
                  <a:xfrm>
                    <a:off x="2913" y="3108"/>
                    <a:ext cx="1" cy="1"/>
                  </a:xfrm>
                  <a:prstGeom prst="line">
                    <a:avLst/>
                  </a:prstGeom>
                  <a:noFill/>
                  <a:ln w="33338">
                    <a:solidFill>
                      <a:srgbClr val="FF9900"/>
                    </a:solidFill>
                    <a:round/>
                    <a:headEnd/>
                    <a:tailEnd/>
                  </a:ln>
                </p:spPr>
                <p:txBody>
                  <a:bodyPr/>
                  <a:lstStyle/>
                  <a:p>
                    <a:endParaRPr lang="pt-BR"/>
                  </a:p>
                </p:txBody>
              </p:sp>
              <p:sp>
                <p:nvSpPr>
                  <p:cNvPr id="17671" name="Line 2869"/>
                  <p:cNvSpPr>
                    <a:spLocks noChangeShapeType="1"/>
                  </p:cNvSpPr>
                  <p:nvPr/>
                </p:nvSpPr>
                <p:spPr bwMode="auto">
                  <a:xfrm>
                    <a:off x="2913" y="3108"/>
                    <a:ext cx="7" cy="6"/>
                  </a:xfrm>
                  <a:prstGeom prst="line">
                    <a:avLst/>
                  </a:prstGeom>
                  <a:noFill/>
                  <a:ln w="33338">
                    <a:solidFill>
                      <a:srgbClr val="FF9900"/>
                    </a:solidFill>
                    <a:round/>
                    <a:headEnd/>
                    <a:tailEnd/>
                  </a:ln>
                </p:spPr>
                <p:txBody>
                  <a:bodyPr/>
                  <a:lstStyle/>
                  <a:p>
                    <a:endParaRPr lang="pt-BR"/>
                  </a:p>
                </p:txBody>
              </p:sp>
              <p:sp>
                <p:nvSpPr>
                  <p:cNvPr id="17672" name="Line 2870"/>
                  <p:cNvSpPr>
                    <a:spLocks noChangeShapeType="1"/>
                  </p:cNvSpPr>
                  <p:nvPr/>
                </p:nvSpPr>
                <p:spPr bwMode="auto">
                  <a:xfrm>
                    <a:off x="2920" y="3114"/>
                    <a:ext cx="7" cy="6"/>
                  </a:xfrm>
                  <a:prstGeom prst="line">
                    <a:avLst/>
                  </a:prstGeom>
                  <a:noFill/>
                  <a:ln w="33338">
                    <a:solidFill>
                      <a:srgbClr val="FF9900"/>
                    </a:solidFill>
                    <a:round/>
                    <a:headEnd/>
                    <a:tailEnd/>
                  </a:ln>
                </p:spPr>
                <p:txBody>
                  <a:bodyPr/>
                  <a:lstStyle/>
                  <a:p>
                    <a:endParaRPr lang="pt-BR"/>
                  </a:p>
                </p:txBody>
              </p:sp>
              <p:sp>
                <p:nvSpPr>
                  <p:cNvPr id="17673" name="Line 2871"/>
                  <p:cNvSpPr>
                    <a:spLocks noChangeShapeType="1"/>
                  </p:cNvSpPr>
                  <p:nvPr/>
                </p:nvSpPr>
                <p:spPr bwMode="auto">
                  <a:xfrm>
                    <a:off x="2927" y="3120"/>
                    <a:ext cx="1" cy="11"/>
                  </a:xfrm>
                  <a:prstGeom prst="line">
                    <a:avLst/>
                  </a:prstGeom>
                  <a:noFill/>
                  <a:ln w="33338">
                    <a:solidFill>
                      <a:srgbClr val="FF9900"/>
                    </a:solidFill>
                    <a:round/>
                    <a:headEnd/>
                    <a:tailEnd/>
                  </a:ln>
                </p:spPr>
                <p:txBody>
                  <a:bodyPr/>
                  <a:lstStyle/>
                  <a:p>
                    <a:endParaRPr lang="pt-BR"/>
                  </a:p>
                </p:txBody>
              </p:sp>
              <p:sp>
                <p:nvSpPr>
                  <p:cNvPr id="17674" name="Line 2872"/>
                  <p:cNvSpPr>
                    <a:spLocks noChangeShapeType="1"/>
                  </p:cNvSpPr>
                  <p:nvPr/>
                </p:nvSpPr>
                <p:spPr bwMode="auto">
                  <a:xfrm>
                    <a:off x="2927" y="3131"/>
                    <a:ext cx="7" cy="6"/>
                  </a:xfrm>
                  <a:prstGeom prst="line">
                    <a:avLst/>
                  </a:prstGeom>
                  <a:noFill/>
                  <a:ln w="33338">
                    <a:solidFill>
                      <a:srgbClr val="FF9900"/>
                    </a:solidFill>
                    <a:round/>
                    <a:headEnd/>
                    <a:tailEnd/>
                  </a:ln>
                </p:spPr>
                <p:txBody>
                  <a:bodyPr/>
                  <a:lstStyle/>
                  <a:p>
                    <a:endParaRPr lang="pt-BR"/>
                  </a:p>
                </p:txBody>
              </p:sp>
              <p:sp>
                <p:nvSpPr>
                  <p:cNvPr id="17675" name="Line 2873"/>
                  <p:cNvSpPr>
                    <a:spLocks noChangeShapeType="1"/>
                  </p:cNvSpPr>
                  <p:nvPr/>
                </p:nvSpPr>
                <p:spPr bwMode="auto">
                  <a:xfrm>
                    <a:off x="2934" y="3137"/>
                    <a:ext cx="7" cy="1"/>
                  </a:xfrm>
                  <a:prstGeom prst="line">
                    <a:avLst/>
                  </a:prstGeom>
                  <a:noFill/>
                  <a:ln w="33338">
                    <a:solidFill>
                      <a:srgbClr val="FF9900"/>
                    </a:solidFill>
                    <a:round/>
                    <a:headEnd/>
                    <a:tailEnd/>
                  </a:ln>
                </p:spPr>
                <p:txBody>
                  <a:bodyPr/>
                  <a:lstStyle/>
                  <a:p>
                    <a:endParaRPr lang="pt-BR"/>
                  </a:p>
                </p:txBody>
              </p:sp>
              <p:sp>
                <p:nvSpPr>
                  <p:cNvPr id="17676" name="Line 2874"/>
                  <p:cNvSpPr>
                    <a:spLocks noChangeShapeType="1"/>
                  </p:cNvSpPr>
                  <p:nvPr/>
                </p:nvSpPr>
                <p:spPr bwMode="auto">
                  <a:xfrm>
                    <a:off x="2941" y="3137"/>
                    <a:ext cx="1" cy="1"/>
                  </a:xfrm>
                  <a:prstGeom prst="line">
                    <a:avLst/>
                  </a:prstGeom>
                  <a:noFill/>
                  <a:ln w="33338">
                    <a:solidFill>
                      <a:srgbClr val="FF9900"/>
                    </a:solidFill>
                    <a:round/>
                    <a:headEnd/>
                    <a:tailEnd/>
                  </a:ln>
                </p:spPr>
                <p:txBody>
                  <a:bodyPr/>
                  <a:lstStyle/>
                  <a:p>
                    <a:endParaRPr lang="pt-BR"/>
                  </a:p>
                </p:txBody>
              </p:sp>
              <p:sp>
                <p:nvSpPr>
                  <p:cNvPr id="17677" name="Line 2875"/>
                  <p:cNvSpPr>
                    <a:spLocks noChangeShapeType="1"/>
                  </p:cNvSpPr>
                  <p:nvPr/>
                </p:nvSpPr>
                <p:spPr bwMode="auto">
                  <a:xfrm flipV="1">
                    <a:off x="2941" y="3131"/>
                    <a:ext cx="7" cy="6"/>
                  </a:xfrm>
                  <a:prstGeom prst="line">
                    <a:avLst/>
                  </a:prstGeom>
                  <a:noFill/>
                  <a:ln w="33338">
                    <a:solidFill>
                      <a:srgbClr val="FF9900"/>
                    </a:solidFill>
                    <a:round/>
                    <a:headEnd/>
                    <a:tailEnd/>
                  </a:ln>
                </p:spPr>
                <p:txBody>
                  <a:bodyPr/>
                  <a:lstStyle/>
                  <a:p>
                    <a:endParaRPr lang="pt-BR"/>
                  </a:p>
                </p:txBody>
              </p:sp>
              <p:sp>
                <p:nvSpPr>
                  <p:cNvPr id="17678" name="Line 2876"/>
                  <p:cNvSpPr>
                    <a:spLocks noChangeShapeType="1"/>
                  </p:cNvSpPr>
                  <p:nvPr/>
                </p:nvSpPr>
                <p:spPr bwMode="auto">
                  <a:xfrm flipV="1">
                    <a:off x="2948" y="3120"/>
                    <a:ext cx="7" cy="11"/>
                  </a:xfrm>
                  <a:prstGeom prst="line">
                    <a:avLst/>
                  </a:prstGeom>
                  <a:noFill/>
                  <a:ln w="33338">
                    <a:solidFill>
                      <a:srgbClr val="FF9900"/>
                    </a:solidFill>
                    <a:round/>
                    <a:headEnd/>
                    <a:tailEnd/>
                  </a:ln>
                </p:spPr>
                <p:txBody>
                  <a:bodyPr/>
                  <a:lstStyle/>
                  <a:p>
                    <a:endParaRPr lang="pt-BR"/>
                  </a:p>
                </p:txBody>
              </p:sp>
              <p:sp>
                <p:nvSpPr>
                  <p:cNvPr id="17679" name="Line 2877"/>
                  <p:cNvSpPr>
                    <a:spLocks noChangeShapeType="1"/>
                  </p:cNvSpPr>
                  <p:nvPr/>
                </p:nvSpPr>
                <p:spPr bwMode="auto">
                  <a:xfrm flipV="1">
                    <a:off x="2955" y="3114"/>
                    <a:ext cx="1" cy="6"/>
                  </a:xfrm>
                  <a:prstGeom prst="line">
                    <a:avLst/>
                  </a:prstGeom>
                  <a:noFill/>
                  <a:ln w="33338">
                    <a:solidFill>
                      <a:srgbClr val="FF9900"/>
                    </a:solidFill>
                    <a:round/>
                    <a:headEnd/>
                    <a:tailEnd/>
                  </a:ln>
                </p:spPr>
                <p:txBody>
                  <a:bodyPr/>
                  <a:lstStyle/>
                  <a:p>
                    <a:endParaRPr lang="pt-BR"/>
                  </a:p>
                </p:txBody>
              </p:sp>
              <p:sp>
                <p:nvSpPr>
                  <p:cNvPr id="17680" name="Line 2878"/>
                  <p:cNvSpPr>
                    <a:spLocks noChangeShapeType="1"/>
                  </p:cNvSpPr>
                  <p:nvPr/>
                </p:nvSpPr>
                <p:spPr bwMode="auto">
                  <a:xfrm>
                    <a:off x="2955" y="3114"/>
                    <a:ext cx="7" cy="1"/>
                  </a:xfrm>
                  <a:prstGeom prst="line">
                    <a:avLst/>
                  </a:prstGeom>
                  <a:noFill/>
                  <a:ln w="33338">
                    <a:solidFill>
                      <a:srgbClr val="FF9900"/>
                    </a:solidFill>
                    <a:round/>
                    <a:headEnd/>
                    <a:tailEnd/>
                  </a:ln>
                </p:spPr>
                <p:txBody>
                  <a:bodyPr/>
                  <a:lstStyle/>
                  <a:p>
                    <a:endParaRPr lang="pt-BR"/>
                  </a:p>
                </p:txBody>
              </p:sp>
              <p:sp>
                <p:nvSpPr>
                  <p:cNvPr id="17681" name="Line 2879"/>
                  <p:cNvSpPr>
                    <a:spLocks noChangeShapeType="1"/>
                  </p:cNvSpPr>
                  <p:nvPr/>
                </p:nvSpPr>
                <p:spPr bwMode="auto">
                  <a:xfrm>
                    <a:off x="2962" y="3114"/>
                    <a:ext cx="7" cy="6"/>
                  </a:xfrm>
                  <a:prstGeom prst="line">
                    <a:avLst/>
                  </a:prstGeom>
                  <a:noFill/>
                  <a:ln w="33338">
                    <a:solidFill>
                      <a:srgbClr val="FF9900"/>
                    </a:solidFill>
                    <a:round/>
                    <a:headEnd/>
                    <a:tailEnd/>
                  </a:ln>
                </p:spPr>
                <p:txBody>
                  <a:bodyPr/>
                  <a:lstStyle/>
                  <a:p>
                    <a:endParaRPr lang="pt-BR"/>
                  </a:p>
                </p:txBody>
              </p:sp>
              <p:sp>
                <p:nvSpPr>
                  <p:cNvPr id="17682" name="Line 2880"/>
                  <p:cNvSpPr>
                    <a:spLocks noChangeShapeType="1"/>
                  </p:cNvSpPr>
                  <p:nvPr/>
                </p:nvSpPr>
                <p:spPr bwMode="auto">
                  <a:xfrm>
                    <a:off x="2969" y="3120"/>
                    <a:ext cx="1" cy="6"/>
                  </a:xfrm>
                  <a:prstGeom prst="line">
                    <a:avLst/>
                  </a:prstGeom>
                  <a:noFill/>
                  <a:ln w="33338">
                    <a:solidFill>
                      <a:srgbClr val="FF9900"/>
                    </a:solidFill>
                    <a:round/>
                    <a:headEnd/>
                    <a:tailEnd/>
                  </a:ln>
                </p:spPr>
                <p:txBody>
                  <a:bodyPr/>
                  <a:lstStyle/>
                  <a:p>
                    <a:endParaRPr lang="pt-BR"/>
                  </a:p>
                </p:txBody>
              </p:sp>
              <p:sp>
                <p:nvSpPr>
                  <p:cNvPr id="17683" name="Line 2881"/>
                  <p:cNvSpPr>
                    <a:spLocks noChangeShapeType="1"/>
                  </p:cNvSpPr>
                  <p:nvPr/>
                </p:nvSpPr>
                <p:spPr bwMode="auto">
                  <a:xfrm>
                    <a:off x="2969" y="3126"/>
                    <a:ext cx="7" cy="5"/>
                  </a:xfrm>
                  <a:prstGeom prst="line">
                    <a:avLst/>
                  </a:prstGeom>
                  <a:noFill/>
                  <a:ln w="33338">
                    <a:solidFill>
                      <a:srgbClr val="FF9900"/>
                    </a:solidFill>
                    <a:round/>
                    <a:headEnd/>
                    <a:tailEnd/>
                  </a:ln>
                </p:spPr>
                <p:txBody>
                  <a:bodyPr/>
                  <a:lstStyle/>
                  <a:p>
                    <a:endParaRPr lang="pt-BR"/>
                  </a:p>
                </p:txBody>
              </p:sp>
              <p:sp>
                <p:nvSpPr>
                  <p:cNvPr id="17684" name="Line 2882"/>
                  <p:cNvSpPr>
                    <a:spLocks noChangeShapeType="1"/>
                  </p:cNvSpPr>
                  <p:nvPr/>
                </p:nvSpPr>
                <p:spPr bwMode="auto">
                  <a:xfrm>
                    <a:off x="2976" y="3131"/>
                    <a:ext cx="7" cy="6"/>
                  </a:xfrm>
                  <a:prstGeom prst="line">
                    <a:avLst/>
                  </a:prstGeom>
                  <a:noFill/>
                  <a:ln w="33338">
                    <a:solidFill>
                      <a:srgbClr val="FF9900"/>
                    </a:solidFill>
                    <a:round/>
                    <a:headEnd/>
                    <a:tailEnd/>
                  </a:ln>
                </p:spPr>
                <p:txBody>
                  <a:bodyPr/>
                  <a:lstStyle/>
                  <a:p>
                    <a:endParaRPr lang="pt-BR"/>
                  </a:p>
                </p:txBody>
              </p:sp>
              <p:sp>
                <p:nvSpPr>
                  <p:cNvPr id="17685" name="Freeform 2883"/>
                  <p:cNvSpPr>
                    <a:spLocks/>
                  </p:cNvSpPr>
                  <p:nvPr/>
                </p:nvSpPr>
                <p:spPr bwMode="auto">
                  <a:xfrm>
                    <a:off x="2983" y="3137"/>
                    <a:ext cx="1" cy="6"/>
                  </a:xfrm>
                  <a:custGeom>
                    <a:avLst/>
                    <a:gdLst>
                      <a:gd name="T0" fmla="*/ 0 w 1"/>
                      <a:gd name="T1" fmla="*/ 0 h 6"/>
                      <a:gd name="T2" fmla="*/ 0 w 1"/>
                      <a:gd name="T3" fmla="*/ 6 h 6"/>
                      <a:gd name="T4" fmla="*/ 0 w 1"/>
                      <a:gd name="T5" fmla="*/ 6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6"/>
                        </a:lnTo>
                      </a:path>
                    </a:pathLst>
                  </a:custGeom>
                  <a:noFill/>
                  <a:ln w="33338">
                    <a:solidFill>
                      <a:srgbClr val="FF9900"/>
                    </a:solidFill>
                    <a:prstDash val="solid"/>
                    <a:round/>
                    <a:headEnd/>
                    <a:tailEnd/>
                  </a:ln>
                </p:spPr>
                <p:txBody>
                  <a:bodyPr/>
                  <a:lstStyle/>
                  <a:p>
                    <a:endParaRPr lang="pt-BR"/>
                  </a:p>
                </p:txBody>
              </p:sp>
              <p:sp>
                <p:nvSpPr>
                  <p:cNvPr id="17686" name="Freeform 2884"/>
                  <p:cNvSpPr>
                    <a:spLocks/>
                  </p:cNvSpPr>
                  <p:nvPr/>
                </p:nvSpPr>
                <p:spPr bwMode="auto">
                  <a:xfrm>
                    <a:off x="2983" y="3137"/>
                    <a:ext cx="7" cy="6"/>
                  </a:xfrm>
                  <a:custGeom>
                    <a:avLst/>
                    <a:gdLst>
                      <a:gd name="T0" fmla="*/ 0 w 7"/>
                      <a:gd name="T1" fmla="*/ 6 h 6"/>
                      <a:gd name="T2" fmla="*/ 0 w 7"/>
                      <a:gd name="T3" fmla="*/ 6 h 6"/>
                      <a:gd name="T4" fmla="*/ 7 w 7"/>
                      <a:gd name="T5" fmla="*/ 0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0" y="6"/>
                        </a:moveTo>
                        <a:lnTo>
                          <a:pt x="0" y="6"/>
                        </a:lnTo>
                        <a:lnTo>
                          <a:pt x="7" y="0"/>
                        </a:lnTo>
                      </a:path>
                    </a:pathLst>
                  </a:custGeom>
                  <a:noFill/>
                  <a:ln w="33338">
                    <a:solidFill>
                      <a:srgbClr val="FF9900"/>
                    </a:solidFill>
                    <a:prstDash val="solid"/>
                    <a:round/>
                    <a:headEnd/>
                    <a:tailEnd/>
                  </a:ln>
                </p:spPr>
                <p:txBody>
                  <a:bodyPr/>
                  <a:lstStyle/>
                  <a:p>
                    <a:endParaRPr lang="pt-BR"/>
                  </a:p>
                </p:txBody>
              </p:sp>
              <p:sp>
                <p:nvSpPr>
                  <p:cNvPr id="17687" name="Line 2885"/>
                  <p:cNvSpPr>
                    <a:spLocks noChangeShapeType="1"/>
                  </p:cNvSpPr>
                  <p:nvPr/>
                </p:nvSpPr>
                <p:spPr bwMode="auto">
                  <a:xfrm flipV="1">
                    <a:off x="2990" y="3131"/>
                    <a:ext cx="7" cy="6"/>
                  </a:xfrm>
                  <a:prstGeom prst="line">
                    <a:avLst/>
                  </a:prstGeom>
                  <a:noFill/>
                  <a:ln w="33338">
                    <a:solidFill>
                      <a:srgbClr val="FF9900"/>
                    </a:solidFill>
                    <a:round/>
                    <a:headEnd/>
                    <a:tailEnd/>
                  </a:ln>
                </p:spPr>
                <p:txBody>
                  <a:bodyPr/>
                  <a:lstStyle/>
                  <a:p>
                    <a:endParaRPr lang="pt-BR"/>
                  </a:p>
                </p:txBody>
              </p:sp>
              <p:sp>
                <p:nvSpPr>
                  <p:cNvPr id="17688" name="Line 2886"/>
                  <p:cNvSpPr>
                    <a:spLocks noChangeShapeType="1"/>
                  </p:cNvSpPr>
                  <p:nvPr/>
                </p:nvSpPr>
                <p:spPr bwMode="auto">
                  <a:xfrm flipV="1">
                    <a:off x="2997" y="3126"/>
                    <a:ext cx="1" cy="5"/>
                  </a:xfrm>
                  <a:prstGeom prst="line">
                    <a:avLst/>
                  </a:prstGeom>
                  <a:noFill/>
                  <a:ln w="33338">
                    <a:solidFill>
                      <a:srgbClr val="FF9900"/>
                    </a:solidFill>
                    <a:round/>
                    <a:headEnd/>
                    <a:tailEnd/>
                  </a:ln>
                </p:spPr>
                <p:txBody>
                  <a:bodyPr/>
                  <a:lstStyle/>
                  <a:p>
                    <a:endParaRPr lang="pt-BR"/>
                  </a:p>
                </p:txBody>
              </p:sp>
              <p:sp>
                <p:nvSpPr>
                  <p:cNvPr id="17689" name="Line 2887"/>
                  <p:cNvSpPr>
                    <a:spLocks noChangeShapeType="1"/>
                  </p:cNvSpPr>
                  <p:nvPr/>
                </p:nvSpPr>
                <p:spPr bwMode="auto">
                  <a:xfrm flipV="1">
                    <a:off x="2997" y="3120"/>
                    <a:ext cx="7" cy="6"/>
                  </a:xfrm>
                  <a:prstGeom prst="line">
                    <a:avLst/>
                  </a:prstGeom>
                  <a:noFill/>
                  <a:ln w="33338">
                    <a:solidFill>
                      <a:srgbClr val="FF9900"/>
                    </a:solidFill>
                    <a:round/>
                    <a:headEnd/>
                    <a:tailEnd/>
                  </a:ln>
                </p:spPr>
                <p:txBody>
                  <a:bodyPr/>
                  <a:lstStyle/>
                  <a:p>
                    <a:endParaRPr lang="pt-BR"/>
                  </a:p>
                </p:txBody>
              </p:sp>
              <p:sp>
                <p:nvSpPr>
                  <p:cNvPr id="17690" name="Line 2888"/>
                  <p:cNvSpPr>
                    <a:spLocks noChangeShapeType="1"/>
                  </p:cNvSpPr>
                  <p:nvPr/>
                </p:nvSpPr>
                <p:spPr bwMode="auto">
                  <a:xfrm>
                    <a:off x="3004" y="3120"/>
                    <a:ext cx="7" cy="1"/>
                  </a:xfrm>
                  <a:prstGeom prst="line">
                    <a:avLst/>
                  </a:prstGeom>
                  <a:noFill/>
                  <a:ln w="33338">
                    <a:solidFill>
                      <a:srgbClr val="FF9900"/>
                    </a:solidFill>
                    <a:round/>
                    <a:headEnd/>
                    <a:tailEnd/>
                  </a:ln>
                </p:spPr>
                <p:txBody>
                  <a:bodyPr/>
                  <a:lstStyle/>
                  <a:p>
                    <a:endParaRPr lang="pt-BR"/>
                  </a:p>
                </p:txBody>
              </p:sp>
              <p:sp>
                <p:nvSpPr>
                  <p:cNvPr id="17691" name="Line 2889"/>
                  <p:cNvSpPr>
                    <a:spLocks noChangeShapeType="1"/>
                  </p:cNvSpPr>
                  <p:nvPr/>
                </p:nvSpPr>
                <p:spPr bwMode="auto">
                  <a:xfrm>
                    <a:off x="3011" y="3120"/>
                    <a:ext cx="1" cy="1"/>
                  </a:xfrm>
                  <a:prstGeom prst="line">
                    <a:avLst/>
                  </a:prstGeom>
                  <a:noFill/>
                  <a:ln w="33338">
                    <a:solidFill>
                      <a:srgbClr val="FF9900"/>
                    </a:solidFill>
                    <a:round/>
                    <a:headEnd/>
                    <a:tailEnd/>
                  </a:ln>
                </p:spPr>
                <p:txBody>
                  <a:bodyPr/>
                  <a:lstStyle/>
                  <a:p>
                    <a:endParaRPr lang="pt-BR"/>
                  </a:p>
                </p:txBody>
              </p:sp>
              <p:sp>
                <p:nvSpPr>
                  <p:cNvPr id="17692" name="Line 2890"/>
                  <p:cNvSpPr>
                    <a:spLocks noChangeShapeType="1"/>
                  </p:cNvSpPr>
                  <p:nvPr/>
                </p:nvSpPr>
                <p:spPr bwMode="auto">
                  <a:xfrm>
                    <a:off x="3011" y="3120"/>
                    <a:ext cx="7" cy="6"/>
                  </a:xfrm>
                  <a:prstGeom prst="line">
                    <a:avLst/>
                  </a:prstGeom>
                  <a:noFill/>
                  <a:ln w="33338">
                    <a:solidFill>
                      <a:srgbClr val="FF9900"/>
                    </a:solidFill>
                    <a:round/>
                    <a:headEnd/>
                    <a:tailEnd/>
                  </a:ln>
                </p:spPr>
                <p:txBody>
                  <a:bodyPr/>
                  <a:lstStyle/>
                  <a:p>
                    <a:endParaRPr lang="pt-BR"/>
                  </a:p>
                </p:txBody>
              </p:sp>
            </p:grpSp>
          </p:grpSp>
        </p:grpSp>
        <p:sp>
          <p:nvSpPr>
            <p:cNvPr id="17487" name="Text Box 2891"/>
            <p:cNvSpPr txBox="1">
              <a:spLocks noChangeArrowheads="1"/>
            </p:cNvSpPr>
            <p:nvPr/>
          </p:nvSpPr>
          <p:spPr bwMode="auto">
            <a:xfrm>
              <a:off x="1836" y="2383"/>
              <a:ext cx="979" cy="252"/>
            </a:xfrm>
            <a:prstGeom prst="rect">
              <a:avLst/>
            </a:prstGeom>
            <a:noFill/>
            <a:ln w="9525">
              <a:solidFill>
                <a:srgbClr val="FF9900"/>
              </a:solidFill>
              <a:miter lim="800000"/>
              <a:headEnd/>
              <a:tailEnd/>
            </a:ln>
          </p:spPr>
          <p:txBody>
            <a:bodyPr wrap="none">
              <a:spAutoFit/>
            </a:bodyPr>
            <a:lstStyle/>
            <a:p>
              <a:pPr eaLnBrk="0" hangingPunct="0"/>
              <a:r>
                <a:rPr lang="en-GB" sz="2000" b="1">
                  <a:solidFill>
                    <a:srgbClr val="FF9900"/>
                  </a:solidFill>
                  <a:latin typeface="ETH Light"/>
                </a:rPr>
                <a:t>Controlado</a:t>
              </a:r>
            </a:p>
          </p:txBody>
        </p:sp>
        <p:sp>
          <p:nvSpPr>
            <p:cNvPr id="17488" name="Line 2892"/>
            <p:cNvSpPr>
              <a:spLocks noChangeShapeType="1"/>
            </p:cNvSpPr>
            <p:nvPr/>
          </p:nvSpPr>
          <p:spPr bwMode="auto">
            <a:xfrm>
              <a:off x="2560" y="2621"/>
              <a:ext cx="96" cy="384"/>
            </a:xfrm>
            <a:prstGeom prst="line">
              <a:avLst/>
            </a:prstGeom>
            <a:noFill/>
            <a:ln w="38100">
              <a:solidFill>
                <a:srgbClr val="FF9900"/>
              </a:solidFill>
              <a:round/>
              <a:headEnd/>
              <a:tailEnd type="triangle" w="med" len="med"/>
            </a:ln>
          </p:spPr>
          <p:txBody>
            <a:bodyPr wrap="none" anchor="ctr"/>
            <a:lstStyle/>
            <a:p>
              <a:endParaRPr lang="pt-BR"/>
            </a:p>
          </p:txBody>
        </p:sp>
      </p:grpSp>
      <p:sp>
        <p:nvSpPr>
          <p:cNvPr id="141202" name="Rectangle 2962"/>
          <p:cNvSpPr>
            <a:spLocks noGrp="1" noChangeArrowheads="1"/>
          </p:cNvSpPr>
          <p:nvPr>
            <p:ph type="body" idx="1"/>
          </p:nvPr>
        </p:nvSpPr>
        <p:spPr bwMode="auto">
          <a:xfrm>
            <a:off x="485775" y="5110163"/>
            <a:ext cx="8229600" cy="533400"/>
          </a:xfrm>
          <a:noFill/>
          <a:ln>
            <a:miter lim="800000"/>
            <a:headEnd/>
            <a:tailEnd/>
          </a:ln>
        </p:spPr>
        <p:txBody>
          <a:bodyPr vert="horz" wrap="square" lIns="91440" tIns="45720" rIns="91440" bIns="45720" numCol="1" anchor="t" anchorCtr="0" compatLnSpc="1">
            <a:prstTxWarp prst="textNoShape">
              <a:avLst/>
            </a:prstTxWarp>
          </a:bodyPr>
          <a:lstStyle/>
          <a:p>
            <a:pPr eaLnBrk="1" hangingPunct="1">
              <a:buFontTx/>
              <a:buNone/>
            </a:pPr>
            <a:r>
              <a:rPr lang="de-CH" sz="1800" u="sng" smtClean="0">
                <a:latin typeface="Tahoma" pitchFamily="34" charset="0"/>
                <a:cs typeface="Tahoma" pitchFamily="34" charset="0"/>
              </a:rPr>
              <a:t>Regra básica</a:t>
            </a:r>
          </a:p>
          <a:p>
            <a:pPr eaLnBrk="1" hangingPunct="1">
              <a:buFontTx/>
              <a:buNone/>
            </a:pPr>
            <a:r>
              <a:rPr lang="de-CH" sz="1800" smtClean="0">
                <a:latin typeface="Tahoma" pitchFamily="34" charset="0"/>
                <a:cs typeface="Tahoma" pitchFamily="34" charset="0"/>
              </a:rPr>
              <a:t>Banco descarregado </a:t>
            </a:r>
            <a:r>
              <a:rPr lang="de-CH" sz="1800" smtClean="0">
                <a:latin typeface="Tahoma" pitchFamily="34" charset="0"/>
                <a:cs typeface="Tahoma" pitchFamily="34" charset="0"/>
                <a:sym typeface="Wingdings" pitchFamily="2" charset="2"/>
              </a:rPr>
              <a:t> Fechamento no</a:t>
            </a:r>
            <a:r>
              <a:rPr lang="de-CH" sz="1800" smtClean="0">
                <a:latin typeface="Tahoma" pitchFamily="34" charset="0"/>
                <a:cs typeface="Tahoma" pitchFamily="34" charset="0"/>
              </a:rPr>
              <a:t> zero da tensão da fonte</a:t>
            </a:r>
            <a:endParaRPr lang="de-DE" sz="1800" smtClean="0">
              <a:latin typeface="Tahoma" pitchFamily="34" charset="0"/>
              <a:cs typeface="Tahoma" pitchFamily="34" charset="0"/>
            </a:endParaRPr>
          </a:p>
        </p:txBody>
      </p:sp>
      <p:sp>
        <p:nvSpPr>
          <p:cNvPr id="141203" name="Rectangle 2963"/>
          <p:cNvSpPr>
            <a:spLocks noChangeArrowheads="1"/>
          </p:cNvSpPr>
          <p:nvPr/>
        </p:nvSpPr>
        <p:spPr bwMode="auto">
          <a:xfrm>
            <a:off x="515938" y="5857875"/>
            <a:ext cx="8229600" cy="533400"/>
          </a:xfrm>
          <a:prstGeom prst="rect">
            <a:avLst/>
          </a:prstGeom>
          <a:noFill/>
          <a:ln w="9525">
            <a:noFill/>
            <a:miter lim="800000"/>
            <a:headEnd/>
            <a:tailEnd/>
          </a:ln>
        </p:spPr>
        <p:txBody>
          <a:bodyPr/>
          <a:lstStyle/>
          <a:p>
            <a:pPr marL="342900" indent="-342900">
              <a:spcBef>
                <a:spcPct val="20000"/>
              </a:spcBef>
            </a:pPr>
            <a:r>
              <a:rPr lang="de-CH" sz="1800" b="1">
                <a:solidFill>
                  <a:srgbClr val="4D4D4D"/>
                </a:solidFill>
                <a:latin typeface="Tahoma" pitchFamily="34" charset="0"/>
                <a:cs typeface="Tahoma" pitchFamily="34" charset="0"/>
              </a:rPr>
              <a:t>Banco carregado       </a:t>
            </a:r>
            <a:r>
              <a:rPr lang="de-CH" sz="1800" b="1">
                <a:solidFill>
                  <a:srgbClr val="4D4D4D"/>
                </a:solidFill>
                <a:latin typeface="Tahoma" pitchFamily="34" charset="0"/>
                <a:cs typeface="Tahoma" pitchFamily="34" charset="0"/>
                <a:sym typeface="Wingdings" pitchFamily="2" charset="2"/>
              </a:rPr>
              <a:t> Fechamento no pico da tensão da fonte</a:t>
            </a:r>
            <a:endParaRPr lang="de-DE" sz="1800" b="1">
              <a:solidFill>
                <a:srgbClr val="4D4D4D"/>
              </a:solidFill>
              <a:latin typeface="Tahoma" pitchFamily="34" charset="0"/>
              <a:cs typeface="Tahoma" pitchFamily="34" charset="0"/>
            </a:endParaRPr>
          </a:p>
        </p:txBody>
      </p:sp>
      <p:sp>
        <p:nvSpPr>
          <p:cNvPr id="141204" name="Line 2964"/>
          <p:cNvSpPr>
            <a:spLocks noChangeShapeType="1"/>
          </p:cNvSpPr>
          <p:nvPr/>
        </p:nvSpPr>
        <p:spPr bwMode="auto">
          <a:xfrm flipH="1" flipV="1">
            <a:off x="3713163" y="4341813"/>
            <a:ext cx="374650" cy="160337"/>
          </a:xfrm>
          <a:prstGeom prst="line">
            <a:avLst/>
          </a:prstGeom>
          <a:noFill/>
          <a:ln w="25400">
            <a:solidFill>
              <a:srgbClr val="CC0000"/>
            </a:solidFill>
            <a:round/>
            <a:headEnd/>
            <a:tailEnd type="triangle" w="med" len="med"/>
          </a:ln>
        </p:spPr>
        <p:txBody>
          <a:bodyPr/>
          <a:lstStyle/>
          <a:p>
            <a:endParaRPr lang="pt-B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41204"/>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14052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141202">
                                            <p:txEl>
                                              <p:pRg st="0" end="0"/>
                                            </p:txEl>
                                          </p:spTgt>
                                        </p:tgtEl>
                                        <p:attrNameLst>
                                          <p:attrName>style.visibility</p:attrName>
                                        </p:attrNameLst>
                                      </p:cBhvr>
                                      <p:to>
                                        <p:strVal val="visible"/>
                                      </p:to>
                                    </p:set>
                                    <p:animEffect transition="in" filter="box(in)">
                                      <p:cBhvr>
                                        <p:cTn id="24" dur="500"/>
                                        <p:tgtEl>
                                          <p:spTgt spid="141202">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141202">
                                            <p:txEl>
                                              <p:pRg st="1" end="1"/>
                                            </p:txEl>
                                          </p:spTgt>
                                        </p:tgtEl>
                                        <p:attrNameLst>
                                          <p:attrName>style.visibility</p:attrName>
                                        </p:attrNameLst>
                                      </p:cBhvr>
                                      <p:to>
                                        <p:strVal val="visible"/>
                                      </p:to>
                                    </p:set>
                                    <p:animEffect transition="in" filter="box(in)">
                                      <p:cBhvr>
                                        <p:cTn id="29" dur="500"/>
                                        <p:tgtEl>
                                          <p:spTgt spid="141202">
                                            <p:txEl>
                                              <p:pRg st="1" end="1"/>
                                            </p:txEl>
                                          </p:spTgt>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141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521" grpId="0" animBg="1"/>
      <p:bldP spid="141202" grpId="0" build="p"/>
      <p:bldP spid="141203" grpId="0"/>
      <p:bldP spid="14120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bwMode="auto">
          <a:xfrm>
            <a:off x="207963" y="188913"/>
            <a:ext cx="8936037"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t>Registro do momento de fechamento ótimo para energizar um banco de capacitores descarregado</a:t>
            </a:r>
          </a:p>
        </p:txBody>
      </p:sp>
      <p:pic>
        <p:nvPicPr>
          <p:cNvPr id="20483" name="Picture 3"/>
          <p:cNvPicPr>
            <a:picLocks noChangeAspect="1" noChangeArrowheads="1"/>
          </p:cNvPicPr>
          <p:nvPr/>
        </p:nvPicPr>
        <p:blipFill>
          <a:blip r:embed="rId2"/>
          <a:srcRect/>
          <a:stretch>
            <a:fillRect/>
          </a:stretch>
        </p:blipFill>
        <p:spPr bwMode="auto">
          <a:xfrm>
            <a:off x="173038" y="1517650"/>
            <a:ext cx="8658225" cy="5095875"/>
          </a:xfrm>
          <a:prstGeom prst="rect">
            <a:avLst/>
          </a:prstGeom>
          <a:noFill/>
          <a:ln w="25400">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2"/>
          <p:cNvGrpSpPr>
            <a:grpSpLocks/>
          </p:cNvGrpSpPr>
          <p:nvPr/>
        </p:nvGrpSpPr>
        <p:grpSpPr bwMode="auto">
          <a:xfrm>
            <a:off x="1547813" y="1306513"/>
            <a:ext cx="5895975" cy="4799012"/>
            <a:chOff x="975" y="823"/>
            <a:chExt cx="3714" cy="3023"/>
          </a:xfrm>
        </p:grpSpPr>
        <p:sp>
          <p:nvSpPr>
            <p:cNvPr id="21515" name="Rectangle 3"/>
            <p:cNvSpPr>
              <a:spLocks noChangeArrowheads="1"/>
            </p:cNvSpPr>
            <p:nvPr/>
          </p:nvSpPr>
          <p:spPr bwMode="auto">
            <a:xfrm>
              <a:off x="1152" y="1004"/>
              <a:ext cx="3487" cy="2576"/>
            </a:xfrm>
            <a:prstGeom prst="rect">
              <a:avLst/>
            </a:prstGeom>
            <a:solidFill>
              <a:srgbClr val="FFFFFF"/>
            </a:solidFill>
            <a:ln w="9525">
              <a:noFill/>
              <a:miter lim="800000"/>
              <a:headEnd/>
              <a:tailEnd/>
            </a:ln>
          </p:spPr>
          <p:txBody>
            <a:bodyPr/>
            <a:lstStyle/>
            <a:p>
              <a:endParaRPr lang="pt-BR"/>
            </a:p>
          </p:txBody>
        </p:sp>
        <p:sp>
          <p:nvSpPr>
            <p:cNvPr id="21516" name="Rectangle 4"/>
            <p:cNvSpPr>
              <a:spLocks noChangeArrowheads="1"/>
            </p:cNvSpPr>
            <p:nvPr/>
          </p:nvSpPr>
          <p:spPr bwMode="auto">
            <a:xfrm>
              <a:off x="1152" y="1004"/>
              <a:ext cx="3487" cy="2576"/>
            </a:xfrm>
            <a:prstGeom prst="rect">
              <a:avLst/>
            </a:prstGeom>
            <a:noFill/>
            <a:ln w="0">
              <a:solidFill>
                <a:srgbClr val="FFFFFF"/>
              </a:solidFill>
              <a:miter lim="800000"/>
              <a:headEnd/>
              <a:tailEnd/>
            </a:ln>
          </p:spPr>
          <p:txBody>
            <a:bodyPr/>
            <a:lstStyle/>
            <a:p>
              <a:endParaRPr lang="pt-BR"/>
            </a:p>
          </p:txBody>
        </p:sp>
        <p:sp>
          <p:nvSpPr>
            <p:cNvPr id="21517" name="Freeform 5"/>
            <p:cNvSpPr>
              <a:spLocks/>
            </p:cNvSpPr>
            <p:nvPr/>
          </p:nvSpPr>
          <p:spPr bwMode="auto">
            <a:xfrm>
              <a:off x="1152"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18" name="Freeform 6"/>
            <p:cNvSpPr>
              <a:spLocks/>
            </p:cNvSpPr>
            <p:nvPr/>
          </p:nvSpPr>
          <p:spPr bwMode="auto">
            <a:xfrm>
              <a:off x="1497"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19" name="Freeform 7"/>
            <p:cNvSpPr>
              <a:spLocks/>
            </p:cNvSpPr>
            <p:nvPr/>
          </p:nvSpPr>
          <p:spPr bwMode="auto">
            <a:xfrm>
              <a:off x="1843"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0" name="Freeform 8"/>
            <p:cNvSpPr>
              <a:spLocks/>
            </p:cNvSpPr>
            <p:nvPr/>
          </p:nvSpPr>
          <p:spPr bwMode="auto">
            <a:xfrm>
              <a:off x="2196"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1" name="Freeform 9"/>
            <p:cNvSpPr>
              <a:spLocks/>
            </p:cNvSpPr>
            <p:nvPr/>
          </p:nvSpPr>
          <p:spPr bwMode="auto">
            <a:xfrm>
              <a:off x="2542"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2" name="Freeform 10"/>
            <p:cNvSpPr>
              <a:spLocks/>
            </p:cNvSpPr>
            <p:nvPr/>
          </p:nvSpPr>
          <p:spPr bwMode="auto">
            <a:xfrm>
              <a:off x="2895"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3" name="Freeform 11"/>
            <p:cNvSpPr>
              <a:spLocks/>
            </p:cNvSpPr>
            <p:nvPr/>
          </p:nvSpPr>
          <p:spPr bwMode="auto">
            <a:xfrm>
              <a:off x="3241"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4" name="Freeform 12"/>
            <p:cNvSpPr>
              <a:spLocks/>
            </p:cNvSpPr>
            <p:nvPr/>
          </p:nvSpPr>
          <p:spPr bwMode="auto">
            <a:xfrm>
              <a:off x="3586"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5" name="Freeform 13"/>
            <p:cNvSpPr>
              <a:spLocks/>
            </p:cNvSpPr>
            <p:nvPr/>
          </p:nvSpPr>
          <p:spPr bwMode="auto">
            <a:xfrm>
              <a:off x="3940"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6" name="Freeform 14"/>
            <p:cNvSpPr>
              <a:spLocks/>
            </p:cNvSpPr>
            <p:nvPr/>
          </p:nvSpPr>
          <p:spPr bwMode="auto">
            <a:xfrm>
              <a:off x="4286"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7" name="Freeform 15"/>
            <p:cNvSpPr>
              <a:spLocks/>
            </p:cNvSpPr>
            <p:nvPr/>
          </p:nvSpPr>
          <p:spPr bwMode="auto">
            <a:xfrm>
              <a:off x="4639" y="1004"/>
              <a:ext cx="1" cy="2576"/>
            </a:xfrm>
            <a:custGeom>
              <a:avLst/>
              <a:gdLst>
                <a:gd name="T0" fmla="*/ 0 w 1"/>
                <a:gd name="T1" fmla="*/ 19403 h 342"/>
                <a:gd name="T2" fmla="*/ 0 w 1"/>
                <a:gd name="T3" fmla="*/ 0 h 342"/>
                <a:gd name="T4" fmla="*/ 0 w 1"/>
                <a:gd name="T5" fmla="*/ 0 h 342"/>
                <a:gd name="T6" fmla="*/ 0 60000 65536"/>
                <a:gd name="T7" fmla="*/ 0 60000 65536"/>
                <a:gd name="T8" fmla="*/ 0 60000 65536"/>
                <a:gd name="T9" fmla="*/ 0 w 1"/>
                <a:gd name="T10" fmla="*/ 0 h 342"/>
                <a:gd name="T11" fmla="*/ 1 w 1"/>
                <a:gd name="T12" fmla="*/ 342 h 342"/>
              </a:gdLst>
              <a:ahLst/>
              <a:cxnLst>
                <a:cxn ang="T6">
                  <a:pos x="T0" y="T1"/>
                </a:cxn>
                <a:cxn ang="T7">
                  <a:pos x="T2" y="T3"/>
                </a:cxn>
                <a:cxn ang="T8">
                  <a:pos x="T4" y="T5"/>
                </a:cxn>
              </a:cxnLst>
              <a:rect l="T9" t="T10" r="T11" b="T12"/>
              <a:pathLst>
                <a:path w="1" h="342">
                  <a:moveTo>
                    <a:pt x="0" y="342"/>
                  </a:moveTo>
                  <a:lnTo>
                    <a:pt x="0" y="0"/>
                  </a:lnTo>
                </a:path>
              </a:pathLst>
            </a:custGeom>
            <a:noFill/>
            <a:ln w="0">
              <a:solidFill>
                <a:srgbClr val="000000"/>
              </a:solidFill>
              <a:prstDash val="sysDot"/>
              <a:round/>
              <a:headEnd/>
              <a:tailEnd/>
            </a:ln>
          </p:spPr>
          <p:txBody>
            <a:bodyPr/>
            <a:lstStyle/>
            <a:p>
              <a:endParaRPr lang="pt-BR"/>
            </a:p>
          </p:txBody>
        </p:sp>
        <p:sp>
          <p:nvSpPr>
            <p:cNvPr id="21528" name="Freeform 16"/>
            <p:cNvSpPr>
              <a:spLocks/>
            </p:cNvSpPr>
            <p:nvPr/>
          </p:nvSpPr>
          <p:spPr bwMode="auto">
            <a:xfrm>
              <a:off x="1152" y="3580"/>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29" name="Freeform 17"/>
            <p:cNvSpPr>
              <a:spLocks/>
            </p:cNvSpPr>
            <p:nvPr/>
          </p:nvSpPr>
          <p:spPr bwMode="auto">
            <a:xfrm>
              <a:off x="1152" y="3294"/>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0" name="Freeform 18"/>
            <p:cNvSpPr>
              <a:spLocks/>
            </p:cNvSpPr>
            <p:nvPr/>
          </p:nvSpPr>
          <p:spPr bwMode="auto">
            <a:xfrm>
              <a:off x="1152" y="3008"/>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1" name="Freeform 19"/>
            <p:cNvSpPr>
              <a:spLocks/>
            </p:cNvSpPr>
            <p:nvPr/>
          </p:nvSpPr>
          <p:spPr bwMode="auto">
            <a:xfrm>
              <a:off x="1152" y="2722"/>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2" name="Freeform 20"/>
            <p:cNvSpPr>
              <a:spLocks/>
            </p:cNvSpPr>
            <p:nvPr/>
          </p:nvSpPr>
          <p:spPr bwMode="auto">
            <a:xfrm>
              <a:off x="1152" y="2435"/>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3" name="Freeform 21"/>
            <p:cNvSpPr>
              <a:spLocks/>
            </p:cNvSpPr>
            <p:nvPr/>
          </p:nvSpPr>
          <p:spPr bwMode="auto">
            <a:xfrm>
              <a:off x="1152" y="2149"/>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4" name="Freeform 22"/>
            <p:cNvSpPr>
              <a:spLocks/>
            </p:cNvSpPr>
            <p:nvPr/>
          </p:nvSpPr>
          <p:spPr bwMode="auto">
            <a:xfrm>
              <a:off x="1152" y="1855"/>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5" name="Freeform 23"/>
            <p:cNvSpPr>
              <a:spLocks/>
            </p:cNvSpPr>
            <p:nvPr/>
          </p:nvSpPr>
          <p:spPr bwMode="auto">
            <a:xfrm>
              <a:off x="1152" y="1577"/>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6" name="Freeform 24"/>
            <p:cNvSpPr>
              <a:spLocks/>
            </p:cNvSpPr>
            <p:nvPr/>
          </p:nvSpPr>
          <p:spPr bwMode="auto">
            <a:xfrm>
              <a:off x="1152" y="1290"/>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7" name="Freeform 25"/>
            <p:cNvSpPr>
              <a:spLocks/>
            </p:cNvSpPr>
            <p:nvPr/>
          </p:nvSpPr>
          <p:spPr bwMode="auto">
            <a:xfrm>
              <a:off x="1152" y="1004"/>
              <a:ext cx="3487" cy="1"/>
            </a:xfrm>
            <a:custGeom>
              <a:avLst/>
              <a:gdLst>
                <a:gd name="T0" fmla="*/ 0 w 434"/>
                <a:gd name="T1" fmla="*/ 0 h 1"/>
                <a:gd name="T2" fmla="*/ 28017 w 434"/>
                <a:gd name="T3" fmla="*/ 0 h 1"/>
                <a:gd name="T4" fmla="*/ 28017 w 434"/>
                <a:gd name="T5" fmla="*/ 0 h 1"/>
                <a:gd name="T6" fmla="*/ 0 60000 65536"/>
                <a:gd name="T7" fmla="*/ 0 60000 65536"/>
                <a:gd name="T8" fmla="*/ 0 60000 65536"/>
                <a:gd name="T9" fmla="*/ 0 w 434"/>
                <a:gd name="T10" fmla="*/ 0 h 1"/>
                <a:gd name="T11" fmla="*/ 434 w 434"/>
                <a:gd name="T12" fmla="*/ 1 h 1"/>
              </a:gdLst>
              <a:ahLst/>
              <a:cxnLst>
                <a:cxn ang="T6">
                  <a:pos x="T0" y="T1"/>
                </a:cxn>
                <a:cxn ang="T7">
                  <a:pos x="T2" y="T3"/>
                </a:cxn>
                <a:cxn ang="T8">
                  <a:pos x="T4" y="T5"/>
                </a:cxn>
              </a:cxnLst>
              <a:rect l="T9" t="T10" r="T11" b="T12"/>
              <a:pathLst>
                <a:path w="434" h="1">
                  <a:moveTo>
                    <a:pt x="0" y="0"/>
                  </a:moveTo>
                  <a:lnTo>
                    <a:pt x="434" y="0"/>
                  </a:lnTo>
                </a:path>
              </a:pathLst>
            </a:custGeom>
            <a:noFill/>
            <a:ln w="0">
              <a:solidFill>
                <a:srgbClr val="000000"/>
              </a:solidFill>
              <a:prstDash val="sysDot"/>
              <a:round/>
              <a:headEnd/>
              <a:tailEnd/>
            </a:ln>
          </p:spPr>
          <p:txBody>
            <a:bodyPr/>
            <a:lstStyle/>
            <a:p>
              <a:endParaRPr lang="pt-BR"/>
            </a:p>
          </p:txBody>
        </p:sp>
        <p:sp>
          <p:nvSpPr>
            <p:cNvPr id="21538" name="Line 26"/>
            <p:cNvSpPr>
              <a:spLocks noChangeShapeType="1"/>
            </p:cNvSpPr>
            <p:nvPr/>
          </p:nvSpPr>
          <p:spPr bwMode="auto">
            <a:xfrm>
              <a:off x="1152" y="1004"/>
              <a:ext cx="3487" cy="1"/>
            </a:xfrm>
            <a:prstGeom prst="line">
              <a:avLst/>
            </a:prstGeom>
            <a:noFill/>
            <a:ln w="0">
              <a:solidFill>
                <a:srgbClr val="000000"/>
              </a:solidFill>
              <a:round/>
              <a:headEnd/>
              <a:tailEnd/>
            </a:ln>
          </p:spPr>
          <p:txBody>
            <a:bodyPr/>
            <a:lstStyle/>
            <a:p>
              <a:endParaRPr lang="pt-BR"/>
            </a:p>
          </p:txBody>
        </p:sp>
        <p:sp>
          <p:nvSpPr>
            <p:cNvPr id="21539" name="Freeform 27"/>
            <p:cNvSpPr>
              <a:spLocks/>
            </p:cNvSpPr>
            <p:nvPr/>
          </p:nvSpPr>
          <p:spPr bwMode="auto">
            <a:xfrm>
              <a:off x="1152" y="1004"/>
              <a:ext cx="3487" cy="2576"/>
            </a:xfrm>
            <a:custGeom>
              <a:avLst/>
              <a:gdLst>
                <a:gd name="T0" fmla="*/ 0 w 434"/>
                <a:gd name="T1" fmla="*/ 19403 h 342"/>
                <a:gd name="T2" fmla="*/ 28017 w 434"/>
                <a:gd name="T3" fmla="*/ 19403 h 342"/>
                <a:gd name="T4" fmla="*/ 28017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prstDash val="solid"/>
              <a:round/>
              <a:headEnd/>
              <a:tailEnd/>
            </a:ln>
          </p:spPr>
          <p:txBody>
            <a:bodyPr/>
            <a:lstStyle/>
            <a:p>
              <a:endParaRPr lang="pt-BR"/>
            </a:p>
          </p:txBody>
        </p:sp>
        <p:sp>
          <p:nvSpPr>
            <p:cNvPr id="21540" name="Line 28"/>
            <p:cNvSpPr>
              <a:spLocks noChangeShapeType="1"/>
            </p:cNvSpPr>
            <p:nvPr/>
          </p:nvSpPr>
          <p:spPr bwMode="auto">
            <a:xfrm flipV="1">
              <a:off x="1152" y="1004"/>
              <a:ext cx="1" cy="2576"/>
            </a:xfrm>
            <a:prstGeom prst="line">
              <a:avLst/>
            </a:prstGeom>
            <a:noFill/>
            <a:ln w="0">
              <a:solidFill>
                <a:srgbClr val="000000"/>
              </a:solidFill>
              <a:round/>
              <a:headEnd/>
              <a:tailEnd/>
            </a:ln>
          </p:spPr>
          <p:txBody>
            <a:bodyPr/>
            <a:lstStyle/>
            <a:p>
              <a:endParaRPr lang="pt-BR"/>
            </a:p>
          </p:txBody>
        </p:sp>
        <p:sp>
          <p:nvSpPr>
            <p:cNvPr id="21541" name="Line 29"/>
            <p:cNvSpPr>
              <a:spLocks noChangeShapeType="1"/>
            </p:cNvSpPr>
            <p:nvPr/>
          </p:nvSpPr>
          <p:spPr bwMode="auto">
            <a:xfrm>
              <a:off x="1152" y="3580"/>
              <a:ext cx="3487" cy="1"/>
            </a:xfrm>
            <a:prstGeom prst="line">
              <a:avLst/>
            </a:prstGeom>
            <a:noFill/>
            <a:ln w="0">
              <a:solidFill>
                <a:srgbClr val="000000"/>
              </a:solidFill>
              <a:round/>
              <a:headEnd/>
              <a:tailEnd/>
            </a:ln>
          </p:spPr>
          <p:txBody>
            <a:bodyPr/>
            <a:lstStyle/>
            <a:p>
              <a:endParaRPr lang="pt-BR"/>
            </a:p>
          </p:txBody>
        </p:sp>
        <p:sp>
          <p:nvSpPr>
            <p:cNvPr id="21542" name="Line 30"/>
            <p:cNvSpPr>
              <a:spLocks noChangeShapeType="1"/>
            </p:cNvSpPr>
            <p:nvPr/>
          </p:nvSpPr>
          <p:spPr bwMode="auto">
            <a:xfrm flipV="1">
              <a:off x="1152" y="1004"/>
              <a:ext cx="1" cy="2576"/>
            </a:xfrm>
            <a:prstGeom prst="line">
              <a:avLst/>
            </a:prstGeom>
            <a:noFill/>
            <a:ln w="0">
              <a:solidFill>
                <a:srgbClr val="000000"/>
              </a:solidFill>
              <a:round/>
              <a:headEnd/>
              <a:tailEnd/>
            </a:ln>
          </p:spPr>
          <p:txBody>
            <a:bodyPr/>
            <a:lstStyle/>
            <a:p>
              <a:endParaRPr lang="pt-BR"/>
            </a:p>
          </p:txBody>
        </p:sp>
        <p:sp>
          <p:nvSpPr>
            <p:cNvPr id="21543" name="Line 31"/>
            <p:cNvSpPr>
              <a:spLocks noChangeShapeType="1"/>
            </p:cNvSpPr>
            <p:nvPr/>
          </p:nvSpPr>
          <p:spPr bwMode="auto">
            <a:xfrm flipV="1">
              <a:off x="1152" y="3543"/>
              <a:ext cx="1" cy="37"/>
            </a:xfrm>
            <a:prstGeom prst="line">
              <a:avLst/>
            </a:prstGeom>
            <a:noFill/>
            <a:ln w="0">
              <a:solidFill>
                <a:srgbClr val="000000"/>
              </a:solidFill>
              <a:round/>
              <a:headEnd/>
              <a:tailEnd/>
            </a:ln>
          </p:spPr>
          <p:txBody>
            <a:bodyPr/>
            <a:lstStyle/>
            <a:p>
              <a:endParaRPr lang="pt-BR"/>
            </a:p>
          </p:txBody>
        </p:sp>
        <p:sp>
          <p:nvSpPr>
            <p:cNvPr id="21544" name="Line 32"/>
            <p:cNvSpPr>
              <a:spLocks noChangeShapeType="1"/>
            </p:cNvSpPr>
            <p:nvPr/>
          </p:nvSpPr>
          <p:spPr bwMode="auto">
            <a:xfrm>
              <a:off x="1152" y="1004"/>
              <a:ext cx="1" cy="30"/>
            </a:xfrm>
            <a:prstGeom prst="line">
              <a:avLst/>
            </a:prstGeom>
            <a:noFill/>
            <a:ln w="0">
              <a:solidFill>
                <a:srgbClr val="000000"/>
              </a:solidFill>
              <a:round/>
              <a:headEnd/>
              <a:tailEnd/>
            </a:ln>
          </p:spPr>
          <p:txBody>
            <a:bodyPr/>
            <a:lstStyle/>
            <a:p>
              <a:endParaRPr lang="pt-BR"/>
            </a:p>
          </p:txBody>
        </p:sp>
        <p:sp>
          <p:nvSpPr>
            <p:cNvPr id="21545" name="Rectangle 33"/>
            <p:cNvSpPr>
              <a:spLocks noChangeArrowheads="1"/>
            </p:cNvSpPr>
            <p:nvPr/>
          </p:nvSpPr>
          <p:spPr bwMode="auto">
            <a:xfrm>
              <a:off x="1063" y="3603"/>
              <a:ext cx="138"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-10</a:t>
              </a:r>
              <a:endParaRPr lang="en-US" sz="2800" b="1">
                <a:solidFill>
                  <a:schemeClr val="accent2"/>
                </a:solidFill>
                <a:latin typeface="ETH Light"/>
              </a:endParaRPr>
            </a:p>
          </p:txBody>
        </p:sp>
        <p:sp>
          <p:nvSpPr>
            <p:cNvPr id="21546" name="Line 34"/>
            <p:cNvSpPr>
              <a:spLocks noChangeShapeType="1"/>
            </p:cNvSpPr>
            <p:nvPr/>
          </p:nvSpPr>
          <p:spPr bwMode="auto">
            <a:xfrm flipV="1">
              <a:off x="1497" y="3543"/>
              <a:ext cx="1" cy="37"/>
            </a:xfrm>
            <a:prstGeom prst="line">
              <a:avLst/>
            </a:prstGeom>
            <a:noFill/>
            <a:ln w="0">
              <a:solidFill>
                <a:srgbClr val="000000"/>
              </a:solidFill>
              <a:round/>
              <a:headEnd/>
              <a:tailEnd/>
            </a:ln>
          </p:spPr>
          <p:txBody>
            <a:bodyPr/>
            <a:lstStyle/>
            <a:p>
              <a:endParaRPr lang="pt-BR"/>
            </a:p>
          </p:txBody>
        </p:sp>
        <p:sp>
          <p:nvSpPr>
            <p:cNvPr id="21547" name="Line 35"/>
            <p:cNvSpPr>
              <a:spLocks noChangeShapeType="1"/>
            </p:cNvSpPr>
            <p:nvPr/>
          </p:nvSpPr>
          <p:spPr bwMode="auto">
            <a:xfrm>
              <a:off x="1497" y="1004"/>
              <a:ext cx="1" cy="30"/>
            </a:xfrm>
            <a:prstGeom prst="line">
              <a:avLst/>
            </a:prstGeom>
            <a:noFill/>
            <a:ln w="0">
              <a:solidFill>
                <a:srgbClr val="000000"/>
              </a:solidFill>
              <a:round/>
              <a:headEnd/>
              <a:tailEnd/>
            </a:ln>
          </p:spPr>
          <p:txBody>
            <a:bodyPr/>
            <a:lstStyle/>
            <a:p>
              <a:endParaRPr lang="pt-BR"/>
            </a:p>
          </p:txBody>
        </p:sp>
        <p:sp>
          <p:nvSpPr>
            <p:cNvPr id="21548" name="Rectangle 36"/>
            <p:cNvSpPr>
              <a:spLocks noChangeArrowheads="1"/>
            </p:cNvSpPr>
            <p:nvPr/>
          </p:nvSpPr>
          <p:spPr bwMode="auto">
            <a:xfrm>
              <a:off x="1441" y="3603"/>
              <a:ext cx="85"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-8</a:t>
              </a:r>
              <a:endParaRPr lang="en-US" sz="2800" b="1">
                <a:solidFill>
                  <a:schemeClr val="accent2"/>
                </a:solidFill>
                <a:latin typeface="ETH Light"/>
              </a:endParaRPr>
            </a:p>
          </p:txBody>
        </p:sp>
        <p:sp>
          <p:nvSpPr>
            <p:cNvPr id="21549" name="Line 37"/>
            <p:cNvSpPr>
              <a:spLocks noChangeShapeType="1"/>
            </p:cNvSpPr>
            <p:nvPr/>
          </p:nvSpPr>
          <p:spPr bwMode="auto">
            <a:xfrm flipV="1">
              <a:off x="1843" y="3543"/>
              <a:ext cx="1" cy="37"/>
            </a:xfrm>
            <a:prstGeom prst="line">
              <a:avLst/>
            </a:prstGeom>
            <a:noFill/>
            <a:ln w="0">
              <a:solidFill>
                <a:srgbClr val="000000"/>
              </a:solidFill>
              <a:round/>
              <a:headEnd/>
              <a:tailEnd/>
            </a:ln>
          </p:spPr>
          <p:txBody>
            <a:bodyPr/>
            <a:lstStyle/>
            <a:p>
              <a:endParaRPr lang="pt-BR"/>
            </a:p>
          </p:txBody>
        </p:sp>
        <p:sp>
          <p:nvSpPr>
            <p:cNvPr id="21550" name="Line 38"/>
            <p:cNvSpPr>
              <a:spLocks noChangeShapeType="1"/>
            </p:cNvSpPr>
            <p:nvPr/>
          </p:nvSpPr>
          <p:spPr bwMode="auto">
            <a:xfrm>
              <a:off x="1843" y="1004"/>
              <a:ext cx="1" cy="30"/>
            </a:xfrm>
            <a:prstGeom prst="line">
              <a:avLst/>
            </a:prstGeom>
            <a:noFill/>
            <a:ln w="0">
              <a:solidFill>
                <a:srgbClr val="000000"/>
              </a:solidFill>
              <a:round/>
              <a:headEnd/>
              <a:tailEnd/>
            </a:ln>
          </p:spPr>
          <p:txBody>
            <a:bodyPr/>
            <a:lstStyle/>
            <a:p>
              <a:endParaRPr lang="pt-BR"/>
            </a:p>
          </p:txBody>
        </p:sp>
        <p:sp>
          <p:nvSpPr>
            <p:cNvPr id="21551" name="Rectangle 39"/>
            <p:cNvSpPr>
              <a:spLocks noChangeArrowheads="1"/>
            </p:cNvSpPr>
            <p:nvPr/>
          </p:nvSpPr>
          <p:spPr bwMode="auto">
            <a:xfrm>
              <a:off x="1786" y="3603"/>
              <a:ext cx="85"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-6</a:t>
              </a:r>
              <a:endParaRPr lang="en-US" sz="2800" b="1">
                <a:solidFill>
                  <a:schemeClr val="accent2"/>
                </a:solidFill>
                <a:latin typeface="ETH Light"/>
              </a:endParaRPr>
            </a:p>
          </p:txBody>
        </p:sp>
        <p:sp>
          <p:nvSpPr>
            <p:cNvPr id="21552" name="Line 40"/>
            <p:cNvSpPr>
              <a:spLocks noChangeShapeType="1"/>
            </p:cNvSpPr>
            <p:nvPr/>
          </p:nvSpPr>
          <p:spPr bwMode="auto">
            <a:xfrm flipV="1">
              <a:off x="2196" y="3543"/>
              <a:ext cx="1" cy="37"/>
            </a:xfrm>
            <a:prstGeom prst="line">
              <a:avLst/>
            </a:prstGeom>
            <a:noFill/>
            <a:ln w="0">
              <a:solidFill>
                <a:srgbClr val="000000"/>
              </a:solidFill>
              <a:round/>
              <a:headEnd/>
              <a:tailEnd/>
            </a:ln>
          </p:spPr>
          <p:txBody>
            <a:bodyPr/>
            <a:lstStyle/>
            <a:p>
              <a:endParaRPr lang="pt-BR"/>
            </a:p>
          </p:txBody>
        </p:sp>
        <p:sp>
          <p:nvSpPr>
            <p:cNvPr id="21553" name="Line 41"/>
            <p:cNvSpPr>
              <a:spLocks noChangeShapeType="1"/>
            </p:cNvSpPr>
            <p:nvPr/>
          </p:nvSpPr>
          <p:spPr bwMode="auto">
            <a:xfrm>
              <a:off x="2196" y="1004"/>
              <a:ext cx="1" cy="30"/>
            </a:xfrm>
            <a:prstGeom prst="line">
              <a:avLst/>
            </a:prstGeom>
            <a:noFill/>
            <a:ln w="0">
              <a:solidFill>
                <a:srgbClr val="000000"/>
              </a:solidFill>
              <a:round/>
              <a:headEnd/>
              <a:tailEnd/>
            </a:ln>
          </p:spPr>
          <p:txBody>
            <a:bodyPr/>
            <a:lstStyle/>
            <a:p>
              <a:endParaRPr lang="pt-BR"/>
            </a:p>
          </p:txBody>
        </p:sp>
        <p:sp>
          <p:nvSpPr>
            <p:cNvPr id="21554" name="Rectangle 42"/>
            <p:cNvSpPr>
              <a:spLocks noChangeArrowheads="1"/>
            </p:cNvSpPr>
            <p:nvPr/>
          </p:nvSpPr>
          <p:spPr bwMode="auto">
            <a:xfrm>
              <a:off x="2140" y="3603"/>
              <a:ext cx="85"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-4</a:t>
              </a:r>
              <a:endParaRPr lang="en-US" sz="2800" b="1">
                <a:solidFill>
                  <a:schemeClr val="accent2"/>
                </a:solidFill>
                <a:latin typeface="ETH Light"/>
              </a:endParaRPr>
            </a:p>
          </p:txBody>
        </p:sp>
        <p:sp>
          <p:nvSpPr>
            <p:cNvPr id="21555" name="Line 43"/>
            <p:cNvSpPr>
              <a:spLocks noChangeShapeType="1"/>
            </p:cNvSpPr>
            <p:nvPr/>
          </p:nvSpPr>
          <p:spPr bwMode="auto">
            <a:xfrm flipV="1">
              <a:off x="2542" y="3543"/>
              <a:ext cx="1" cy="37"/>
            </a:xfrm>
            <a:prstGeom prst="line">
              <a:avLst/>
            </a:prstGeom>
            <a:noFill/>
            <a:ln w="0">
              <a:solidFill>
                <a:srgbClr val="000000"/>
              </a:solidFill>
              <a:round/>
              <a:headEnd/>
              <a:tailEnd/>
            </a:ln>
          </p:spPr>
          <p:txBody>
            <a:bodyPr/>
            <a:lstStyle/>
            <a:p>
              <a:endParaRPr lang="pt-BR"/>
            </a:p>
          </p:txBody>
        </p:sp>
        <p:sp>
          <p:nvSpPr>
            <p:cNvPr id="21556" name="Line 44"/>
            <p:cNvSpPr>
              <a:spLocks noChangeShapeType="1"/>
            </p:cNvSpPr>
            <p:nvPr/>
          </p:nvSpPr>
          <p:spPr bwMode="auto">
            <a:xfrm>
              <a:off x="2542" y="1004"/>
              <a:ext cx="1" cy="30"/>
            </a:xfrm>
            <a:prstGeom prst="line">
              <a:avLst/>
            </a:prstGeom>
            <a:noFill/>
            <a:ln w="0">
              <a:solidFill>
                <a:srgbClr val="000000"/>
              </a:solidFill>
              <a:round/>
              <a:headEnd/>
              <a:tailEnd/>
            </a:ln>
          </p:spPr>
          <p:txBody>
            <a:bodyPr/>
            <a:lstStyle/>
            <a:p>
              <a:endParaRPr lang="pt-BR"/>
            </a:p>
          </p:txBody>
        </p:sp>
        <p:sp>
          <p:nvSpPr>
            <p:cNvPr id="21557" name="Rectangle 45"/>
            <p:cNvSpPr>
              <a:spLocks noChangeArrowheads="1"/>
            </p:cNvSpPr>
            <p:nvPr/>
          </p:nvSpPr>
          <p:spPr bwMode="auto">
            <a:xfrm>
              <a:off x="2486" y="3603"/>
              <a:ext cx="85"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-2</a:t>
              </a:r>
              <a:endParaRPr lang="en-US" sz="2800" b="1">
                <a:solidFill>
                  <a:schemeClr val="accent2"/>
                </a:solidFill>
                <a:latin typeface="ETH Light"/>
              </a:endParaRPr>
            </a:p>
          </p:txBody>
        </p:sp>
        <p:sp>
          <p:nvSpPr>
            <p:cNvPr id="21558" name="Line 46"/>
            <p:cNvSpPr>
              <a:spLocks noChangeShapeType="1"/>
            </p:cNvSpPr>
            <p:nvPr/>
          </p:nvSpPr>
          <p:spPr bwMode="auto">
            <a:xfrm flipV="1">
              <a:off x="2895" y="3543"/>
              <a:ext cx="1" cy="37"/>
            </a:xfrm>
            <a:prstGeom prst="line">
              <a:avLst/>
            </a:prstGeom>
            <a:noFill/>
            <a:ln w="0">
              <a:solidFill>
                <a:srgbClr val="000000"/>
              </a:solidFill>
              <a:round/>
              <a:headEnd/>
              <a:tailEnd/>
            </a:ln>
          </p:spPr>
          <p:txBody>
            <a:bodyPr/>
            <a:lstStyle/>
            <a:p>
              <a:endParaRPr lang="pt-BR"/>
            </a:p>
          </p:txBody>
        </p:sp>
        <p:sp>
          <p:nvSpPr>
            <p:cNvPr id="21559" name="Line 47"/>
            <p:cNvSpPr>
              <a:spLocks noChangeShapeType="1"/>
            </p:cNvSpPr>
            <p:nvPr/>
          </p:nvSpPr>
          <p:spPr bwMode="auto">
            <a:xfrm>
              <a:off x="2895" y="1004"/>
              <a:ext cx="1" cy="30"/>
            </a:xfrm>
            <a:prstGeom prst="line">
              <a:avLst/>
            </a:prstGeom>
            <a:noFill/>
            <a:ln w="0">
              <a:solidFill>
                <a:srgbClr val="000000"/>
              </a:solidFill>
              <a:round/>
              <a:headEnd/>
              <a:tailEnd/>
            </a:ln>
          </p:spPr>
          <p:txBody>
            <a:bodyPr/>
            <a:lstStyle/>
            <a:p>
              <a:endParaRPr lang="pt-BR"/>
            </a:p>
          </p:txBody>
        </p:sp>
        <p:sp>
          <p:nvSpPr>
            <p:cNvPr id="21560" name="Rectangle 48"/>
            <p:cNvSpPr>
              <a:spLocks noChangeArrowheads="1"/>
            </p:cNvSpPr>
            <p:nvPr/>
          </p:nvSpPr>
          <p:spPr bwMode="auto">
            <a:xfrm>
              <a:off x="2871" y="3603"/>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a:t>
              </a:r>
              <a:endParaRPr lang="en-US" sz="2800" b="1">
                <a:solidFill>
                  <a:schemeClr val="accent2"/>
                </a:solidFill>
                <a:latin typeface="ETH Light"/>
              </a:endParaRPr>
            </a:p>
          </p:txBody>
        </p:sp>
        <p:sp>
          <p:nvSpPr>
            <p:cNvPr id="21561" name="Line 49"/>
            <p:cNvSpPr>
              <a:spLocks noChangeShapeType="1"/>
            </p:cNvSpPr>
            <p:nvPr/>
          </p:nvSpPr>
          <p:spPr bwMode="auto">
            <a:xfrm flipV="1">
              <a:off x="3241" y="3543"/>
              <a:ext cx="1" cy="37"/>
            </a:xfrm>
            <a:prstGeom prst="line">
              <a:avLst/>
            </a:prstGeom>
            <a:noFill/>
            <a:ln w="0">
              <a:solidFill>
                <a:srgbClr val="000000"/>
              </a:solidFill>
              <a:round/>
              <a:headEnd/>
              <a:tailEnd/>
            </a:ln>
          </p:spPr>
          <p:txBody>
            <a:bodyPr/>
            <a:lstStyle/>
            <a:p>
              <a:endParaRPr lang="pt-BR"/>
            </a:p>
          </p:txBody>
        </p:sp>
        <p:sp>
          <p:nvSpPr>
            <p:cNvPr id="21562" name="Line 50"/>
            <p:cNvSpPr>
              <a:spLocks noChangeShapeType="1"/>
            </p:cNvSpPr>
            <p:nvPr/>
          </p:nvSpPr>
          <p:spPr bwMode="auto">
            <a:xfrm>
              <a:off x="3241" y="1004"/>
              <a:ext cx="1" cy="30"/>
            </a:xfrm>
            <a:prstGeom prst="line">
              <a:avLst/>
            </a:prstGeom>
            <a:noFill/>
            <a:ln w="0">
              <a:solidFill>
                <a:srgbClr val="000000"/>
              </a:solidFill>
              <a:round/>
              <a:headEnd/>
              <a:tailEnd/>
            </a:ln>
          </p:spPr>
          <p:txBody>
            <a:bodyPr/>
            <a:lstStyle/>
            <a:p>
              <a:endParaRPr lang="pt-BR"/>
            </a:p>
          </p:txBody>
        </p:sp>
        <p:sp>
          <p:nvSpPr>
            <p:cNvPr id="21563" name="Rectangle 51"/>
            <p:cNvSpPr>
              <a:spLocks noChangeArrowheads="1"/>
            </p:cNvSpPr>
            <p:nvPr/>
          </p:nvSpPr>
          <p:spPr bwMode="auto">
            <a:xfrm>
              <a:off x="3217" y="3603"/>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2</a:t>
              </a:r>
              <a:endParaRPr lang="en-US" sz="2800" b="1">
                <a:solidFill>
                  <a:schemeClr val="accent2"/>
                </a:solidFill>
                <a:latin typeface="ETH Light"/>
              </a:endParaRPr>
            </a:p>
          </p:txBody>
        </p:sp>
        <p:sp>
          <p:nvSpPr>
            <p:cNvPr id="21564" name="Line 52"/>
            <p:cNvSpPr>
              <a:spLocks noChangeShapeType="1"/>
            </p:cNvSpPr>
            <p:nvPr/>
          </p:nvSpPr>
          <p:spPr bwMode="auto">
            <a:xfrm flipV="1">
              <a:off x="3586" y="3543"/>
              <a:ext cx="1" cy="37"/>
            </a:xfrm>
            <a:prstGeom prst="line">
              <a:avLst/>
            </a:prstGeom>
            <a:noFill/>
            <a:ln w="0">
              <a:solidFill>
                <a:srgbClr val="000000"/>
              </a:solidFill>
              <a:round/>
              <a:headEnd/>
              <a:tailEnd/>
            </a:ln>
          </p:spPr>
          <p:txBody>
            <a:bodyPr/>
            <a:lstStyle/>
            <a:p>
              <a:endParaRPr lang="pt-BR"/>
            </a:p>
          </p:txBody>
        </p:sp>
        <p:sp>
          <p:nvSpPr>
            <p:cNvPr id="21565" name="Line 53"/>
            <p:cNvSpPr>
              <a:spLocks noChangeShapeType="1"/>
            </p:cNvSpPr>
            <p:nvPr/>
          </p:nvSpPr>
          <p:spPr bwMode="auto">
            <a:xfrm>
              <a:off x="3586" y="1004"/>
              <a:ext cx="1" cy="30"/>
            </a:xfrm>
            <a:prstGeom prst="line">
              <a:avLst/>
            </a:prstGeom>
            <a:noFill/>
            <a:ln w="0">
              <a:solidFill>
                <a:srgbClr val="000000"/>
              </a:solidFill>
              <a:round/>
              <a:headEnd/>
              <a:tailEnd/>
            </a:ln>
          </p:spPr>
          <p:txBody>
            <a:bodyPr/>
            <a:lstStyle/>
            <a:p>
              <a:endParaRPr lang="pt-BR"/>
            </a:p>
          </p:txBody>
        </p:sp>
        <p:sp>
          <p:nvSpPr>
            <p:cNvPr id="21566" name="Rectangle 54"/>
            <p:cNvSpPr>
              <a:spLocks noChangeArrowheads="1"/>
            </p:cNvSpPr>
            <p:nvPr/>
          </p:nvSpPr>
          <p:spPr bwMode="auto">
            <a:xfrm>
              <a:off x="3562" y="3603"/>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4</a:t>
              </a:r>
              <a:endParaRPr lang="en-US" sz="2800" b="1">
                <a:solidFill>
                  <a:schemeClr val="accent2"/>
                </a:solidFill>
                <a:latin typeface="ETH Light"/>
              </a:endParaRPr>
            </a:p>
          </p:txBody>
        </p:sp>
        <p:sp>
          <p:nvSpPr>
            <p:cNvPr id="21567" name="Line 55"/>
            <p:cNvSpPr>
              <a:spLocks noChangeShapeType="1"/>
            </p:cNvSpPr>
            <p:nvPr/>
          </p:nvSpPr>
          <p:spPr bwMode="auto">
            <a:xfrm flipV="1">
              <a:off x="3940" y="3543"/>
              <a:ext cx="1" cy="37"/>
            </a:xfrm>
            <a:prstGeom prst="line">
              <a:avLst/>
            </a:prstGeom>
            <a:noFill/>
            <a:ln w="0">
              <a:solidFill>
                <a:srgbClr val="000000"/>
              </a:solidFill>
              <a:round/>
              <a:headEnd/>
              <a:tailEnd/>
            </a:ln>
          </p:spPr>
          <p:txBody>
            <a:bodyPr/>
            <a:lstStyle/>
            <a:p>
              <a:endParaRPr lang="pt-BR"/>
            </a:p>
          </p:txBody>
        </p:sp>
        <p:sp>
          <p:nvSpPr>
            <p:cNvPr id="21568" name="Line 56"/>
            <p:cNvSpPr>
              <a:spLocks noChangeShapeType="1"/>
            </p:cNvSpPr>
            <p:nvPr/>
          </p:nvSpPr>
          <p:spPr bwMode="auto">
            <a:xfrm>
              <a:off x="3940" y="1004"/>
              <a:ext cx="1" cy="30"/>
            </a:xfrm>
            <a:prstGeom prst="line">
              <a:avLst/>
            </a:prstGeom>
            <a:noFill/>
            <a:ln w="0">
              <a:solidFill>
                <a:srgbClr val="000000"/>
              </a:solidFill>
              <a:round/>
              <a:headEnd/>
              <a:tailEnd/>
            </a:ln>
          </p:spPr>
          <p:txBody>
            <a:bodyPr/>
            <a:lstStyle/>
            <a:p>
              <a:endParaRPr lang="pt-BR"/>
            </a:p>
          </p:txBody>
        </p:sp>
        <p:sp>
          <p:nvSpPr>
            <p:cNvPr id="21569" name="Rectangle 57"/>
            <p:cNvSpPr>
              <a:spLocks noChangeArrowheads="1"/>
            </p:cNvSpPr>
            <p:nvPr/>
          </p:nvSpPr>
          <p:spPr bwMode="auto">
            <a:xfrm>
              <a:off x="3916" y="3603"/>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6</a:t>
              </a:r>
              <a:endParaRPr lang="en-US" sz="2800" b="1">
                <a:solidFill>
                  <a:schemeClr val="accent2"/>
                </a:solidFill>
                <a:latin typeface="ETH Light"/>
              </a:endParaRPr>
            </a:p>
          </p:txBody>
        </p:sp>
        <p:sp>
          <p:nvSpPr>
            <p:cNvPr id="21570" name="Line 58"/>
            <p:cNvSpPr>
              <a:spLocks noChangeShapeType="1"/>
            </p:cNvSpPr>
            <p:nvPr/>
          </p:nvSpPr>
          <p:spPr bwMode="auto">
            <a:xfrm flipV="1">
              <a:off x="4286" y="3543"/>
              <a:ext cx="1" cy="37"/>
            </a:xfrm>
            <a:prstGeom prst="line">
              <a:avLst/>
            </a:prstGeom>
            <a:noFill/>
            <a:ln w="0">
              <a:solidFill>
                <a:srgbClr val="000000"/>
              </a:solidFill>
              <a:round/>
              <a:headEnd/>
              <a:tailEnd/>
            </a:ln>
          </p:spPr>
          <p:txBody>
            <a:bodyPr/>
            <a:lstStyle/>
            <a:p>
              <a:endParaRPr lang="pt-BR"/>
            </a:p>
          </p:txBody>
        </p:sp>
        <p:sp>
          <p:nvSpPr>
            <p:cNvPr id="21571" name="Line 59"/>
            <p:cNvSpPr>
              <a:spLocks noChangeShapeType="1"/>
            </p:cNvSpPr>
            <p:nvPr/>
          </p:nvSpPr>
          <p:spPr bwMode="auto">
            <a:xfrm>
              <a:off x="4286" y="1004"/>
              <a:ext cx="1" cy="30"/>
            </a:xfrm>
            <a:prstGeom prst="line">
              <a:avLst/>
            </a:prstGeom>
            <a:noFill/>
            <a:ln w="0">
              <a:solidFill>
                <a:srgbClr val="000000"/>
              </a:solidFill>
              <a:round/>
              <a:headEnd/>
              <a:tailEnd/>
            </a:ln>
          </p:spPr>
          <p:txBody>
            <a:bodyPr/>
            <a:lstStyle/>
            <a:p>
              <a:endParaRPr lang="pt-BR"/>
            </a:p>
          </p:txBody>
        </p:sp>
        <p:sp>
          <p:nvSpPr>
            <p:cNvPr id="21572" name="Rectangle 60"/>
            <p:cNvSpPr>
              <a:spLocks noChangeArrowheads="1"/>
            </p:cNvSpPr>
            <p:nvPr/>
          </p:nvSpPr>
          <p:spPr bwMode="auto">
            <a:xfrm>
              <a:off x="4261" y="3603"/>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8</a:t>
              </a:r>
              <a:endParaRPr lang="en-US" sz="2800" b="1">
                <a:solidFill>
                  <a:schemeClr val="accent2"/>
                </a:solidFill>
                <a:latin typeface="ETH Light"/>
              </a:endParaRPr>
            </a:p>
          </p:txBody>
        </p:sp>
        <p:sp>
          <p:nvSpPr>
            <p:cNvPr id="21573" name="Line 61"/>
            <p:cNvSpPr>
              <a:spLocks noChangeShapeType="1"/>
            </p:cNvSpPr>
            <p:nvPr/>
          </p:nvSpPr>
          <p:spPr bwMode="auto">
            <a:xfrm flipV="1">
              <a:off x="4639" y="3543"/>
              <a:ext cx="1" cy="37"/>
            </a:xfrm>
            <a:prstGeom prst="line">
              <a:avLst/>
            </a:prstGeom>
            <a:noFill/>
            <a:ln w="0">
              <a:solidFill>
                <a:srgbClr val="000000"/>
              </a:solidFill>
              <a:round/>
              <a:headEnd/>
              <a:tailEnd/>
            </a:ln>
          </p:spPr>
          <p:txBody>
            <a:bodyPr/>
            <a:lstStyle/>
            <a:p>
              <a:endParaRPr lang="pt-BR"/>
            </a:p>
          </p:txBody>
        </p:sp>
        <p:sp>
          <p:nvSpPr>
            <p:cNvPr id="21574" name="Line 62"/>
            <p:cNvSpPr>
              <a:spLocks noChangeShapeType="1"/>
            </p:cNvSpPr>
            <p:nvPr/>
          </p:nvSpPr>
          <p:spPr bwMode="auto">
            <a:xfrm>
              <a:off x="4639" y="1004"/>
              <a:ext cx="1" cy="30"/>
            </a:xfrm>
            <a:prstGeom prst="line">
              <a:avLst/>
            </a:prstGeom>
            <a:noFill/>
            <a:ln w="0">
              <a:solidFill>
                <a:srgbClr val="000000"/>
              </a:solidFill>
              <a:round/>
              <a:headEnd/>
              <a:tailEnd/>
            </a:ln>
          </p:spPr>
          <p:txBody>
            <a:bodyPr/>
            <a:lstStyle/>
            <a:p>
              <a:endParaRPr lang="pt-BR"/>
            </a:p>
          </p:txBody>
        </p:sp>
        <p:sp>
          <p:nvSpPr>
            <p:cNvPr id="21575" name="Rectangle 63"/>
            <p:cNvSpPr>
              <a:spLocks noChangeArrowheads="1"/>
            </p:cNvSpPr>
            <p:nvPr/>
          </p:nvSpPr>
          <p:spPr bwMode="auto">
            <a:xfrm>
              <a:off x="4583" y="3603"/>
              <a:ext cx="106"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10</a:t>
              </a:r>
              <a:endParaRPr lang="en-US" sz="2800" b="1">
                <a:solidFill>
                  <a:schemeClr val="accent2"/>
                </a:solidFill>
                <a:latin typeface="ETH Light"/>
              </a:endParaRPr>
            </a:p>
          </p:txBody>
        </p:sp>
        <p:sp>
          <p:nvSpPr>
            <p:cNvPr id="21576" name="Line 64"/>
            <p:cNvSpPr>
              <a:spLocks noChangeShapeType="1"/>
            </p:cNvSpPr>
            <p:nvPr/>
          </p:nvSpPr>
          <p:spPr bwMode="auto">
            <a:xfrm>
              <a:off x="1152" y="3580"/>
              <a:ext cx="32" cy="1"/>
            </a:xfrm>
            <a:prstGeom prst="line">
              <a:avLst/>
            </a:prstGeom>
            <a:noFill/>
            <a:ln w="0">
              <a:solidFill>
                <a:srgbClr val="000000"/>
              </a:solidFill>
              <a:round/>
              <a:headEnd/>
              <a:tailEnd/>
            </a:ln>
          </p:spPr>
          <p:txBody>
            <a:bodyPr/>
            <a:lstStyle/>
            <a:p>
              <a:endParaRPr lang="pt-BR"/>
            </a:p>
          </p:txBody>
        </p:sp>
        <p:sp>
          <p:nvSpPr>
            <p:cNvPr id="21577" name="Line 65"/>
            <p:cNvSpPr>
              <a:spLocks noChangeShapeType="1"/>
            </p:cNvSpPr>
            <p:nvPr/>
          </p:nvSpPr>
          <p:spPr bwMode="auto">
            <a:xfrm flipH="1">
              <a:off x="4599" y="3580"/>
              <a:ext cx="40" cy="1"/>
            </a:xfrm>
            <a:prstGeom prst="line">
              <a:avLst/>
            </a:prstGeom>
            <a:noFill/>
            <a:ln w="0">
              <a:solidFill>
                <a:srgbClr val="000000"/>
              </a:solidFill>
              <a:round/>
              <a:headEnd/>
              <a:tailEnd/>
            </a:ln>
          </p:spPr>
          <p:txBody>
            <a:bodyPr/>
            <a:lstStyle/>
            <a:p>
              <a:endParaRPr lang="pt-BR"/>
            </a:p>
          </p:txBody>
        </p:sp>
        <p:sp>
          <p:nvSpPr>
            <p:cNvPr id="21578" name="Rectangle 66"/>
            <p:cNvSpPr>
              <a:spLocks noChangeArrowheads="1"/>
            </p:cNvSpPr>
            <p:nvPr/>
          </p:nvSpPr>
          <p:spPr bwMode="auto">
            <a:xfrm>
              <a:off x="1063" y="3520"/>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a:t>
              </a:r>
              <a:endParaRPr lang="en-US" sz="2800" b="1">
                <a:solidFill>
                  <a:schemeClr val="accent2"/>
                </a:solidFill>
                <a:latin typeface="ETH Light"/>
              </a:endParaRPr>
            </a:p>
          </p:txBody>
        </p:sp>
        <p:sp>
          <p:nvSpPr>
            <p:cNvPr id="21579" name="Line 67"/>
            <p:cNvSpPr>
              <a:spLocks noChangeShapeType="1"/>
            </p:cNvSpPr>
            <p:nvPr/>
          </p:nvSpPr>
          <p:spPr bwMode="auto">
            <a:xfrm>
              <a:off x="1152" y="3294"/>
              <a:ext cx="32" cy="1"/>
            </a:xfrm>
            <a:prstGeom prst="line">
              <a:avLst/>
            </a:prstGeom>
            <a:noFill/>
            <a:ln w="0">
              <a:solidFill>
                <a:srgbClr val="000000"/>
              </a:solidFill>
              <a:round/>
              <a:headEnd/>
              <a:tailEnd/>
            </a:ln>
          </p:spPr>
          <p:txBody>
            <a:bodyPr/>
            <a:lstStyle/>
            <a:p>
              <a:endParaRPr lang="pt-BR"/>
            </a:p>
          </p:txBody>
        </p:sp>
        <p:sp>
          <p:nvSpPr>
            <p:cNvPr id="21580" name="Line 68"/>
            <p:cNvSpPr>
              <a:spLocks noChangeShapeType="1"/>
            </p:cNvSpPr>
            <p:nvPr/>
          </p:nvSpPr>
          <p:spPr bwMode="auto">
            <a:xfrm flipH="1">
              <a:off x="4599" y="3294"/>
              <a:ext cx="40" cy="1"/>
            </a:xfrm>
            <a:prstGeom prst="line">
              <a:avLst/>
            </a:prstGeom>
            <a:noFill/>
            <a:ln w="0">
              <a:solidFill>
                <a:srgbClr val="000000"/>
              </a:solidFill>
              <a:round/>
              <a:headEnd/>
              <a:tailEnd/>
            </a:ln>
          </p:spPr>
          <p:txBody>
            <a:bodyPr/>
            <a:lstStyle/>
            <a:p>
              <a:endParaRPr lang="pt-BR"/>
            </a:p>
          </p:txBody>
        </p:sp>
        <p:sp>
          <p:nvSpPr>
            <p:cNvPr id="21581" name="Rectangle 69"/>
            <p:cNvSpPr>
              <a:spLocks noChangeArrowheads="1"/>
            </p:cNvSpPr>
            <p:nvPr/>
          </p:nvSpPr>
          <p:spPr bwMode="auto">
            <a:xfrm>
              <a:off x="975" y="3234"/>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0.2</a:t>
              </a:r>
              <a:endParaRPr lang="en-US" sz="2800" b="1">
                <a:solidFill>
                  <a:schemeClr val="accent2"/>
                </a:solidFill>
                <a:latin typeface="ETH Light"/>
              </a:endParaRPr>
            </a:p>
          </p:txBody>
        </p:sp>
        <p:sp>
          <p:nvSpPr>
            <p:cNvPr id="21582" name="Line 70"/>
            <p:cNvSpPr>
              <a:spLocks noChangeShapeType="1"/>
            </p:cNvSpPr>
            <p:nvPr/>
          </p:nvSpPr>
          <p:spPr bwMode="auto">
            <a:xfrm>
              <a:off x="1152" y="3008"/>
              <a:ext cx="32" cy="1"/>
            </a:xfrm>
            <a:prstGeom prst="line">
              <a:avLst/>
            </a:prstGeom>
            <a:noFill/>
            <a:ln w="0">
              <a:solidFill>
                <a:srgbClr val="000000"/>
              </a:solidFill>
              <a:round/>
              <a:headEnd/>
              <a:tailEnd/>
            </a:ln>
          </p:spPr>
          <p:txBody>
            <a:bodyPr/>
            <a:lstStyle/>
            <a:p>
              <a:endParaRPr lang="pt-BR"/>
            </a:p>
          </p:txBody>
        </p:sp>
        <p:sp>
          <p:nvSpPr>
            <p:cNvPr id="21583" name="Line 71"/>
            <p:cNvSpPr>
              <a:spLocks noChangeShapeType="1"/>
            </p:cNvSpPr>
            <p:nvPr/>
          </p:nvSpPr>
          <p:spPr bwMode="auto">
            <a:xfrm flipH="1">
              <a:off x="4599" y="3008"/>
              <a:ext cx="40" cy="1"/>
            </a:xfrm>
            <a:prstGeom prst="line">
              <a:avLst/>
            </a:prstGeom>
            <a:noFill/>
            <a:ln w="0">
              <a:solidFill>
                <a:srgbClr val="000000"/>
              </a:solidFill>
              <a:round/>
              <a:headEnd/>
              <a:tailEnd/>
            </a:ln>
          </p:spPr>
          <p:txBody>
            <a:bodyPr/>
            <a:lstStyle/>
            <a:p>
              <a:endParaRPr lang="pt-BR"/>
            </a:p>
          </p:txBody>
        </p:sp>
        <p:sp>
          <p:nvSpPr>
            <p:cNvPr id="21584" name="Rectangle 72"/>
            <p:cNvSpPr>
              <a:spLocks noChangeArrowheads="1"/>
            </p:cNvSpPr>
            <p:nvPr/>
          </p:nvSpPr>
          <p:spPr bwMode="auto">
            <a:xfrm>
              <a:off x="975" y="2948"/>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0.4</a:t>
              </a:r>
              <a:endParaRPr lang="en-US" sz="2800" b="1">
                <a:solidFill>
                  <a:schemeClr val="accent2"/>
                </a:solidFill>
                <a:latin typeface="ETH Light"/>
              </a:endParaRPr>
            </a:p>
          </p:txBody>
        </p:sp>
        <p:sp>
          <p:nvSpPr>
            <p:cNvPr id="21585" name="Line 73"/>
            <p:cNvSpPr>
              <a:spLocks noChangeShapeType="1"/>
            </p:cNvSpPr>
            <p:nvPr/>
          </p:nvSpPr>
          <p:spPr bwMode="auto">
            <a:xfrm>
              <a:off x="1152" y="2722"/>
              <a:ext cx="32" cy="1"/>
            </a:xfrm>
            <a:prstGeom prst="line">
              <a:avLst/>
            </a:prstGeom>
            <a:noFill/>
            <a:ln w="0">
              <a:solidFill>
                <a:srgbClr val="000000"/>
              </a:solidFill>
              <a:round/>
              <a:headEnd/>
              <a:tailEnd/>
            </a:ln>
          </p:spPr>
          <p:txBody>
            <a:bodyPr/>
            <a:lstStyle/>
            <a:p>
              <a:endParaRPr lang="pt-BR"/>
            </a:p>
          </p:txBody>
        </p:sp>
        <p:sp>
          <p:nvSpPr>
            <p:cNvPr id="21586" name="Line 74"/>
            <p:cNvSpPr>
              <a:spLocks noChangeShapeType="1"/>
            </p:cNvSpPr>
            <p:nvPr/>
          </p:nvSpPr>
          <p:spPr bwMode="auto">
            <a:xfrm flipH="1">
              <a:off x="4599" y="2722"/>
              <a:ext cx="40" cy="1"/>
            </a:xfrm>
            <a:prstGeom prst="line">
              <a:avLst/>
            </a:prstGeom>
            <a:noFill/>
            <a:ln w="0">
              <a:solidFill>
                <a:srgbClr val="000000"/>
              </a:solidFill>
              <a:round/>
              <a:headEnd/>
              <a:tailEnd/>
            </a:ln>
          </p:spPr>
          <p:txBody>
            <a:bodyPr/>
            <a:lstStyle/>
            <a:p>
              <a:endParaRPr lang="pt-BR"/>
            </a:p>
          </p:txBody>
        </p:sp>
        <p:sp>
          <p:nvSpPr>
            <p:cNvPr id="21587" name="Rectangle 75"/>
            <p:cNvSpPr>
              <a:spLocks noChangeArrowheads="1"/>
            </p:cNvSpPr>
            <p:nvPr/>
          </p:nvSpPr>
          <p:spPr bwMode="auto">
            <a:xfrm>
              <a:off x="975" y="2661"/>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0.6</a:t>
              </a:r>
              <a:endParaRPr lang="en-US" sz="2800" b="1">
                <a:solidFill>
                  <a:schemeClr val="accent2"/>
                </a:solidFill>
                <a:latin typeface="ETH Light"/>
              </a:endParaRPr>
            </a:p>
          </p:txBody>
        </p:sp>
        <p:sp>
          <p:nvSpPr>
            <p:cNvPr id="21588" name="Line 76"/>
            <p:cNvSpPr>
              <a:spLocks noChangeShapeType="1"/>
            </p:cNvSpPr>
            <p:nvPr/>
          </p:nvSpPr>
          <p:spPr bwMode="auto">
            <a:xfrm>
              <a:off x="1152" y="2435"/>
              <a:ext cx="32" cy="1"/>
            </a:xfrm>
            <a:prstGeom prst="line">
              <a:avLst/>
            </a:prstGeom>
            <a:noFill/>
            <a:ln w="0">
              <a:solidFill>
                <a:srgbClr val="000000"/>
              </a:solidFill>
              <a:round/>
              <a:headEnd/>
              <a:tailEnd/>
            </a:ln>
          </p:spPr>
          <p:txBody>
            <a:bodyPr/>
            <a:lstStyle/>
            <a:p>
              <a:endParaRPr lang="pt-BR"/>
            </a:p>
          </p:txBody>
        </p:sp>
        <p:sp>
          <p:nvSpPr>
            <p:cNvPr id="21589" name="Line 77"/>
            <p:cNvSpPr>
              <a:spLocks noChangeShapeType="1"/>
            </p:cNvSpPr>
            <p:nvPr/>
          </p:nvSpPr>
          <p:spPr bwMode="auto">
            <a:xfrm flipH="1">
              <a:off x="4599" y="2435"/>
              <a:ext cx="40" cy="1"/>
            </a:xfrm>
            <a:prstGeom prst="line">
              <a:avLst/>
            </a:prstGeom>
            <a:noFill/>
            <a:ln w="0">
              <a:solidFill>
                <a:srgbClr val="000000"/>
              </a:solidFill>
              <a:round/>
              <a:headEnd/>
              <a:tailEnd/>
            </a:ln>
          </p:spPr>
          <p:txBody>
            <a:bodyPr/>
            <a:lstStyle/>
            <a:p>
              <a:endParaRPr lang="pt-BR"/>
            </a:p>
          </p:txBody>
        </p:sp>
        <p:sp>
          <p:nvSpPr>
            <p:cNvPr id="21590" name="Rectangle 78"/>
            <p:cNvSpPr>
              <a:spLocks noChangeArrowheads="1"/>
            </p:cNvSpPr>
            <p:nvPr/>
          </p:nvSpPr>
          <p:spPr bwMode="auto">
            <a:xfrm>
              <a:off x="975" y="2375"/>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0.8</a:t>
              </a:r>
              <a:endParaRPr lang="en-US" sz="2800" b="1">
                <a:solidFill>
                  <a:schemeClr val="accent2"/>
                </a:solidFill>
                <a:latin typeface="ETH Light"/>
              </a:endParaRPr>
            </a:p>
          </p:txBody>
        </p:sp>
        <p:sp>
          <p:nvSpPr>
            <p:cNvPr id="21591" name="Line 79"/>
            <p:cNvSpPr>
              <a:spLocks noChangeShapeType="1"/>
            </p:cNvSpPr>
            <p:nvPr/>
          </p:nvSpPr>
          <p:spPr bwMode="auto">
            <a:xfrm>
              <a:off x="1152" y="2149"/>
              <a:ext cx="32" cy="1"/>
            </a:xfrm>
            <a:prstGeom prst="line">
              <a:avLst/>
            </a:prstGeom>
            <a:noFill/>
            <a:ln w="0">
              <a:solidFill>
                <a:srgbClr val="000000"/>
              </a:solidFill>
              <a:round/>
              <a:headEnd/>
              <a:tailEnd/>
            </a:ln>
          </p:spPr>
          <p:txBody>
            <a:bodyPr/>
            <a:lstStyle/>
            <a:p>
              <a:endParaRPr lang="pt-BR"/>
            </a:p>
          </p:txBody>
        </p:sp>
        <p:sp>
          <p:nvSpPr>
            <p:cNvPr id="21592" name="Line 80"/>
            <p:cNvSpPr>
              <a:spLocks noChangeShapeType="1"/>
            </p:cNvSpPr>
            <p:nvPr/>
          </p:nvSpPr>
          <p:spPr bwMode="auto">
            <a:xfrm flipH="1">
              <a:off x="4599" y="2149"/>
              <a:ext cx="40" cy="1"/>
            </a:xfrm>
            <a:prstGeom prst="line">
              <a:avLst/>
            </a:prstGeom>
            <a:noFill/>
            <a:ln w="0">
              <a:solidFill>
                <a:srgbClr val="000000"/>
              </a:solidFill>
              <a:round/>
              <a:headEnd/>
              <a:tailEnd/>
            </a:ln>
          </p:spPr>
          <p:txBody>
            <a:bodyPr/>
            <a:lstStyle/>
            <a:p>
              <a:endParaRPr lang="pt-BR"/>
            </a:p>
          </p:txBody>
        </p:sp>
        <p:sp>
          <p:nvSpPr>
            <p:cNvPr id="21593" name="Rectangle 81"/>
            <p:cNvSpPr>
              <a:spLocks noChangeArrowheads="1"/>
            </p:cNvSpPr>
            <p:nvPr/>
          </p:nvSpPr>
          <p:spPr bwMode="auto">
            <a:xfrm>
              <a:off x="1063" y="2089"/>
              <a:ext cx="5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a:t>
              </a:r>
              <a:endParaRPr lang="en-US" sz="2800" b="1">
                <a:solidFill>
                  <a:schemeClr val="accent2"/>
                </a:solidFill>
                <a:latin typeface="ETH Light"/>
              </a:endParaRPr>
            </a:p>
          </p:txBody>
        </p:sp>
        <p:sp>
          <p:nvSpPr>
            <p:cNvPr id="21594" name="Line 82"/>
            <p:cNvSpPr>
              <a:spLocks noChangeShapeType="1"/>
            </p:cNvSpPr>
            <p:nvPr/>
          </p:nvSpPr>
          <p:spPr bwMode="auto">
            <a:xfrm>
              <a:off x="1152" y="1855"/>
              <a:ext cx="32" cy="1"/>
            </a:xfrm>
            <a:prstGeom prst="line">
              <a:avLst/>
            </a:prstGeom>
            <a:noFill/>
            <a:ln w="0">
              <a:solidFill>
                <a:srgbClr val="000000"/>
              </a:solidFill>
              <a:round/>
              <a:headEnd/>
              <a:tailEnd/>
            </a:ln>
          </p:spPr>
          <p:txBody>
            <a:bodyPr/>
            <a:lstStyle/>
            <a:p>
              <a:endParaRPr lang="pt-BR"/>
            </a:p>
          </p:txBody>
        </p:sp>
        <p:sp>
          <p:nvSpPr>
            <p:cNvPr id="21595" name="Line 83"/>
            <p:cNvSpPr>
              <a:spLocks noChangeShapeType="1"/>
            </p:cNvSpPr>
            <p:nvPr/>
          </p:nvSpPr>
          <p:spPr bwMode="auto">
            <a:xfrm flipH="1">
              <a:off x="4599" y="1855"/>
              <a:ext cx="40" cy="1"/>
            </a:xfrm>
            <a:prstGeom prst="line">
              <a:avLst/>
            </a:prstGeom>
            <a:noFill/>
            <a:ln w="0">
              <a:solidFill>
                <a:srgbClr val="000000"/>
              </a:solidFill>
              <a:round/>
              <a:headEnd/>
              <a:tailEnd/>
            </a:ln>
          </p:spPr>
          <p:txBody>
            <a:bodyPr/>
            <a:lstStyle/>
            <a:p>
              <a:endParaRPr lang="pt-BR"/>
            </a:p>
          </p:txBody>
        </p:sp>
        <p:sp>
          <p:nvSpPr>
            <p:cNvPr id="21596" name="Rectangle 84"/>
            <p:cNvSpPr>
              <a:spLocks noChangeArrowheads="1"/>
            </p:cNvSpPr>
            <p:nvPr/>
          </p:nvSpPr>
          <p:spPr bwMode="auto">
            <a:xfrm>
              <a:off x="975" y="1795"/>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1.2</a:t>
              </a:r>
              <a:endParaRPr lang="en-US" sz="2800" b="1">
                <a:solidFill>
                  <a:schemeClr val="accent2"/>
                </a:solidFill>
                <a:latin typeface="ETH Light"/>
              </a:endParaRPr>
            </a:p>
          </p:txBody>
        </p:sp>
        <p:sp>
          <p:nvSpPr>
            <p:cNvPr id="21597" name="Line 85"/>
            <p:cNvSpPr>
              <a:spLocks noChangeShapeType="1"/>
            </p:cNvSpPr>
            <p:nvPr/>
          </p:nvSpPr>
          <p:spPr bwMode="auto">
            <a:xfrm>
              <a:off x="1152" y="1577"/>
              <a:ext cx="32" cy="1"/>
            </a:xfrm>
            <a:prstGeom prst="line">
              <a:avLst/>
            </a:prstGeom>
            <a:noFill/>
            <a:ln w="0">
              <a:solidFill>
                <a:srgbClr val="000000"/>
              </a:solidFill>
              <a:round/>
              <a:headEnd/>
              <a:tailEnd/>
            </a:ln>
          </p:spPr>
          <p:txBody>
            <a:bodyPr/>
            <a:lstStyle/>
            <a:p>
              <a:endParaRPr lang="pt-BR"/>
            </a:p>
          </p:txBody>
        </p:sp>
        <p:sp>
          <p:nvSpPr>
            <p:cNvPr id="21598" name="Line 86"/>
            <p:cNvSpPr>
              <a:spLocks noChangeShapeType="1"/>
            </p:cNvSpPr>
            <p:nvPr/>
          </p:nvSpPr>
          <p:spPr bwMode="auto">
            <a:xfrm flipH="1">
              <a:off x="4599" y="1577"/>
              <a:ext cx="40" cy="1"/>
            </a:xfrm>
            <a:prstGeom prst="line">
              <a:avLst/>
            </a:prstGeom>
            <a:noFill/>
            <a:ln w="0">
              <a:solidFill>
                <a:srgbClr val="000000"/>
              </a:solidFill>
              <a:round/>
              <a:headEnd/>
              <a:tailEnd/>
            </a:ln>
          </p:spPr>
          <p:txBody>
            <a:bodyPr/>
            <a:lstStyle/>
            <a:p>
              <a:endParaRPr lang="pt-BR"/>
            </a:p>
          </p:txBody>
        </p:sp>
        <p:sp>
          <p:nvSpPr>
            <p:cNvPr id="21599" name="Rectangle 87"/>
            <p:cNvSpPr>
              <a:spLocks noChangeArrowheads="1"/>
            </p:cNvSpPr>
            <p:nvPr/>
          </p:nvSpPr>
          <p:spPr bwMode="auto">
            <a:xfrm>
              <a:off x="975" y="1516"/>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1.4</a:t>
              </a:r>
              <a:endParaRPr lang="en-US" sz="2800" b="1">
                <a:solidFill>
                  <a:schemeClr val="accent2"/>
                </a:solidFill>
                <a:latin typeface="ETH Light"/>
              </a:endParaRPr>
            </a:p>
          </p:txBody>
        </p:sp>
        <p:sp>
          <p:nvSpPr>
            <p:cNvPr id="21600" name="Line 88"/>
            <p:cNvSpPr>
              <a:spLocks noChangeShapeType="1"/>
            </p:cNvSpPr>
            <p:nvPr/>
          </p:nvSpPr>
          <p:spPr bwMode="auto">
            <a:xfrm>
              <a:off x="1152" y="1290"/>
              <a:ext cx="32" cy="1"/>
            </a:xfrm>
            <a:prstGeom prst="line">
              <a:avLst/>
            </a:prstGeom>
            <a:noFill/>
            <a:ln w="0">
              <a:solidFill>
                <a:srgbClr val="000000"/>
              </a:solidFill>
              <a:round/>
              <a:headEnd/>
              <a:tailEnd/>
            </a:ln>
          </p:spPr>
          <p:txBody>
            <a:bodyPr/>
            <a:lstStyle/>
            <a:p>
              <a:endParaRPr lang="pt-BR"/>
            </a:p>
          </p:txBody>
        </p:sp>
        <p:sp>
          <p:nvSpPr>
            <p:cNvPr id="21601" name="Line 89"/>
            <p:cNvSpPr>
              <a:spLocks noChangeShapeType="1"/>
            </p:cNvSpPr>
            <p:nvPr/>
          </p:nvSpPr>
          <p:spPr bwMode="auto">
            <a:xfrm flipH="1">
              <a:off x="4599" y="1290"/>
              <a:ext cx="40" cy="1"/>
            </a:xfrm>
            <a:prstGeom prst="line">
              <a:avLst/>
            </a:prstGeom>
            <a:noFill/>
            <a:ln w="0">
              <a:solidFill>
                <a:srgbClr val="000000"/>
              </a:solidFill>
              <a:round/>
              <a:headEnd/>
              <a:tailEnd/>
            </a:ln>
          </p:spPr>
          <p:txBody>
            <a:bodyPr/>
            <a:lstStyle/>
            <a:p>
              <a:endParaRPr lang="pt-BR"/>
            </a:p>
          </p:txBody>
        </p:sp>
        <p:sp>
          <p:nvSpPr>
            <p:cNvPr id="21602" name="Rectangle 90"/>
            <p:cNvSpPr>
              <a:spLocks noChangeArrowheads="1"/>
            </p:cNvSpPr>
            <p:nvPr/>
          </p:nvSpPr>
          <p:spPr bwMode="auto">
            <a:xfrm>
              <a:off x="975" y="1230"/>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1.6</a:t>
              </a:r>
              <a:endParaRPr lang="en-US" sz="2800" b="1">
                <a:solidFill>
                  <a:schemeClr val="accent2"/>
                </a:solidFill>
                <a:latin typeface="ETH Light"/>
              </a:endParaRPr>
            </a:p>
          </p:txBody>
        </p:sp>
        <p:sp>
          <p:nvSpPr>
            <p:cNvPr id="21603" name="Line 91"/>
            <p:cNvSpPr>
              <a:spLocks noChangeShapeType="1"/>
            </p:cNvSpPr>
            <p:nvPr/>
          </p:nvSpPr>
          <p:spPr bwMode="auto">
            <a:xfrm>
              <a:off x="1152" y="1004"/>
              <a:ext cx="32" cy="1"/>
            </a:xfrm>
            <a:prstGeom prst="line">
              <a:avLst/>
            </a:prstGeom>
            <a:noFill/>
            <a:ln w="0">
              <a:solidFill>
                <a:srgbClr val="000000"/>
              </a:solidFill>
              <a:round/>
              <a:headEnd/>
              <a:tailEnd/>
            </a:ln>
          </p:spPr>
          <p:txBody>
            <a:bodyPr/>
            <a:lstStyle/>
            <a:p>
              <a:endParaRPr lang="pt-BR"/>
            </a:p>
          </p:txBody>
        </p:sp>
        <p:sp>
          <p:nvSpPr>
            <p:cNvPr id="21604" name="Line 92"/>
            <p:cNvSpPr>
              <a:spLocks noChangeShapeType="1"/>
            </p:cNvSpPr>
            <p:nvPr/>
          </p:nvSpPr>
          <p:spPr bwMode="auto">
            <a:xfrm flipH="1">
              <a:off x="4599" y="1004"/>
              <a:ext cx="40" cy="1"/>
            </a:xfrm>
            <a:prstGeom prst="line">
              <a:avLst/>
            </a:prstGeom>
            <a:noFill/>
            <a:ln w="0">
              <a:solidFill>
                <a:srgbClr val="000000"/>
              </a:solidFill>
              <a:round/>
              <a:headEnd/>
              <a:tailEnd/>
            </a:ln>
          </p:spPr>
          <p:txBody>
            <a:bodyPr/>
            <a:lstStyle/>
            <a:p>
              <a:endParaRPr lang="pt-BR"/>
            </a:p>
          </p:txBody>
        </p:sp>
        <p:sp>
          <p:nvSpPr>
            <p:cNvPr id="21605" name="Rectangle 93"/>
            <p:cNvSpPr>
              <a:spLocks noChangeArrowheads="1"/>
            </p:cNvSpPr>
            <p:nvPr/>
          </p:nvSpPr>
          <p:spPr bwMode="auto">
            <a:xfrm>
              <a:off x="975" y="944"/>
              <a:ext cx="133"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1.8</a:t>
              </a:r>
              <a:endParaRPr lang="en-US" sz="2800" b="1">
                <a:solidFill>
                  <a:schemeClr val="accent2"/>
                </a:solidFill>
                <a:latin typeface="ETH Light"/>
              </a:endParaRPr>
            </a:p>
          </p:txBody>
        </p:sp>
        <p:sp>
          <p:nvSpPr>
            <p:cNvPr id="21606" name="Line 94"/>
            <p:cNvSpPr>
              <a:spLocks noChangeShapeType="1"/>
            </p:cNvSpPr>
            <p:nvPr/>
          </p:nvSpPr>
          <p:spPr bwMode="auto">
            <a:xfrm>
              <a:off x="1152" y="1004"/>
              <a:ext cx="3487" cy="1"/>
            </a:xfrm>
            <a:prstGeom prst="line">
              <a:avLst/>
            </a:prstGeom>
            <a:noFill/>
            <a:ln w="0">
              <a:solidFill>
                <a:srgbClr val="000000"/>
              </a:solidFill>
              <a:round/>
              <a:headEnd/>
              <a:tailEnd/>
            </a:ln>
          </p:spPr>
          <p:txBody>
            <a:bodyPr/>
            <a:lstStyle/>
            <a:p>
              <a:endParaRPr lang="pt-BR"/>
            </a:p>
          </p:txBody>
        </p:sp>
        <p:sp>
          <p:nvSpPr>
            <p:cNvPr id="21607" name="Freeform 95"/>
            <p:cNvSpPr>
              <a:spLocks/>
            </p:cNvSpPr>
            <p:nvPr/>
          </p:nvSpPr>
          <p:spPr bwMode="auto">
            <a:xfrm>
              <a:off x="1152" y="1004"/>
              <a:ext cx="3487" cy="2576"/>
            </a:xfrm>
            <a:custGeom>
              <a:avLst/>
              <a:gdLst>
                <a:gd name="T0" fmla="*/ 0 w 434"/>
                <a:gd name="T1" fmla="*/ 19403 h 342"/>
                <a:gd name="T2" fmla="*/ 28017 w 434"/>
                <a:gd name="T3" fmla="*/ 19403 h 342"/>
                <a:gd name="T4" fmla="*/ 28017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prstDash val="solid"/>
              <a:round/>
              <a:headEnd/>
              <a:tailEnd/>
            </a:ln>
          </p:spPr>
          <p:txBody>
            <a:bodyPr/>
            <a:lstStyle/>
            <a:p>
              <a:endParaRPr lang="pt-BR"/>
            </a:p>
          </p:txBody>
        </p:sp>
        <p:sp>
          <p:nvSpPr>
            <p:cNvPr id="21608" name="Line 96"/>
            <p:cNvSpPr>
              <a:spLocks noChangeShapeType="1"/>
            </p:cNvSpPr>
            <p:nvPr/>
          </p:nvSpPr>
          <p:spPr bwMode="auto">
            <a:xfrm flipV="1">
              <a:off x="1152" y="1004"/>
              <a:ext cx="1" cy="2576"/>
            </a:xfrm>
            <a:prstGeom prst="line">
              <a:avLst/>
            </a:prstGeom>
            <a:noFill/>
            <a:ln w="0">
              <a:solidFill>
                <a:srgbClr val="000000"/>
              </a:solidFill>
              <a:round/>
              <a:headEnd/>
              <a:tailEnd/>
            </a:ln>
          </p:spPr>
          <p:txBody>
            <a:bodyPr/>
            <a:lstStyle/>
            <a:p>
              <a:endParaRPr lang="pt-BR"/>
            </a:p>
          </p:txBody>
        </p:sp>
        <p:sp>
          <p:nvSpPr>
            <p:cNvPr id="21609" name="Freeform 97"/>
            <p:cNvSpPr>
              <a:spLocks/>
            </p:cNvSpPr>
            <p:nvPr/>
          </p:nvSpPr>
          <p:spPr bwMode="auto">
            <a:xfrm>
              <a:off x="1152" y="2149"/>
              <a:ext cx="835" cy="1431"/>
            </a:xfrm>
            <a:custGeom>
              <a:avLst/>
              <a:gdLst>
                <a:gd name="T0" fmla="*/ 8 w 835"/>
                <a:gd name="T1" fmla="*/ 1401 h 1431"/>
                <a:gd name="T2" fmla="*/ 16 w 835"/>
                <a:gd name="T3" fmla="*/ 1364 h 1431"/>
                <a:gd name="T4" fmla="*/ 32 w 835"/>
                <a:gd name="T5" fmla="*/ 1341 h 1431"/>
                <a:gd name="T6" fmla="*/ 40 w 835"/>
                <a:gd name="T7" fmla="*/ 1303 h 1431"/>
                <a:gd name="T8" fmla="*/ 56 w 835"/>
                <a:gd name="T9" fmla="*/ 1273 h 1431"/>
                <a:gd name="T10" fmla="*/ 64 w 835"/>
                <a:gd name="T11" fmla="*/ 1243 h 1431"/>
                <a:gd name="T12" fmla="*/ 80 w 835"/>
                <a:gd name="T13" fmla="*/ 1213 h 1431"/>
                <a:gd name="T14" fmla="*/ 96 w 835"/>
                <a:gd name="T15" fmla="*/ 1160 h 1431"/>
                <a:gd name="T16" fmla="*/ 120 w 835"/>
                <a:gd name="T17" fmla="*/ 1123 h 1431"/>
                <a:gd name="T18" fmla="*/ 128 w 835"/>
                <a:gd name="T19" fmla="*/ 1077 h 1431"/>
                <a:gd name="T20" fmla="*/ 152 w 835"/>
                <a:gd name="T21" fmla="*/ 1032 h 1431"/>
                <a:gd name="T22" fmla="*/ 168 w 835"/>
                <a:gd name="T23" fmla="*/ 979 h 1431"/>
                <a:gd name="T24" fmla="*/ 192 w 835"/>
                <a:gd name="T25" fmla="*/ 942 h 1431"/>
                <a:gd name="T26" fmla="*/ 209 w 835"/>
                <a:gd name="T27" fmla="*/ 882 h 1431"/>
                <a:gd name="T28" fmla="*/ 225 w 835"/>
                <a:gd name="T29" fmla="*/ 859 h 1431"/>
                <a:gd name="T30" fmla="*/ 233 w 835"/>
                <a:gd name="T31" fmla="*/ 829 h 1431"/>
                <a:gd name="T32" fmla="*/ 257 w 835"/>
                <a:gd name="T33" fmla="*/ 791 h 1431"/>
                <a:gd name="T34" fmla="*/ 273 w 835"/>
                <a:gd name="T35" fmla="*/ 731 h 1431"/>
                <a:gd name="T36" fmla="*/ 297 w 835"/>
                <a:gd name="T37" fmla="*/ 693 h 1431"/>
                <a:gd name="T38" fmla="*/ 313 w 835"/>
                <a:gd name="T39" fmla="*/ 648 h 1431"/>
                <a:gd name="T40" fmla="*/ 337 w 835"/>
                <a:gd name="T41" fmla="*/ 610 h 1431"/>
                <a:gd name="T42" fmla="*/ 345 w 835"/>
                <a:gd name="T43" fmla="*/ 580 h 1431"/>
                <a:gd name="T44" fmla="*/ 369 w 835"/>
                <a:gd name="T45" fmla="*/ 543 h 1431"/>
                <a:gd name="T46" fmla="*/ 385 w 835"/>
                <a:gd name="T47" fmla="*/ 497 h 1431"/>
                <a:gd name="T48" fmla="*/ 417 w 835"/>
                <a:gd name="T49" fmla="*/ 452 h 1431"/>
                <a:gd name="T50" fmla="*/ 434 w 835"/>
                <a:gd name="T51" fmla="*/ 407 h 1431"/>
                <a:gd name="T52" fmla="*/ 466 w 835"/>
                <a:gd name="T53" fmla="*/ 362 h 1431"/>
                <a:gd name="T54" fmla="*/ 482 w 835"/>
                <a:gd name="T55" fmla="*/ 324 h 1431"/>
                <a:gd name="T56" fmla="*/ 506 w 835"/>
                <a:gd name="T57" fmla="*/ 286 h 1431"/>
                <a:gd name="T58" fmla="*/ 530 w 835"/>
                <a:gd name="T59" fmla="*/ 249 h 1431"/>
                <a:gd name="T60" fmla="*/ 562 w 835"/>
                <a:gd name="T61" fmla="*/ 211 h 1431"/>
                <a:gd name="T62" fmla="*/ 578 w 835"/>
                <a:gd name="T63" fmla="*/ 181 h 1431"/>
                <a:gd name="T64" fmla="*/ 602 w 835"/>
                <a:gd name="T65" fmla="*/ 151 h 1431"/>
                <a:gd name="T66" fmla="*/ 626 w 835"/>
                <a:gd name="T67" fmla="*/ 128 h 1431"/>
                <a:gd name="T68" fmla="*/ 651 w 835"/>
                <a:gd name="T69" fmla="*/ 98 h 1431"/>
                <a:gd name="T70" fmla="*/ 675 w 835"/>
                <a:gd name="T71" fmla="*/ 75 h 1431"/>
                <a:gd name="T72" fmla="*/ 699 w 835"/>
                <a:gd name="T73" fmla="*/ 60 h 1431"/>
                <a:gd name="T74" fmla="*/ 723 w 835"/>
                <a:gd name="T75" fmla="*/ 45 h 1431"/>
                <a:gd name="T76" fmla="*/ 747 w 835"/>
                <a:gd name="T77" fmla="*/ 30 h 1431"/>
                <a:gd name="T78" fmla="*/ 771 w 835"/>
                <a:gd name="T79" fmla="*/ 15 h 1431"/>
                <a:gd name="T80" fmla="*/ 795 w 835"/>
                <a:gd name="T81" fmla="*/ 8 h 1431"/>
                <a:gd name="T82" fmla="*/ 819 w 835"/>
                <a:gd name="T83" fmla="*/ 0 h 14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5"/>
                <a:gd name="T127" fmla="*/ 0 h 1431"/>
                <a:gd name="T128" fmla="*/ 835 w 835"/>
                <a:gd name="T129" fmla="*/ 1431 h 143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5" h="1431">
                  <a:moveTo>
                    <a:pt x="0" y="1431"/>
                  </a:moveTo>
                  <a:lnTo>
                    <a:pt x="0" y="1409"/>
                  </a:lnTo>
                  <a:lnTo>
                    <a:pt x="8" y="1401"/>
                  </a:lnTo>
                  <a:lnTo>
                    <a:pt x="8" y="1386"/>
                  </a:lnTo>
                  <a:lnTo>
                    <a:pt x="16" y="1379"/>
                  </a:lnTo>
                  <a:lnTo>
                    <a:pt x="16" y="1364"/>
                  </a:lnTo>
                  <a:lnTo>
                    <a:pt x="24" y="1356"/>
                  </a:lnTo>
                  <a:lnTo>
                    <a:pt x="24" y="1349"/>
                  </a:lnTo>
                  <a:lnTo>
                    <a:pt x="32" y="1341"/>
                  </a:lnTo>
                  <a:lnTo>
                    <a:pt x="32" y="1326"/>
                  </a:lnTo>
                  <a:lnTo>
                    <a:pt x="40" y="1318"/>
                  </a:lnTo>
                  <a:lnTo>
                    <a:pt x="40" y="1303"/>
                  </a:lnTo>
                  <a:lnTo>
                    <a:pt x="48" y="1296"/>
                  </a:lnTo>
                  <a:lnTo>
                    <a:pt x="48" y="1281"/>
                  </a:lnTo>
                  <a:lnTo>
                    <a:pt x="56" y="1273"/>
                  </a:lnTo>
                  <a:lnTo>
                    <a:pt x="56" y="1266"/>
                  </a:lnTo>
                  <a:lnTo>
                    <a:pt x="64" y="1258"/>
                  </a:lnTo>
                  <a:lnTo>
                    <a:pt x="64" y="1243"/>
                  </a:lnTo>
                  <a:lnTo>
                    <a:pt x="72" y="1236"/>
                  </a:lnTo>
                  <a:lnTo>
                    <a:pt x="72" y="1221"/>
                  </a:lnTo>
                  <a:lnTo>
                    <a:pt x="80" y="1213"/>
                  </a:lnTo>
                  <a:lnTo>
                    <a:pt x="80" y="1198"/>
                  </a:lnTo>
                  <a:lnTo>
                    <a:pt x="96" y="1183"/>
                  </a:lnTo>
                  <a:lnTo>
                    <a:pt x="96" y="1160"/>
                  </a:lnTo>
                  <a:lnTo>
                    <a:pt x="104" y="1153"/>
                  </a:lnTo>
                  <a:lnTo>
                    <a:pt x="104" y="1138"/>
                  </a:lnTo>
                  <a:lnTo>
                    <a:pt x="120" y="1123"/>
                  </a:lnTo>
                  <a:lnTo>
                    <a:pt x="120" y="1100"/>
                  </a:lnTo>
                  <a:lnTo>
                    <a:pt x="128" y="1092"/>
                  </a:lnTo>
                  <a:lnTo>
                    <a:pt x="128" y="1077"/>
                  </a:lnTo>
                  <a:lnTo>
                    <a:pt x="144" y="1062"/>
                  </a:lnTo>
                  <a:lnTo>
                    <a:pt x="144" y="1040"/>
                  </a:lnTo>
                  <a:lnTo>
                    <a:pt x="152" y="1032"/>
                  </a:lnTo>
                  <a:lnTo>
                    <a:pt x="152" y="1017"/>
                  </a:lnTo>
                  <a:lnTo>
                    <a:pt x="168" y="1002"/>
                  </a:lnTo>
                  <a:lnTo>
                    <a:pt x="168" y="979"/>
                  </a:lnTo>
                  <a:lnTo>
                    <a:pt x="176" y="972"/>
                  </a:lnTo>
                  <a:lnTo>
                    <a:pt x="176" y="957"/>
                  </a:lnTo>
                  <a:lnTo>
                    <a:pt x="192" y="942"/>
                  </a:lnTo>
                  <a:lnTo>
                    <a:pt x="192" y="919"/>
                  </a:lnTo>
                  <a:lnTo>
                    <a:pt x="209" y="904"/>
                  </a:lnTo>
                  <a:lnTo>
                    <a:pt x="209" y="882"/>
                  </a:lnTo>
                  <a:lnTo>
                    <a:pt x="217" y="874"/>
                  </a:lnTo>
                  <a:lnTo>
                    <a:pt x="217" y="866"/>
                  </a:lnTo>
                  <a:lnTo>
                    <a:pt x="225" y="859"/>
                  </a:lnTo>
                  <a:lnTo>
                    <a:pt x="225" y="844"/>
                  </a:lnTo>
                  <a:lnTo>
                    <a:pt x="233" y="836"/>
                  </a:lnTo>
                  <a:lnTo>
                    <a:pt x="233" y="829"/>
                  </a:lnTo>
                  <a:lnTo>
                    <a:pt x="241" y="821"/>
                  </a:lnTo>
                  <a:lnTo>
                    <a:pt x="241" y="806"/>
                  </a:lnTo>
                  <a:lnTo>
                    <a:pt x="257" y="791"/>
                  </a:lnTo>
                  <a:lnTo>
                    <a:pt x="257" y="769"/>
                  </a:lnTo>
                  <a:lnTo>
                    <a:pt x="273" y="753"/>
                  </a:lnTo>
                  <a:lnTo>
                    <a:pt x="273" y="731"/>
                  </a:lnTo>
                  <a:lnTo>
                    <a:pt x="289" y="716"/>
                  </a:lnTo>
                  <a:lnTo>
                    <a:pt x="289" y="701"/>
                  </a:lnTo>
                  <a:lnTo>
                    <a:pt x="297" y="693"/>
                  </a:lnTo>
                  <a:lnTo>
                    <a:pt x="297" y="678"/>
                  </a:lnTo>
                  <a:lnTo>
                    <a:pt x="313" y="663"/>
                  </a:lnTo>
                  <a:lnTo>
                    <a:pt x="313" y="648"/>
                  </a:lnTo>
                  <a:lnTo>
                    <a:pt x="321" y="640"/>
                  </a:lnTo>
                  <a:lnTo>
                    <a:pt x="321" y="625"/>
                  </a:lnTo>
                  <a:lnTo>
                    <a:pt x="337" y="610"/>
                  </a:lnTo>
                  <a:lnTo>
                    <a:pt x="337" y="595"/>
                  </a:lnTo>
                  <a:lnTo>
                    <a:pt x="345" y="588"/>
                  </a:lnTo>
                  <a:lnTo>
                    <a:pt x="345" y="580"/>
                  </a:lnTo>
                  <a:lnTo>
                    <a:pt x="353" y="573"/>
                  </a:lnTo>
                  <a:lnTo>
                    <a:pt x="353" y="558"/>
                  </a:lnTo>
                  <a:lnTo>
                    <a:pt x="369" y="543"/>
                  </a:lnTo>
                  <a:lnTo>
                    <a:pt x="369" y="527"/>
                  </a:lnTo>
                  <a:lnTo>
                    <a:pt x="385" y="512"/>
                  </a:lnTo>
                  <a:lnTo>
                    <a:pt x="385" y="497"/>
                  </a:lnTo>
                  <a:lnTo>
                    <a:pt x="401" y="482"/>
                  </a:lnTo>
                  <a:lnTo>
                    <a:pt x="401" y="467"/>
                  </a:lnTo>
                  <a:lnTo>
                    <a:pt x="417" y="452"/>
                  </a:lnTo>
                  <a:lnTo>
                    <a:pt x="417" y="437"/>
                  </a:lnTo>
                  <a:lnTo>
                    <a:pt x="434" y="422"/>
                  </a:lnTo>
                  <a:lnTo>
                    <a:pt x="434" y="407"/>
                  </a:lnTo>
                  <a:lnTo>
                    <a:pt x="450" y="392"/>
                  </a:lnTo>
                  <a:lnTo>
                    <a:pt x="450" y="377"/>
                  </a:lnTo>
                  <a:lnTo>
                    <a:pt x="466" y="362"/>
                  </a:lnTo>
                  <a:lnTo>
                    <a:pt x="466" y="347"/>
                  </a:lnTo>
                  <a:lnTo>
                    <a:pt x="482" y="332"/>
                  </a:lnTo>
                  <a:lnTo>
                    <a:pt x="482" y="324"/>
                  </a:lnTo>
                  <a:lnTo>
                    <a:pt x="498" y="309"/>
                  </a:lnTo>
                  <a:lnTo>
                    <a:pt x="498" y="294"/>
                  </a:lnTo>
                  <a:lnTo>
                    <a:pt x="506" y="286"/>
                  </a:lnTo>
                  <a:lnTo>
                    <a:pt x="522" y="271"/>
                  </a:lnTo>
                  <a:lnTo>
                    <a:pt x="522" y="256"/>
                  </a:lnTo>
                  <a:lnTo>
                    <a:pt x="530" y="249"/>
                  </a:lnTo>
                  <a:lnTo>
                    <a:pt x="546" y="234"/>
                  </a:lnTo>
                  <a:lnTo>
                    <a:pt x="546" y="226"/>
                  </a:lnTo>
                  <a:lnTo>
                    <a:pt x="562" y="211"/>
                  </a:lnTo>
                  <a:lnTo>
                    <a:pt x="562" y="204"/>
                  </a:lnTo>
                  <a:lnTo>
                    <a:pt x="578" y="188"/>
                  </a:lnTo>
                  <a:lnTo>
                    <a:pt x="578" y="181"/>
                  </a:lnTo>
                  <a:lnTo>
                    <a:pt x="586" y="173"/>
                  </a:lnTo>
                  <a:lnTo>
                    <a:pt x="602" y="158"/>
                  </a:lnTo>
                  <a:lnTo>
                    <a:pt x="602" y="151"/>
                  </a:lnTo>
                  <a:lnTo>
                    <a:pt x="610" y="143"/>
                  </a:lnTo>
                  <a:lnTo>
                    <a:pt x="618" y="136"/>
                  </a:lnTo>
                  <a:lnTo>
                    <a:pt x="626" y="128"/>
                  </a:lnTo>
                  <a:lnTo>
                    <a:pt x="642" y="113"/>
                  </a:lnTo>
                  <a:lnTo>
                    <a:pt x="642" y="106"/>
                  </a:lnTo>
                  <a:lnTo>
                    <a:pt x="651" y="98"/>
                  </a:lnTo>
                  <a:lnTo>
                    <a:pt x="659" y="91"/>
                  </a:lnTo>
                  <a:lnTo>
                    <a:pt x="667" y="83"/>
                  </a:lnTo>
                  <a:lnTo>
                    <a:pt x="675" y="75"/>
                  </a:lnTo>
                  <a:lnTo>
                    <a:pt x="683" y="75"/>
                  </a:lnTo>
                  <a:lnTo>
                    <a:pt x="691" y="68"/>
                  </a:lnTo>
                  <a:lnTo>
                    <a:pt x="699" y="60"/>
                  </a:lnTo>
                  <a:lnTo>
                    <a:pt x="707" y="53"/>
                  </a:lnTo>
                  <a:lnTo>
                    <a:pt x="715" y="45"/>
                  </a:lnTo>
                  <a:lnTo>
                    <a:pt x="723" y="45"/>
                  </a:lnTo>
                  <a:lnTo>
                    <a:pt x="731" y="38"/>
                  </a:lnTo>
                  <a:lnTo>
                    <a:pt x="739" y="30"/>
                  </a:lnTo>
                  <a:lnTo>
                    <a:pt x="747" y="30"/>
                  </a:lnTo>
                  <a:lnTo>
                    <a:pt x="755" y="23"/>
                  </a:lnTo>
                  <a:lnTo>
                    <a:pt x="763" y="23"/>
                  </a:lnTo>
                  <a:lnTo>
                    <a:pt x="771" y="15"/>
                  </a:lnTo>
                  <a:lnTo>
                    <a:pt x="779" y="15"/>
                  </a:lnTo>
                  <a:lnTo>
                    <a:pt x="787" y="8"/>
                  </a:lnTo>
                  <a:lnTo>
                    <a:pt x="795" y="8"/>
                  </a:lnTo>
                  <a:lnTo>
                    <a:pt x="803" y="8"/>
                  </a:lnTo>
                  <a:lnTo>
                    <a:pt x="811" y="0"/>
                  </a:lnTo>
                  <a:lnTo>
                    <a:pt x="819" y="0"/>
                  </a:lnTo>
                  <a:lnTo>
                    <a:pt x="827" y="0"/>
                  </a:lnTo>
                  <a:lnTo>
                    <a:pt x="835" y="0"/>
                  </a:lnTo>
                </a:path>
              </a:pathLst>
            </a:custGeom>
            <a:noFill/>
            <a:ln w="25400">
              <a:solidFill>
                <a:schemeClr val="accent2"/>
              </a:solidFill>
              <a:prstDash val="solid"/>
              <a:round/>
              <a:headEnd/>
              <a:tailEnd/>
            </a:ln>
          </p:spPr>
          <p:txBody>
            <a:bodyPr/>
            <a:lstStyle/>
            <a:p>
              <a:endParaRPr lang="pt-BR"/>
            </a:p>
          </p:txBody>
        </p:sp>
        <p:sp>
          <p:nvSpPr>
            <p:cNvPr id="21610" name="Freeform 98"/>
            <p:cNvSpPr>
              <a:spLocks/>
            </p:cNvSpPr>
            <p:nvPr/>
          </p:nvSpPr>
          <p:spPr bwMode="auto">
            <a:xfrm>
              <a:off x="1987" y="2149"/>
              <a:ext cx="884" cy="1371"/>
            </a:xfrm>
            <a:custGeom>
              <a:avLst/>
              <a:gdLst>
                <a:gd name="T0" fmla="*/ 16 w 884"/>
                <a:gd name="T1" fmla="*/ 0 h 1371"/>
                <a:gd name="T2" fmla="*/ 41 w 884"/>
                <a:gd name="T3" fmla="*/ 0 h 1371"/>
                <a:gd name="T4" fmla="*/ 65 w 884"/>
                <a:gd name="T5" fmla="*/ 0 h 1371"/>
                <a:gd name="T6" fmla="*/ 89 w 884"/>
                <a:gd name="T7" fmla="*/ 8 h 1371"/>
                <a:gd name="T8" fmla="*/ 113 w 884"/>
                <a:gd name="T9" fmla="*/ 15 h 1371"/>
                <a:gd name="T10" fmla="*/ 137 w 884"/>
                <a:gd name="T11" fmla="*/ 23 h 1371"/>
                <a:gd name="T12" fmla="*/ 161 w 884"/>
                <a:gd name="T13" fmla="*/ 38 h 1371"/>
                <a:gd name="T14" fmla="*/ 185 w 884"/>
                <a:gd name="T15" fmla="*/ 53 h 1371"/>
                <a:gd name="T16" fmla="*/ 209 w 884"/>
                <a:gd name="T17" fmla="*/ 68 h 1371"/>
                <a:gd name="T18" fmla="*/ 233 w 884"/>
                <a:gd name="T19" fmla="*/ 91 h 1371"/>
                <a:gd name="T20" fmla="*/ 257 w 884"/>
                <a:gd name="T21" fmla="*/ 113 h 1371"/>
                <a:gd name="T22" fmla="*/ 282 w 884"/>
                <a:gd name="T23" fmla="*/ 143 h 1371"/>
                <a:gd name="T24" fmla="*/ 314 w 884"/>
                <a:gd name="T25" fmla="*/ 173 h 1371"/>
                <a:gd name="T26" fmla="*/ 338 w 884"/>
                <a:gd name="T27" fmla="*/ 204 h 1371"/>
                <a:gd name="T28" fmla="*/ 354 w 884"/>
                <a:gd name="T29" fmla="*/ 234 h 1371"/>
                <a:gd name="T30" fmla="*/ 386 w 884"/>
                <a:gd name="T31" fmla="*/ 271 h 1371"/>
                <a:gd name="T32" fmla="*/ 410 w 884"/>
                <a:gd name="T33" fmla="*/ 309 h 1371"/>
                <a:gd name="T34" fmla="*/ 434 w 884"/>
                <a:gd name="T35" fmla="*/ 347 h 1371"/>
                <a:gd name="T36" fmla="*/ 450 w 884"/>
                <a:gd name="T37" fmla="*/ 392 h 1371"/>
                <a:gd name="T38" fmla="*/ 482 w 884"/>
                <a:gd name="T39" fmla="*/ 437 h 1371"/>
                <a:gd name="T40" fmla="*/ 499 w 884"/>
                <a:gd name="T41" fmla="*/ 482 h 1371"/>
                <a:gd name="T42" fmla="*/ 531 w 884"/>
                <a:gd name="T43" fmla="*/ 527 h 1371"/>
                <a:gd name="T44" fmla="*/ 547 w 884"/>
                <a:gd name="T45" fmla="*/ 573 h 1371"/>
                <a:gd name="T46" fmla="*/ 571 w 884"/>
                <a:gd name="T47" fmla="*/ 610 h 1371"/>
                <a:gd name="T48" fmla="*/ 579 w 884"/>
                <a:gd name="T49" fmla="*/ 640 h 1371"/>
                <a:gd name="T50" fmla="*/ 603 w 884"/>
                <a:gd name="T51" fmla="*/ 678 h 1371"/>
                <a:gd name="T52" fmla="*/ 619 w 884"/>
                <a:gd name="T53" fmla="*/ 731 h 1371"/>
                <a:gd name="T54" fmla="*/ 643 w 884"/>
                <a:gd name="T55" fmla="*/ 769 h 1371"/>
                <a:gd name="T56" fmla="*/ 659 w 884"/>
                <a:gd name="T57" fmla="*/ 829 h 1371"/>
                <a:gd name="T58" fmla="*/ 691 w 884"/>
                <a:gd name="T59" fmla="*/ 882 h 1371"/>
                <a:gd name="T60" fmla="*/ 707 w 884"/>
                <a:gd name="T61" fmla="*/ 942 h 1371"/>
                <a:gd name="T62" fmla="*/ 732 w 884"/>
                <a:gd name="T63" fmla="*/ 987 h 1371"/>
                <a:gd name="T64" fmla="*/ 748 w 884"/>
                <a:gd name="T65" fmla="*/ 1040 h 1371"/>
                <a:gd name="T66" fmla="*/ 764 w 884"/>
                <a:gd name="T67" fmla="*/ 1062 h 1371"/>
                <a:gd name="T68" fmla="*/ 772 w 884"/>
                <a:gd name="T69" fmla="*/ 1100 h 1371"/>
                <a:gd name="T70" fmla="*/ 788 w 884"/>
                <a:gd name="T71" fmla="*/ 1123 h 1371"/>
                <a:gd name="T72" fmla="*/ 796 w 884"/>
                <a:gd name="T73" fmla="*/ 1160 h 1371"/>
                <a:gd name="T74" fmla="*/ 820 w 884"/>
                <a:gd name="T75" fmla="*/ 1198 h 1371"/>
                <a:gd name="T76" fmla="*/ 828 w 884"/>
                <a:gd name="T77" fmla="*/ 1243 h 1371"/>
                <a:gd name="T78" fmla="*/ 852 w 884"/>
                <a:gd name="T79" fmla="*/ 1281 h 1371"/>
                <a:gd name="T80" fmla="*/ 860 w 884"/>
                <a:gd name="T81" fmla="*/ 1326 h 1371"/>
                <a:gd name="T82" fmla="*/ 876 w 884"/>
                <a:gd name="T83" fmla="*/ 1349 h 137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84"/>
                <a:gd name="T127" fmla="*/ 0 h 1371"/>
                <a:gd name="T128" fmla="*/ 884 w 884"/>
                <a:gd name="T129" fmla="*/ 1371 h 137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84" h="1371">
                  <a:moveTo>
                    <a:pt x="0" y="0"/>
                  </a:moveTo>
                  <a:lnTo>
                    <a:pt x="8" y="0"/>
                  </a:lnTo>
                  <a:lnTo>
                    <a:pt x="16" y="0"/>
                  </a:lnTo>
                  <a:lnTo>
                    <a:pt x="24" y="0"/>
                  </a:lnTo>
                  <a:lnTo>
                    <a:pt x="32" y="0"/>
                  </a:lnTo>
                  <a:lnTo>
                    <a:pt x="41" y="0"/>
                  </a:lnTo>
                  <a:lnTo>
                    <a:pt x="49" y="0"/>
                  </a:lnTo>
                  <a:lnTo>
                    <a:pt x="57" y="0"/>
                  </a:lnTo>
                  <a:lnTo>
                    <a:pt x="65" y="0"/>
                  </a:lnTo>
                  <a:lnTo>
                    <a:pt x="73" y="0"/>
                  </a:lnTo>
                  <a:lnTo>
                    <a:pt x="81" y="0"/>
                  </a:lnTo>
                  <a:lnTo>
                    <a:pt x="89" y="8"/>
                  </a:lnTo>
                  <a:lnTo>
                    <a:pt x="97" y="8"/>
                  </a:lnTo>
                  <a:lnTo>
                    <a:pt x="105" y="8"/>
                  </a:lnTo>
                  <a:lnTo>
                    <a:pt x="113" y="15"/>
                  </a:lnTo>
                  <a:lnTo>
                    <a:pt x="121" y="15"/>
                  </a:lnTo>
                  <a:lnTo>
                    <a:pt x="129" y="23"/>
                  </a:lnTo>
                  <a:lnTo>
                    <a:pt x="137" y="23"/>
                  </a:lnTo>
                  <a:lnTo>
                    <a:pt x="145" y="30"/>
                  </a:lnTo>
                  <a:lnTo>
                    <a:pt x="153" y="30"/>
                  </a:lnTo>
                  <a:lnTo>
                    <a:pt x="161" y="38"/>
                  </a:lnTo>
                  <a:lnTo>
                    <a:pt x="169" y="45"/>
                  </a:lnTo>
                  <a:lnTo>
                    <a:pt x="177" y="45"/>
                  </a:lnTo>
                  <a:lnTo>
                    <a:pt x="185" y="53"/>
                  </a:lnTo>
                  <a:lnTo>
                    <a:pt x="193" y="60"/>
                  </a:lnTo>
                  <a:lnTo>
                    <a:pt x="201" y="68"/>
                  </a:lnTo>
                  <a:lnTo>
                    <a:pt x="209" y="68"/>
                  </a:lnTo>
                  <a:lnTo>
                    <a:pt x="217" y="75"/>
                  </a:lnTo>
                  <a:lnTo>
                    <a:pt x="225" y="83"/>
                  </a:lnTo>
                  <a:lnTo>
                    <a:pt x="233" y="91"/>
                  </a:lnTo>
                  <a:lnTo>
                    <a:pt x="241" y="98"/>
                  </a:lnTo>
                  <a:lnTo>
                    <a:pt x="249" y="106"/>
                  </a:lnTo>
                  <a:lnTo>
                    <a:pt x="257" y="113"/>
                  </a:lnTo>
                  <a:lnTo>
                    <a:pt x="274" y="128"/>
                  </a:lnTo>
                  <a:lnTo>
                    <a:pt x="274" y="136"/>
                  </a:lnTo>
                  <a:lnTo>
                    <a:pt x="282" y="143"/>
                  </a:lnTo>
                  <a:lnTo>
                    <a:pt x="290" y="151"/>
                  </a:lnTo>
                  <a:lnTo>
                    <a:pt x="298" y="158"/>
                  </a:lnTo>
                  <a:lnTo>
                    <a:pt x="314" y="173"/>
                  </a:lnTo>
                  <a:lnTo>
                    <a:pt x="314" y="181"/>
                  </a:lnTo>
                  <a:lnTo>
                    <a:pt x="322" y="188"/>
                  </a:lnTo>
                  <a:lnTo>
                    <a:pt x="338" y="204"/>
                  </a:lnTo>
                  <a:lnTo>
                    <a:pt x="338" y="211"/>
                  </a:lnTo>
                  <a:lnTo>
                    <a:pt x="354" y="226"/>
                  </a:lnTo>
                  <a:lnTo>
                    <a:pt x="354" y="234"/>
                  </a:lnTo>
                  <a:lnTo>
                    <a:pt x="370" y="249"/>
                  </a:lnTo>
                  <a:lnTo>
                    <a:pt x="370" y="256"/>
                  </a:lnTo>
                  <a:lnTo>
                    <a:pt x="386" y="271"/>
                  </a:lnTo>
                  <a:lnTo>
                    <a:pt x="386" y="286"/>
                  </a:lnTo>
                  <a:lnTo>
                    <a:pt x="394" y="294"/>
                  </a:lnTo>
                  <a:lnTo>
                    <a:pt x="410" y="309"/>
                  </a:lnTo>
                  <a:lnTo>
                    <a:pt x="410" y="324"/>
                  </a:lnTo>
                  <a:lnTo>
                    <a:pt x="418" y="332"/>
                  </a:lnTo>
                  <a:lnTo>
                    <a:pt x="434" y="347"/>
                  </a:lnTo>
                  <a:lnTo>
                    <a:pt x="434" y="362"/>
                  </a:lnTo>
                  <a:lnTo>
                    <a:pt x="450" y="377"/>
                  </a:lnTo>
                  <a:lnTo>
                    <a:pt x="450" y="392"/>
                  </a:lnTo>
                  <a:lnTo>
                    <a:pt x="466" y="407"/>
                  </a:lnTo>
                  <a:lnTo>
                    <a:pt x="466" y="422"/>
                  </a:lnTo>
                  <a:lnTo>
                    <a:pt x="482" y="437"/>
                  </a:lnTo>
                  <a:lnTo>
                    <a:pt x="482" y="452"/>
                  </a:lnTo>
                  <a:lnTo>
                    <a:pt x="499" y="467"/>
                  </a:lnTo>
                  <a:lnTo>
                    <a:pt x="499" y="482"/>
                  </a:lnTo>
                  <a:lnTo>
                    <a:pt x="515" y="497"/>
                  </a:lnTo>
                  <a:lnTo>
                    <a:pt x="515" y="512"/>
                  </a:lnTo>
                  <a:lnTo>
                    <a:pt x="531" y="527"/>
                  </a:lnTo>
                  <a:lnTo>
                    <a:pt x="531" y="543"/>
                  </a:lnTo>
                  <a:lnTo>
                    <a:pt x="547" y="558"/>
                  </a:lnTo>
                  <a:lnTo>
                    <a:pt x="547" y="573"/>
                  </a:lnTo>
                  <a:lnTo>
                    <a:pt x="555" y="580"/>
                  </a:lnTo>
                  <a:lnTo>
                    <a:pt x="555" y="595"/>
                  </a:lnTo>
                  <a:lnTo>
                    <a:pt x="571" y="610"/>
                  </a:lnTo>
                  <a:lnTo>
                    <a:pt x="571" y="625"/>
                  </a:lnTo>
                  <a:lnTo>
                    <a:pt x="579" y="633"/>
                  </a:lnTo>
                  <a:lnTo>
                    <a:pt x="579" y="640"/>
                  </a:lnTo>
                  <a:lnTo>
                    <a:pt x="587" y="648"/>
                  </a:lnTo>
                  <a:lnTo>
                    <a:pt x="587" y="663"/>
                  </a:lnTo>
                  <a:lnTo>
                    <a:pt x="603" y="678"/>
                  </a:lnTo>
                  <a:lnTo>
                    <a:pt x="603" y="701"/>
                  </a:lnTo>
                  <a:lnTo>
                    <a:pt x="619" y="716"/>
                  </a:lnTo>
                  <a:lnTo>
                    <a:pt x="619" y="731"/>
                  </a:lnTo>
                  <a:lnTo>
                    <a:pt x="627" y="738"/>
                  </a:lnTo>
                  <a:lnTo>
                    <a:pt x="627" y="753"/>
                  </a:lnTo>
                  <a:lnTo>
                    <a:pt x="643" y="769"/>
                  </a:lnTo>
                  <a:lnTo>
                    <a:pt x="643" y="791"/>
                  </a:lnTo>
                  <a:lnTo>
                    <a:pt x="659" y="806"/>
                  </a:lnTo>
                  <a:lnTo>
                    <a:pt x="659" y="829"/>
                  </a:lnTo>
                  <a:lnTo>
                    <a:pt x="675" y="844"/>
                  </a:lnTo>
                  <a:lnTo>
                    <a:pt x="675" y="866"/>
                  </a:lnTo>
                  <a:lnTo>
                    <a:pt x="691" y="882"/>
                  </a:lnTo>
                  <a:lnTo>
                    <a:pt x="691" y="904"/>
                  </a:lnTo>
                  <a:lnTo>
                    <a:pt x="707" y="919"/>
                  </a:lnTo>
                  <a:lnTo>
                    <a:pt x="707" y="942"/>
                  </a:lnTo>
                  <a:lnTo>
                    <a:pt x="724" y="957"/>
                  </a:lnTo>
                  <a:lnTo>
                    <a:pt x="724" y="979"/>
                  </a:lnTo>
                  <a:lnTo>
                    <a:pt x="732" y="987"/>
                  </a:lnTo>
                  <a:lnTo>
                    <a:pt x="732" y="1002"/>
                  </a:lnTo>
                  <a:lnTo>
                    <a:pt x="748" y="1017"/>
                  </a:lnTo>
                  <a:lnTo>
                    <a:pt x="748" y="1040"/>
                  </a:lnTo>
                  <a:lnTo>
                    <a:pt x="756" y="1047"/>
                  </a:lnTo>
                  <a:lnTo>
                    <a:pt x="756" y="1055"/>
                  </a:lnTo>
                  <a:lnTo>
                    <a:pt x="764" y="1062"/>
                  </a:lnTo>
                  <a:lnTo>
                    <a:pt x="764" y="1077"/>
                  </a:lnTo>
                  <a:lnTo>
                    <a:pt x="772" y="1085"/>
                  </a:lnTo>
                  <a:lnTo>
                    <a:pt x="772" y="1100"/>
                  </a:lnTo>
                  <a:lnTo>
                    <a:pt x="780" y="1108"/>
                  </a:lnTo>
                  <a:lnTo>
                    <a:pt x="780" y="1115"/>
                  </a:lnTo>
                  <a:lnTo>
                    <a:pt x="788" y="1123"/>
                  </a:lnTo>
                  <a:lnTo>
                    <a:pt x="788" y="1138"/>
                  </a:lnTo>
                  <a:lnTo>
                    <a:pt x="796" y="1145"/>
                  </a:lnTo>
                  <a:lnTo>
                    <a:pt x="796" y="1160"/>
                  </a:lnTo>
                  <a:lnTo>
                    <a:pt x="804" y="1168"/>
                  </a:lnTo>
                  <a:lnTo>
                    <a:pt x="804" y="1183"/>
                  </a:lnTo>
                  <a:lnTo>
                    <a:pt x="820" y="1198"/>
                  </a:lnTo>
                  <a:lnTo>
                    <a:pt x="820" y="1221"/>
                  </a:lnTo>
                  <a:lnTo>
                    <a:pt x="828" y="1228"/>
                  </a:lnTo>
                  <a:lnTo>
                    <a:pt x="828" y="1243"/>
                  </a:lnTo>
                  <a:lnTo>
                    <a:pt x="836" y="1251"/>
                  </a:lnTo>
                  <a:lnTo>
                    <a:pt x="836" y="1266"/>
                  </a:lnTo>
                  <a:lnTo>
                    <a:pt x="852" y="1281"/>
                  </a:lnTo>
                  <a:lnTo>
                    <a:pt x="852" y="1303"/>
                  </a:lnTo>
                  <a:lnTo>
                    <a:pt x="860" y="1311"/>
                  </a:lnTo>
                  <a:lnTo>
                    <a:pt x="860" y="1326"/>
                  </a:lnTo>
                  <a:lnTo>
                    <a:pt x="868" y="1334"/>
                  </a:lnTo>
                  <a:lnTo>
                    <a:pt x="868" y="1341"/>
                  </a:lnTo>
                  <a:lnTo>
                    <a:pt x="876" y="1349"/>
                  </a:lnTo>
                  <a:lnTo>
                    <a:pt x="876" y="1364"/>
                  </a:lnTo>
                  <a:lnTo>
                    <a:pt x="884" y="1371"/>
                  </a:lnTo>
                </a:path>
              </a:pathLst>
            </a:custGeom>
            <a:noFill/>
            <a:ln w="25400">
              <a:solidFill>
                <a:schemeClr val="accent2"/>
              </a:solidFill>
              <a:prstDash val="solid"/>
              <a:round/>
              <a:headEnd/>
              <a:tailEnd/>
            </a:ln>
          </p:spPr>
          <p:txBody>
            <a:bodyPr/>
            <a:lstStyle/>
            <a:p>
              <a:endParaRPr lang="pt-BR"/>
            </a:p>
          </p:txBody>
        </p:sp>
        <p:sp>
          <p:nvSpPr>
            <p:cNvPr id="21611" name="Freeform 99"/>
            <p:cNvSpPr>
              <a:spLocks/>
            </p:cNvSpPr>
            <p:nvPr/>
          </p:nvSpPr>
          <p:spPr bwMode="auto">
            <a:xfrm>
              <a:off x="2871" y="2149"/>
              <a:ext cx="836" cy="1424"/>
            </a:xfrm>
            <a:custGeom>
              <a:avLst/>
              <a:gdLst>
                <a:gd name="T0" fmla="*/ 8 w 836"/>
                <a:gd name="T1" fmla="*/ 1394 h 1424"/>
                <a:gd name="T2" fmla="*/ 16 w 836"/>
                <a:gd name="T3" fmla="*/ 1424 h 1424"/>
                <a:gd name="T4" fmla="*/ 32 w 836"/>
                <a:gd name="T5" fmla="*/ 1386 h 1424"/>
                <a:gd name="T6" fmla="*/ 48 w 836"/>
                <a:gd name="T7" fmla="*/ 1356 h 1424"/>
                <a:gd name="T8" fmla="*/ 57 w 836"/>
                <a:gd name="T9" fmla="*/ 1326 h 1424"/>
                <a:gd name="T10" fmla="*/ 73 w 836"/>
                <a:gd name="T11" fmla="*/ 1296 h 1424"/>
                <a:gd name="T12" fmla="*/ 89 w 836"/>
                <a:gd name="T13" fmla="*/ 1243 h 1424"/>
                <a:gd name="T14" fmla="*/ 105 w 836"/>
                <a:gd name="T15" fmla="*/ 1213 h 1424"/>
                <a:gd name="T16" fmla="*/ 121 w 836"/>
                <a:gd name="T17" fmla="*/ 1160 h 1424"/>
                <a:gd name="T18" fmla="*/ 137 w 836"/>
                <a:gd name="T19" fmla="*/ 1130 h 1424"/>
                <a:gd name="T20" fmla="*/ 145 w 836"/>
                <a:gd name="T21" fmla="*/ 1100 h 1424"/>
                <a:gd name="T22" fmla="*/ 161 w 836"/>
                <a:gd name="T23" fmla="*/ 1070 h 1424"/>
                <a:gd name="T24" fmla="*/ 169 w 836"/>
                <a:gd name="T25" fmla="*/ 1040 h 1424"/>
                <a:gd name="T26" fmla="*/ 193 w 836"/>
                <a:gd name="T27" fmla="*/ 1002 h 1424"/>
                <a:gd name="T28" fmla="*/ 201 w 836"/>
                <a:gd name="T29" fmla="*/ 957 h 1424"/>
                <a:gd name="T30" fmla="*/ 233 w 836"/>
                <a:gd name="T31" fmla="*/ 904 h 1424"/>
                <a:gd name="T32" fmla="*/ 249 w 836"/>
                <a:gd name="T33" fmla="*/ 844 h 1424"/>
                <a:gd name="T34" fmla="*/ 282 w 836"/>
                <a:gd name="T35" fmla="*/ 791 h 1424"/>
                <a:gd name="T36" fmla="*/ 298 w 836"/>
                <a:gd name="T37" fmla="*/ 731 h 1424"/>
                <a:gd name="T38" fmla="*/ 322 w 836"/>
                <a:gd name="T39" fmla="*/ 693 h 1424"/>
                <a:gd name="T40" fmla="*/ 338 w 836"/>
                <a:gd name="T41" fmla="*/ 648 h 1424"/>
                <a:gd name="T42" fmla="*/ 362 w 836"/>
                <a:gd name="T43" fmla="*/ 610 h 1424"/>
                <a:gd name="T44" fmla="*/ 370 w 836"/>
                <a:gd name="T45" fmla="*/ 580 h 1424"/>
                <a:gd name="T46" fmla="*/ 394 w 836"/>
                <a:gd name="T47" fmla="*/ 543 h 1424"/>
                <a:gd name="T48" fmla="*/ 410 w 836"/>
                <a:gd name="T49" fmla="*/ 497 h 1424"/>
                <a:gd name="T50" fmla="*/ 442 w 836"/>
                <a:gd name="T51" fmla="*/ 452 h 1424"/>
                <a:gd name="T52" fmla="*/ 458 w 836"/>
                <a:gd name="T53" fmla="*/ 407 h 1424"/>
                <a:gd name="T54" fmla="*/ 490 w 836"/>
                <a:gd name="T55" fmla="*/ 362 h 1424"/>
                <a:gd name="T56" fmla="*/ 515 w 836"/>
                <a:gd name="T57" fmla="*/ 324 h 1424"/>
                <a:gd name="T58" fmla="*/ 531 w 836"/>
                <a:gd name="T59" fmla="*/ 286 h 1424"/>
                <a:gd name="T60" fmla="*/ 555 w 836"/>
                <a:gd name="T61" fmla="*/ 249 h 1424"/>
                <a:gd name="T62" fmla="*/ 587 w 836"/>
                <a:gd name="T63" fmla="*/ 211 h 1424"/>
                <a:gd name="T64" fmla="*/ 603 w 836"/>
                <a:gd name="T65" fmla="*/ 181 h 1424"/>
                <a:gd name="T66" fmla="*/ 627 w 836"/>
                <a:gd name="T67" fmla="*/ 151 h 1424"/>
                <a:gd name="T68" fmla="*/ 651 w 836"/>
                <a:gd name="T69" fmla="*/ 128 h 1424"/>
                <a:gd name="T70" fmla="*/ 675 w 836"/>
                <a:gd name="T71" fmla="*/ 98 h 1424"/>
                <a:gd name="T72" fmla="*/ 699 w 836"/>
                <a:gd name="T73" fmla="*/ 75 h 1424"/>
                <a:gd name="T74" fmla="*/ 723 w 836"/>
                <a:gd name="T75" fmla="*/ 60 h 1424"/>
                <a:gd name="T76" fmla="*/ 748 w 836"/>
                <a:gd name="T77" fmla="*/ 45 h 1424"/>
                <a:gd name="T78" fmla="*/ 772 w 836"/>
                <a:gd name="T79" fmla="*/ 30 h 1424"/>
                <a:gd name="T80" fmla="*/ 796 w 836"/>
                <a:gd name="T81" fmla="*/ 15 h 1424"/>
                <a:gd name="T82" fmla="*/ 820 w 836"/>
                <a:gd name="T83" fmla="*/ 8 h 14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6"/>
                <a:gd name="T127" fmla="*/ 0 h 1424"/>
                <a:gd name="T128" fmla="*/ 836 w 836"/>
                <a:gd name="T129" fmla="*/ 1424 h 142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6" h="1424">
                  <a:moveTo>
                    <a:pt x="0" y="1371"/>
                  </a:moveTo>
                  <a:lnTo>
                    <a:pt x="0" y="1386"/>
                  </a:lnTo>
                  <a:lnTo>
                    <a:pt x="8" y="1394"/>
                  </a:lnTo>
                  <a:lnTo>
                    <a:pt x="8" y="1409"/>
                  </a:lnTo>
                  <a:lnTo>
                    <a:pt x="24" y="1424"/>
                  </a:lnTo>
                  <a:lnTo>
                    <a:pt x="16" y="1424"/>
                  </a:lnTo>
                  <a:lnTo>
                    <a:pt x="24" y="1409"/>
                  </a:lnTo>
                  <a:lnTo>
                    <a:pt x="32" y="1401"/>
                  </a:lnTo>
                  <a:lnTo>
                    <a:pt x="32" y="1386"/>
                  </a:lnTo>
                  <a:lnTo>
                    <a:pt x="40" y="1379"/>
                  </a:lnTo>
                  <a:lnTo>
                    <a:pt x="40" y="1364"/>
                  </a:lnTo>
                  <a:lnTo>
                    <a:pt x="48" y="1356"/>
                  </a:lnTo>
                  <a:lnTo>
                    <a:pt x="48" y="1349"/>
                  </a:lnTo>
                  <a:lnTo>
                    <a:pt x="57" y="1341"/>
                  </a:lnTo>
                  <a:lnTo>
                    <a:pt x="57" y="1326"/>
                  </a:lnTo>
                  <a:lnTo>
                    <a:pt x="65" y="1318"/>
                  </a:lnTo>
                  <a:lnTo>
                    <a:pt x="65" y="1303"/>
                  </a:lnTo>
                  <a:lnTo>
                    <a:pt x="73" y="1296"/>
                  </a:lnTo>
                  <a:lnTo>
                    <a:pt x="73" y="1281"/>
                  </a:lnTo>
                  <a:lnTo>
                    <a:pt x="89" y="1266"/>
                  </a:lnTo>
                  <a:lnTo>
                    <a:pt x="89" y="1243"/>
                  </a:lnTo>
                  <a:lnTo>
                    <a:pt x="97" y="1236"/>
                  </a:lnTo>
                  <a:lnTo>
                    <a:pt x="97" y="1221"/>
                  </a:lnTo>
                  <a:lnTo>
                    <a:pt x="105" y="1213"/>
                  </a:lnTo>
                  <a:lnTo>
                    <a:pt x="105" y="1198"/>
                  </a:lnTo>
                  <a:lnTo>
                    <a:pt x="121" y="1183"/>
                  </a:lnTo>
                  <a:lnTo>
                    <a:pt x="121" y="1160"/>
                  </a:lnTo>
                  <a:lnTo>
                    <a:pt x="129" y="1153"/>
                  </a:lnTo>
                  <a:lnTo>
                    <a:pt x="129" y="1138"/>
                  </a:lnTo>
                  <a:lnTo>
                    <a:pt x="137" y="1130"/>
                  </a:lnTo>
                  <a:lnTo>
                    <a:pt x="137" y="1123"/>
                  </a:lnTo>
                  <a:lnTo>
                    <a:pt x="145" y="1115"/>
                  </a:lnTo>
                  <a:lnTo>
                    <a:pt x="145" y="1100"/>
                  </a:lnTo>
                  <a:lnTo>
                    <a:pt x="153" y="1092"/>
                  </a:lnTo>
                  <a:lnTo>
                    <a:pt x="153" y="1077"/>
                  </a:lnTo>
                  <a:lnTo>
                    <a:pt x="161" y="1070"/>
                  </a:lnTo>
                  <a:lnTo>
                    <a:pt x="161" y="1062"/>
                  </a:lnTo>
                  <a:lnTo>
                    <a:pt x="169" y="1055"/>
                  </a:lnTo>
                  <a:lnTo>
                    <a:pt x="169" y="1040"/>
                  </a:lnTo>
                  <a:lnTo>
                    <a:pt x="177" y="1032"/>
                  </a:lnTo>
                  <a:lnTo>
                    <a:pt x="177" y="1017"/>
                  </a:lnTo>
                  <a:lnTo>
                    <a:pt x="193" y="1002"/>
                  </a:lnTo>
                  <a:lnTo>
                    <a:pt x="193" y="979"/>
                  </a:lnTo>
                  <a:lnTo>
                    <a:pt x="201" y="972"/>
                  </a:lnTo>
                  <a:lnTo>
                    <a:pt x="201" y="957"/>
                  </a:lnTo>
                  <a:lnTo>
                    <a:pt x="217" y="942"/>
                  </a:lnTo>
                  <a:lnTo>
                    <a:pt x="217" y="919"/>
                  </a:lnTo>
                  <a:lnTo>
                    <a:pt x="233" y="904"/>
                  </a:lnTo>
                  <a:lnTo>
                    <a:pt x="233" y="882"/>
                  </a:lnTo>
                  <a:lnTo>
                    <a:pt x="249" y="866"/>
                  </a:lnTo>
                  <a:lnTo>
                    <a:pt x="249" y="844"/>
                  </a:lnTo>
                  <a:lnTo>
                    <a:pt x="265" y="829"/>
                  </a:lnTo>
                  <a:lnTo>
                    <a:pt x="265" y="806"/>
                  </a:lnTo>
                  <a:lnTo>
                    <a:pt x="282" y="791"/>
                  </a:lnTo>
                  <a:lnTo>
                    <a:pt x="282" y="769"/>
                  </a:lnTo>
                  <a:lnTo>
                    <a:pt x="298" y="753"/>
                  </a:lnTo>
                  <a:lnTo>
                    <a:pt x="298" y="731"/>
                  </a:lnTo>
                  <a:lnTo>
                    <a:pt x="314" y="716"/>
                  </a:lnTo>
                  <a:lnTo>
                    <a:pt x="314" y="701"/>
                  </a:lnTo>
                  <a:lnTo>
                    <a:pt x="322" y="693"/>
                  </a:lnTo>
                  <a:lnTo>
                    <a:pt x="322" y="678"/>
                  </a:lnTo>
                  <a:lnTo>
                    <a:pt x="338" y="663"/>
                  </a:lnTo>
                  <a:lnTo>
                    <a:pt x="338" y="648"/>
                  </a:lnTo>
                  <a:lnTo>
                    <a:pt x="346" y="640"/>
                  </a:lnTo>
                  <a:lnTo>
                    <a:pt x="346" y="625"/>
                  </a:lnTo>
                  <a:lnTo>
                    <a:pt x="362" y="610"/>
                  </a:lnTo>
                  <a:lnTo>
                    <a:pt x="362" y="595"/>
                  </a:lnTo>
                  <a:lnTo>
                    <a:pt x="370" y="588"/>
                  </a:lnTo>
                  <a:lnTo>
                    <a:pt x="370" y="580"/>
                  </a:lnTo>
                  <a:lnTo>
                    <a:pt x="378" y="573"/>
                  </a:lnTo>
                  <a:lnTo>
                    <a:pt x="378" y="558"/>
                  </a:lnTo>
                  <a:lnTo>
                    <a:pt x="394" y="543"/>
                  </a:lnTo>
                  <a:lnTo>
                    <a:pt x="394" y="527"/>
                  </a:lnTo>
                  <a:lnTo>
                    <a:pt x="410" y="512"/>
                  </a:lnTo>
                  <a:lnTo>
                    <a:pt x="410" y="497"/>
                  </a:lnTo>
                  <a:lnTo>
                    <a:pt x="426" y="482"/>
                  </a:lnTo>
                  <a:lnTo>
                    <a:pt x="426" y="467"/>
                  </a:lnTo>
                  <a:lnTo>
                    <a:pt x="442" y="452"/>
                  </a:lnTo>
                  <a:lnTo>
                    <a:pt x="442" y="437"/>
                  </a:lnTo>
                  <a:lnTo>
                    <a:pt x="458" y="422"/>
                  </a:lnTo>
                  <a:lnTo>
                    <a:pt x="458" y="407"/>
                  </a:lnTo>
                  <a:lnTo>
                    <a:pt x="474" y="392"/>
                  </a:lnTo>
                  <a:lnTo>
                    <a:pt x="474" y="377"/>
                  </a:lnTo>
                  <a:lnTo>
                    <a:pt x="490" y="362"/>
                  </a:lnTo>
                  <a:lnTo>
                    <a:pt x="490" y="347"/>
                  </a:lnTo>
                  <a:lnTo>
                    <a:pt x="498" y="339"/>
                  </a:lnTo>
                  <a:lnTo>
                    <a:pt x="515" y="324"/>
                  </a:lnTo>
                  <a:lnTo>
                    <a:pt x="515" y="309"/>
                  </a:lnTo>
                  <a:lnTo>
                    <a:pt x="531" y="294"/>
                  </a:lnTo>
                  <a:lnTo>
                    <a:pt x="531" y="286"/>
                  </a:lnTo>
                  <a:lnTo>
                    <a:pt x="547" y="271"/>
                  </a:lnTo>
                  <a:lnTo>
                    <a:pt x="547" y="256"/>
                  </a:lnTo>
                  <a:lnTo>
                    <a:pt x="555" y="249"/>
                  </a:lnTo>
                  <a:lnTo>
                    <a:pt x="571" y="234"/>
                  </a:lnTo>
                  <a:lnTo>
                    <a:pt x="571" y="226"/>
                  </a:lnTo>
                  <a:lnTo>
                    <a:pt x="587" y="211"/>
                  </a:lnTo>
                  <a:lnTo>
                    <a:pt x="587" y="204"/>
                  </a:lnTo>
                  <a:lnTo>
                    <a:pt x="603" y="188"/>
                  </a:lnTo>
                  <a:lnTo>
                    <a:pt x="603" y="181"/>
                  </a:lnTo>
                  <a:lnTo>
                    <a:pt x="611" y="173"/>
                  </a:lnTo>
                  <a:lnTo>
                    <a:pt x="627" y="158"/>
                  </a:lnTo>
                  <a:lnTo>
                    <a:pt x="627" y="151"/>
                  </a:lnTo>
                  <a:lnTo>
                    <a:pt x="635" y="143"/>
                  </a:lnTo>
                  <a:lnTo>
                    <a:pt x="643" y="136"/>
                  </a:lnTo>
                  <a:lnTo>
                    <a:pt x="651" y="128"/>
                  </a:lnTo>
                  <a:lnTo>
                    <a:pt x="667" y="113"/>
                  </a:lnTo>
                  <a:lnTo>
                    <a:pt x="667" y="106"/>
                  </a:lnTo>
                  <a:lnTo>
                    <a:pt x="675" y="98"/>
                  </a:lnTo>
                  <a:lnTo>
                    <a:pt x="683" y="91"/>
                  </a:lnTo>
                  <a:lnTo>
                    <a:pt x="691" y="83"/>
                  </a:lnTo>
                  <a:lnTo>
                    <a:pt x="699" y="75"/>
                  </a:lnTo>
                  <a:lnTo>
                    <a:pt x="707" y="75"/>
                  </a:lnTo>
                  <a:lnTo>
                    <a:pt x="715" y="68"/>
                  </a:lnTo>
                  <a:lnTo>
                    <a:pt x="723" y="60"/>
                  </a:lnTo>
                  <a:lnTo>
                    <a:pt x="732" y="53"/>
                  </a:lnTo>
                  <a:lnTo>
                    <a:pt x="740" y="45"/>
                  </a:lnTo>
                  <a:lnTo>
                    <a:pt x="748" y="45"/>
                  </a:lnTo>
                  <a:lnTo>
                    <a:pt x="756" y="38"/>
                  </a:lnTo>
                  <a:lnTo>
                    <a:pt x="764" y="30"/>
                  </a:lnTo>
                  <a:lnTo>
                    <a:pt x="772" y="30"/>
                  </a:lnTo>
                  <a:lnTo>
                    <a:pt x="780" y="23"/>
                  </a:lnTo>
                  <a:lnTo>
                    <a:pt x="788" y="23"/>
                  </a:lnTo>
                  <a:lnTo>
                    <a:pt x="796" y="15"/>
                  </a:lnTo>
                  <a:lnTo>
                    <a:pt x="804" y="15"/>
                  </a:lnTo>
                  <a:lnTo>
                    <a:pt x="812" y="8"/>
                  </a:lnTo>
                  <a:lnTo>
                    <a:pt x="820" y="8"/>
                  </a:lnTo>
                  <a:lnTo>
                    <a:pt x="828" y="8"/>
                  </a:lnTo>
                  <a:lnTo>
                    <a:pt x="836" y="0"/>
                  </a:lnTo>
                </a:path>
              </a:pathLst>
            </a:custGeom>
            <a:noFill/>
            <a:ln w="25400">
              <a:solidFill>
                <a:schemeClr val="accent2"/>
              </a:solidFill>
              <a:prstDash val="solid"/>
              <a:round/>
              <a:headEnd/>
              <a:tailEnd/>
            </a:ln>
          </p:spPr>
          <p:txBody>
            <a:bodyPr/>
            <a:lstStyle/>
            <a:p>
              <a:endParaRPr lang="pt-BR"/>
            </a:p>
          </p:txBody>
        </p:sp>
        <p:sp>
          <p:nvSpPr>
            <p:cNvPr id="21612" name="Freeform 100"/>
            <p:cNvSpPr>
              <a:spLocks/>
            </p:cNvSpPr>
            <p:nvPr/>
          </p:nvSpPr>
          <p:spPr bwMode="auto">
            <a:xfrm>
              <a:off x="3707" y="2149"/>
              <a:ext cx="884" cy="1326"/>
            </a:xfrm>
            <a:custGeom>
              <a:avLst/>
              <a:gdLst>
                <a:gd name="T0" fmla="*/ 16 w 884"/>
                <a:gd name="T1" fmla="*/ 0 h 1326"/>
                <a:gd name="T2" fmla="*/ 40 w 884"/>
                <a:gd name="T3" fmla="*/ 0 h 1326"/>
                <a:gd name="T4" fmla="*/ 64 w 884"/>
                <a:gd name="T5" fmla="*/ 0 h 1326"/>
                <a:gd name="T6" fmla="*/ 88 w 884"/>
                <a:gd name="T7" fmla="*/ 0 h 1326"/>
                <a:gd name="T8" fmla="*/ 112 w 884"/>
                <a:gd name="T9" fmla="*/ 8 h 1326"/>
                <a:gd name="T10" fmla="*/ 137 w 884"/>
                <a:gd name="T11" fmla="*/ 15 h 1326"/>
                <a:gd name="T12" fmla="*/ 161 w 884"/>
                <a:gd name="T13" fmla="*/ 23 h 1326"/>
                <a:gd name="T14" fmla="*/ 185 w 884"/>
                <a:gd name="T15" fmla="*/ 38 h 1326"/>
                <a:gd name="T16" fmla="*/ 209 w 884"/>
                <a:gd name="T17" fmla="*/ 53 h 1326"/>
                <a:gd name="T18" fmla="*/ 233 w 884"/>
                <a:gd name="T19" fmla="*/ 68 h 1326"/>
                <a:gd name="T20" fmla="*/ 257 w 884"/>
                <a:gd name="T21" fmla="*/ 91 h 1326"/>
                <a:gd name="T22" fmla="*/ 281 w 884"/>
                <a:gd name="T23" fmla="*/ 113 h 1326"/>
                <a:gd name="T24" fmla="*/ 305 w 884"/>
                <a:gd name="T25" fmla="*/ 143 h 1326"/>
                <a:gd name="T26" fmla="*/ 337 w 884"/>
                <a:gd name="T27" fmla="*/ 173 h 1326"/>
                <a:gd name="T28" fmla="*/ 362 w 884"/>
                <a:gd name="T29" fmla="*/ 204 h 1326"/>
                <a:gd name="T30" fmla="*/ 378 w 884"/>
                <a:gd name="T31" fmla="*/ 234 h 1326"/>
                <a:gd name="T32" fmla="*/ 410 w 884"/>
                <a:gd name="T33" fmla="*/ 271 h 1326"/>
                <a:gd name="T34" fmla="*/ 434 w 884"/>
                <a:gd name="T35" fmla="*/ 309 h 1326"/>
                <a:gd name="T36" fmla="*/ 458 w 884"/>
                <a:gd name="T37" fmla="*/ 347 h 1326"/>
                <a:gd name="T38" fmla="*/ 474 w 884"/>
                <a:gd name="T39" fmla="*/ 392 h 1326"/>
                <a:gd name="T40" fmla="*/ 506 w 884"/>
                <a:gd name="T41" fmla="*/ 437 h 1326"/>
                <a:gd name="T42" fmla="*/ 522 w 884"/>
                <a:gd name="T43" fmla="*/ 482 h 1326"/>
                <a:gd name="T44" fmla="*/ 554 w 884"/>
                <a:gd name="T45" fmla="*/ 527 h 1326"/>
                <a:gd name="T46" fmla="*/ 571 w 884"/>
                <a:gd name="T47" fmla="*/ 573 h 1326"/>
                <a:gd name="T48" fmla="*/ 595 w 884"/>
                <a:gd name="T49" fmla="*/ 610 h 1326"/>
                <a:gd name="T50" fmla="*/ 603 w 884"/>
                <a:gd name="T51" fmla="*/ 640 h 1326"/>
                <a:gd name="T52" fmla="*/ 627 w 884"/>
                <a:gd name="T53" fmla="*/ 678 h 1326"/>
                <a:gd name="T54" fmla="*/ 635 w 884"/>
                <a:gd name="T55" fmla="*/ 716 h 1326"/>
                <a:gd name="T56" fmla="*/ 667 w 884"/>
                <a:gd name="T57" fmla="*/ 769 h 1326"/>
                <a:gd name="T58" fmla="*/ 683 w 884"/>
                <a:gd name="T59" fmla="*/ 821 h 1326"/>
                <a:gd name="T60" fmla="*/ 699 w 884"/>
                <a:gd name="T61" fmla="*/ 851 h 1326"/>
                <a:gd name="T62" fmla="*/ 707 w 884"/>
                <a:gd name="T63" fmla="*/ 882 h 1326"/>
                <a:gd name="T64" fmla="*/ 731 w 884"/>
                <a:gd name="T65" fmla="*/ 919 h 1326"/>
                <a:gd name="T66" fmla="*/ 747 w 884"/>
                <a:gd name="T67" fmla="*/ 979 h 1326"/>
                <a:gd name="T68" fmla="*/ 771 w 884"/>
                <a:gd name="T69" fmla="*/ 1017 h 1326"/>
                <a:gd name="T70" fmla="*/ 779 w 884"/>
                <a:gd name="T71" fmla="*/ 1062 h 1326"/>
                <a:gd name="T72" fmla="*/ 804 w 884"/>
                <a:gd name="T73" fmla="*/ 1108 h 1326"/>
                <a:gd name="T74" fmla="*/ 820 w 884"/>
                <a:gd name="T75" fmla="*/ 1160 h 1326"/>
                <a:gd name="T76" fmla="*/ 844 w 884"/>
                <a:gd name="T77" fmla="*/ 1198 h 1326"/>
                <a:gd name="T78" fmla="*/ 852 w 884"/>
                <a:gd name="T79" fmla="*/ 1243 h 1326"/>
                <a:gd name="T80" fmla="*/ 868 w 884"/>
                <a:gd name="T81" fmla="*/ 1266 h 1326"/>
                <a:gd name="T82" fmla="*/ 876 w 884"/>
                <a:gd name="T83" fmla="*/ 1303 h 13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84"/>
                <a:gd name="T127" fmla="*/ 0 h 1326"/>
                <a:gd name="T128" fmla="*/ 884 w 884"/>
                <a:gd name="T129" fmla="*/ 1326 h 13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84" h="1326">
                  <a:moveTo>
                    <a:pt x="0" y="0"/>
                  </a:moveTo>
                  <a:lnTo>
                    <a:pt x="8" y="0"/>
                  </a:lnTo>
                  <a:lnTo>
                    <a:pt x="16" y="0"/>
                  </a:lnTo>
                  <a:lnTo>
                    <a:pt x="24" y="0"/>
                  </a:lnTo>
                  <a:lnTo>
                    <a:pt x="32" y="0"/>
                  </a:lnTo>
                  <a:lnTo>
                    <a:pt x="40" y="0"/>
                  </a:lnTo>
                  <a:lnTo>
                    <a:pt x="48" y="0"/>
                  </a:lnTo>
                  <a:lnTo>
                    <a:pt x="56" y="0"/>
                  </a:lnTo>
                  <a:lnTo>
                    <a:pt x="64" y="0"/>
                  </a:lnTo>
                  <a:lnTo>
                    <a:pt x="72" y="0"/>
                  </a:lnTo>
                  <a:lnTo>
                    <a:pt x="80" y="0"/>
                  </a:lnTo>
                  <a:lnTo>
                    <a:pt x="88" y="0"/>
                  </a:lnTo>
                  <a:lnTo>
                    <a:pt x="96" y="0"/>
                  </a:lnTo>
                  <a:lnTo>
                    <a:pt x="104" y="0"/>
                  </a:lnTo>
                  <a:lnTo>
                    <a:pt x="112" y="8"/>
                  </a:lnTo>
                  <a:lnTo>
                    <a:pt x="121" y="8"/>
                  </a:lnTo>
                  <a:lnTo>
                    <a:pt x="129" y="8"/>
                  </a:lnTo>
                  <a:lnTo>
                    <a:pt x="137" y="15"/>
                  </a:lnTo>
                  <a:lnTo>
                    <a:pt x="145" y="15"/>
                  </a:lnTo>
                  <a:lnTo>
                    <a:pt x="153" y="23"/>
                  </a:lnTo>
                  <a:lnTo>
                    <a:pt x="161" y="23"/>
                  </a:lnTo>
                  <a:lnTo>
                    <a:pt x="169" y="30"/>
                  </a:lnTo>
                  <a:lnTo>
                    <a:pt x="177" y="30"/>
                  </a:lnTo>
                  <a:lnTo>
                    <a:pt x="185" y="38"/>
                  </a:lnTo>
                  <a:lnTo>
                    <a:pt x="193" y="45"/>
                  </a:lnTo>
                  <a:lnTo>
                    <a:pt x="201" y="45"/>
                  </a:lnTo>
                  <a:lnTo>
                    <a:pt x="209" y="53"/>
                  </a:lnTo>
                  <a:lnTo>
                    <a:pt x="217" y="60"/>
                  </a:lnTo>
                  <a:lnTo>
                    <a:pt x="225" y="68"/>
                  </a:lnTo>
                  <a:lnTo>
                    <a:pt x="233" y="68"/>
                  </a:lnTo>
                  <a:lnTo>
                    <a:pt x="241" y="75"/>
                  </a:lnTo>
                  <a:lnTo>
                    <a:pt x="249" y="83"/>
                  </a:lnTo>
                  <a:lnTo>
                    <a:pt x="257" y="91"/>
                  </a:lnTo>
                  <a:lnTo>
                    <a:pt x="265" y="98"/>
                  </a:lnTo>
                  <a:lnTo>
                    <a:pt x="273" y="106"/>
                  </a:lnTo>
                  <a:lnTo>
                    <a:pt x="281" y="113"/>
                  </a:lnTo>
                  <a:lnTo>
                    <a:pt x="297" y="128"/>
                  </a:lnTo>
                  <a:lnTo>
                    <a:pt x="297" y="136"/>
                  </a:lnTo>
                  <a:lnTo>
                    <a:pt x="305" y="143"/>
                  </a:lnTo>
                  <a:lnTo>
                    <a:pt x="313" y="151"/>
                  </a:lnTo>
                  <a:lnTo>
                    <a:pt x="321" y="158"/>
                  </a:lnTo>
                  <a:lnTo>
                    <a:pt x="337" y="173"/>
                  </a:lnTo>
                  <a:lnTo>
                    <a:pt x="337" y="181"/>
                  </a:lnTo>
                  <a:lnTo>
                    <a:pt x="346" y="188"/>
                  </a:lnTo>
                  <a:lnTo>
                    <a:pt x="362" y="204"/>
                  </a:lnTo>
                  <a:lnTo>
                    <a:pt x="362" y="211"/>
                  </a:lnTo>
                  <a:lnTo>
                    <a:pt x="378" y="226"/>
                  </a:lnTo>
                  <a:lnTo>
                    <a:pt x="378" y="234"/>
                  </a:lnTo>
                  <a:lnTo>
                    <a:pt x="394" y="249"/>
                  </a:lnTo>
                  <a:lnTo>
                    <a:pt x="394" y="256"/>
                  </a:lnTo>
                  <a:lnTo>
                    <a:pt x="410" y="271"/>
                  </a:lnTo>
                  <a:lnTo>
                    <a:pt x="410" y="286"/>
                  </a:lnTo>
                  <a:lnTo>
                    <a:pt x="418" y="294"/>
                  </a:lnTo>
                  <a:lnTo>
                    <a:pt x="434" y="309"/>
                  </a:lnTo>
                  <a:lnTo>
                    <a:pt x="434" y="324"/>
                  </a:lnTo>
                  <a:lnTo>
                    <a:pt x="442" y="332"/>
                  </a:lnTo>
                  <a:lnTo>
                    <a:pt x="458" y="347"/>
                  </a:lnTo>
                  <a:lnTo>
                    <a:pt x="458" y="362"/>
                  </a:lnTo>
                  <a:lnTo>
                    <a:pt x="474" y="377"/>
                  </a:lnTo>
                  <a:lnTo>
                    <a:pt x="474" y="392"/>
                  </a:lnTo>
                  <a:lnTo>
                    <a:pt x="490" y="407"/>
                  </a:lnTo>
                  <a:lnTo>
                    <a:pt x="490" y="422"/>
                  </a:lnTo>
                  <a:lnTo>
                    <a:pt x="506" y="437"/>
                  </a:lnTo>
                  <a:lnTo>
                    <a:pt x="506" y="452"/>
                  </a:lnTo>
                  <a:lnTo>
                    <a:pt x="522" y="467"/>
                  </a:lnTo>
                  <a:lnTo>
                    <a:pt x="522" y="482"/>
                  </a:lnTo>
                  <a:lnTo>
                    <a:pt x="538" y="497"/>
                  </a:lnTo>
                  <a:lnTo>
                    <a:pt x="538" y="512"/>
                  </a:lnTo>
                  <a:lnTo>
                    <a:pt x="554" y="527"/>
                  </a:lnTo>
                  <a:lnTo>
                    <a:pt x="554" y="543"/>
                  </a:lnTo>
                  <a:lnTo>
                    <a:pt x="571" y="558"/>
                  </a:lnTo>
                  <a:lnTo>
                    <a:pt x="571" y="573"/>
                  </a:lnTo>
                  <a:lnTo>
                    <a:pt x="579" y="580"/>
                  </a:lnTo>
                  <a:lnTo>
                    <a:pt x="579" y="595"/>
                  </a:lnTo>
                  <a:lnTo>
                    <a:pt x="595" y="610"/>
                  </a:lnTo>
                  <a:lnTo>
                    <a:pt x="595" y="625"/>
                  </a:lnTo>
                  <a:lnTo>
                    <a:pt x="603" y="633"/>
                  </a:lnTo>
                  <a:lnTo>
                    <a:pt x="603" y="640"/>
                  </a:lnTo>
                  <a:lnTo>
                    <a:pt x="611" y="648"/>
                  </a:lnTo>
                  <a:lnTo>
                    <a:pt x="611" y="663"/>
                  </a:lnTo>
                  <a:lnTo>
                    <a:pt x="627" y="678"/>
                  </a:lnTo>
                  <a:lnTo>
                    <a:pt x="627" y="693"/>
                  </a:lnTo>
                  <a:lnTo>
                    <a:pt x="635" y="701"/>
                  </a:lnTo>
                  <a:lnTo>
                    <a:pt x="635" y="716"/>
                  </a:lnTo>
                  <a:lnTo>
                    <a:pt x="651" y="731"/>
                  </a:lnTo>
                  <a:lnTo>
                    <a:pt x="651" y="753"/>
                  </a:lnTo>
                  <a:lnTo>
                    <a:pt x="667" y="769"/>
                  </a:lnTo>
                  <a:lnTo>
                    <a:pt x="667" y="791"/>
                  </a:lnTo>
                  <a:lnTo>
                    <a:pt x="683" y="806"/>
                  </a:lnTo>
                  <a:lnTo>
                    <a:pt x="683" y="821"/>
                  </a:lnTo>
                  <a:lnTo>
                    <a:pt x="691" y="829"/>
                  </a:lnTo>
                  <a:lnTo>
                    <a:pt x="691" y="844"/>
                  </a:lnTo>
                  <a:lnTo>
                    <a:pt x="699" y="851"/>
                  </a:lnTo>
                  <a:lnTo>
                    <a:pt x="699" y="859"/>
                  </a:lnTo>
                  <a:lnTo>
                    <a:pt x="707" y="866"/>
                  </a:lnTo>
                  <a:lnTo>
                    <a:pt x="707" y="882"/>
                  </a:lnTo>
                  <a:lnTo>
                    <a:pt x="715" y="889"/>
                  </a:lnTo>
                  <a:lnTo>
                    <a:pt x="715" y="904"/>
                  </a:lnTo>
                  <a:lnTo>
                    <a:pt x="731" y="919"/>
                  </a:lnTo>
                  <a:lnTo>
                    <a:pt x="731" y="942"/>
                  </a:lnTo>
                  <a:lnTo>
                    <a:pt x="747" y="957"/>
                  </a:lnTo>
                  <a:lnTo>
                    <a:pt x="747" y="979"/>
                  </a:lnTo>
                  <a:lnTo>
                    <a:pt x="755" y="987"/>
                  </a:lnTo>
                  <a:lnTo>
                    <a:pt x="755" y="1002"/>
                  </a:lnTo>
                  <a:lnTo>
                    <a:pt x="771" y="1017"/>
                  </a:lnTo>
                  <a:lnTo>
                    <a:pt x="771" y="1040"/>
                  </a:lnTo>
                  <a:lnTo>
                    <a:pt x="779" y="1047"/>
                  </a:lnTo>
                  <a:lnTo>
                    <a:pt x="779" y="1062"/>
                  </a:lnTo>
                  <a:lnTo>
                    <a:pt x="796" y="1077"/>
                  </a:lnTo>
                  <a:lnTo>
                    <a:pt x="796" y="1100"/>
                  </a:lnTo>
                  <a:lnTo>
                    <a:pt x="804" y="1108"/>
                  </a:lnTo>
                  <a:lnTo>
                    <a:pt x="804" y="1123"/>
                  </a:lnTo>
                  <a:lnTo>
                    <a:pt x="820" y="1138"/>
                  </a:lnTo>
                  <a:lnTo>
                    <a:pt x="820" y="1160"/>
                  </a:lnTo>
                  <a:lnTo>
                    <a:pt x="828" y="1168"/>
                  </a:lnTo>
                  <a:lnTo>
                    <a:pt x="828" y="1183"/>
                  </a:lnTo>
                  <a:lnTo>
                    <a:pt x="844" y="1198"/>
                  </a:lnTo>
                  <a:lnTo>
                    <a:pt x="844" y="1221"/>
                  </a:lnTo>
                  <a:lnTo>
                    <a:pt x="852" y="1228"/>
                  </a:lnTo>
                  <a:lnTo>
                    <a:pt x="852" y="1243"/>
                  </a:lnTo>
                  <a:lnTo>
                    <a:pt x="860" y="1251"/>
                  </a:lnTo>
                  <a:lnTo>
                    <a:pt x="860" y="1258"/>
                  </a:lnTo>
                  <a:lnTo>
                    <a:pt x="868" y="1266"/>
                  </a:lnTo>
                  <a:lnTo>
                    <a:pt x="868" y="1281"/>
                  </a:lnTo>
                  <a:lnTo>
                    <a:pt x="876" y="1288"/>
                  </a:lnTo>
                  <a:lnTo>
                    <a:pt x="876" y="1303"/>
                  </a:lnTo>
                  <a:lnTo>
                    <a:pt x="884" y="1311"/>
                  </a:lnTo>
                  <a:lnTo>
                    <a:pt x="884" y="1326"/>
                  </a:lnTo>
                </a:path>
              </a:pathLst>
            </a:custGeom>
            <a:noFill/>
            <a:ln w="25400">
              <a:solidFill>
                <a:schemeClr val="accent2"/>
              </a:solidFill>
              <a:prstDash val="solid"/>
              <a:round/>
              <a:headEnd/>
              <a:tailEnd/>
            </a:ln>
          </p:spPr>
          <p:txBody>
            <a:bodyPr/>
            <a:lstStyle/>
            <a:p>
              <a:endParaRPr lang="pt-BR"/>
            </a:p>
          </p:txBody>
        </p:sp>
        <p:sp>
          <p:nvSpPr>
            <p:cNvPr id="21613" name="Freeform 101"/>
            <p:cNvSpPr>
              <a:spLocks/>
            </p:cNvSpPr>
            <p:nvPr/>
          </p:nvSpPr>
          <p:spPr bwMode="auto">
            <a:xfrm>
              <a:off x="4591" y="3475"/>
              <a:ext cx="48" cy="105"/>
            </a:xfrm>
            <a:custGeom>
              <a:avLst/>
              <a:gdLst>
                <a:gd name="T0" fmla="*/ 0 w 48"/>
                <a:gd name="T1" fmla="*/ 0 h 105"/>
                <a:gd name="T2" fmla="*/ 8 w 48"/>
                <a:gd name="T3" fmla="*/ 8 h 105"/>
                <a:gd name="T4" fmla="*/ 8 w 48"/>
                <a:gd name="T5" fmla="*/ 15 h 105"/>
                <a:gd name="T6" fmla="*/ 16 w 48"/>
                <a:gd name="T7" fmla="*/ 23 h 105"/>
                <a:gd name="T8" fmla="*/ 16 w 48"/>
                <a:gd name="T9" fmla="*/ 38 h 105"/>
                <a:gd name="T10" fmla="*/ 24 w 48"/>
                <a:gd name="T11" fmla="*/ 45 h 105"/>
                <a:gd name="T12" fmla="*/ 24 w 48"/>
                <a:gd name="T13" fmla="*/ 60 h 105"/>
                <a:gd name="T14" fmla="*/ 32 w 48"/>
                <a:gd name="T15" fmla="*/ 68 h 105"/>
                <a:gd name="T16" fmla="*/ 32 w 48"/>
                <a:gd name="T17" fmla="*/ 83 h 105"/>
                <a:gd name="T18" fmla="*/ 40 w 48"/>
                <a:gd name="T19" fmla="*/ 90 h 105"/>
                <a:gd name="T20" fmla="*/ 40 w 48"/>
                <a:gd name="T21" fmla="*/ 98 h 105"/>
                <a:gd name="T22" fmla="*/ 48 w 48"/>
                <a:gd name="T23" fmla="*/ 105 h 10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
                <a:gd name="T37" fmla="*/ 0 h 105"/>
                <a:gd name="T38" fmla="*/ 48 w 48"/>
                <a:gd name="T39" fmla="*/ 105 h 10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 h="105">
                  <a:moveTo>
                    <a:pt x="0" y="0"/>
                  </a:moveTo>
                  <a:lnTo>
                    <a:pt x="8" y="8"/>
                  </a:lnTo>
                  <a:lnTo>
                    <a:pt x="8" y="15"/>
                  </a:lnTo>
                  <a:lnTo>
                    <a:pt x="16" y="23"/>
                  </a:lnTo>
                  <a:lnTo>
                    <a:pt x="16" y="38"/>
                  </a:lnTo>
                  <a:lnTo>
                    <a:pt x="24" y="45"/>
                  </a:lnTo>
                  <a:lnTo>
                    <a:pt x="24" y="60"/>
                  </a:lnTo>
                  <a:lnTo>
                    <a:pt x="32" y="68"/>
                  </a:lnTo>
                  <a:lnTo>
                    <a:pt x="32" y="83"/>
                  </a:lnTo>
                  <a:lnTo>
                    <a:pt x="40" y="90"/>
                  </a:lnTo>
                  <a:lnTo>
                    <a:pt x="40" y="98"/>
                  </a:lnTo>
                  <a:lnTo>
                    <a:pt x="48" y="105"/>
                  </a:lnTo>
                </a:path>
              </a:pathLst>
            </a:custGeom>
            <a:noFill/>
            <a:ln w="25400">
              <a:solidFill>
                <a:schemeClr val="accent1"/>
              </a:solidFill>
              <a:prstDash val="solid"/>
              <a:round/>
              <a:headEnd/>
              <a:tailEnd/>
            </a:ln>
          </p:spPr>
          <p:txBody>
            <a:bodyPr/>
            <a:lstStyle/>
            <a:p>
              <a:endParaRPr lang="pt-BR"/>
            </a:p>
          </p:txBody>
        </p:sp>
        <p:sp>
          <p:nvSpPr>
            <p:cNvPr id="21614" name="Rectangle 102"/>
            <p:cNvSpPr>
              <a:spLocks noChangeArrowheads="1"/>
            </p:cNvSpPr>
            <p:nvPr/>
          </p:nvSpPr>
          <p:spPr bwMode="auto">
            <a:xfrm>
              <a:off x="1626" y="831"/>
              <a:ext cx="1" cy="269"/>
            </a:xfrm>
            <a:prstGeom prst="rect">
              <a:avLst/>
            </a:prstGeom>
            <a:noFill/>
            <a:ln w="9525">
              <a:noFill/>
              <a:miter lim="800000"/>
              <a:headEnd/>
              <a:tailEnd/>
            </a:ln>
          </p:spPr>
          <p:txBody>
            <a:bodyPr wrap="none" lIns="0" tIns="0" rIns="0" bIns="0">
              <a:spAutoFit/>
            </a:bodyPr>
            <a:lstStyle/>
            <a:p>
              <a:pPr eaLnBrk="0" hangingPunct="0"/>
              <a:endParaRPr lang="de-DE" sz="2800" b="1">
                <a:solidFill>
                  <a:schemeClr val="accent2"/>
                </a:solidFill>
                <a:latin typeface="ETH Light"/>
              </a:endParaRPr>
            </a:p>
          </p:txBody>
        </p:sp>
        <p:sp>
          <p:nvSpPr>
            <p:cNvPr id="21615" name="Rectangle 103"/>
            <p:cNvSpPr>
              <a:spLocks noChangeArrowheads="1"/>
            </p:cNvSpPr>
            <p:nvPr/>
          </p:nvSpPr>
          <p:spPr bwMode="auto">
            <a:xfrm>
              <a:off x="3627" y="823"/>
              <a:ext cx="1" cy="269"/>
            </a:xfrm>
            <a:prstGeom prst="rect">
              <a:avLst/>
            </a:prstGeom>
            <a:noFill/>
            <a:ln w="9525">
              <a:noFill/>
              <a:miter lim="800000"/>
              <a:headEnd/>
              <a:tailEnd/>
            </a:ln>
          </p:spPr>
          <p:txBody>
            <a:bodyPr wrap="none" lIns="0" tIns="0" rIns="0" bIns="0">
              <a:spAutoFit/>
            </a:bodyPr>
            <a:lstStyle/>
            <a:p>
              <a:pPr eaLnBrk="0" hangingPunct="0"/>
              <a:endParaRPr lang="de-DE" sz="2800" b="1">
                <a:solidFill>
                  <a:schemeClr val="accent2"/>
                </a:solidFill>
                <a:latin typeface="ETH Light"/>
              </a:endParaRPr>
            </a:p>
          </p:txBody>
        </p:sp>
        <p:sp>
          <p:nvSpPr>
            <p:cNvPr id="21616" name="Rectangle 104"/>
            <p:cNvSpPr>
              <a:spLocks noChangeArrowheads="1"/>
            </p:cNvSpPr>
            <p:nvPr/>
          </p:nvSpPr>
          <p:spPr bwMode="auto">
            <a:xfrm>
              <a:off x="3699" y="831"/>
              <a:ext cx="1" cy="269"/>
            </a:xfrm>
            <a:prstGeom prst="rect">
              <a:avLst/>
            </a:prstGeom>
            <a:noFill/>
            <a:ln w="9525">
              <a:noFill/>
              <a:miter lim="800000"/>
              <a:headEnd/>
              <a:tailEnd/>
            </a:ln>
          </p:spPr>
          <p:txBody>
            <a:bodyPr wrap="none" lIns="0" tIns="0" rIns="0" bIns="0">
              <a:spAutoFit/>
            </a:bodyPr>
            <a:lstStyle/>
            <a:p>
              <a:pPr eaLnBrk="0" hangingPunct="0"/>
              <a:endParaRPr lang="de-DE" sz="2800" b="1">
                <a:solidFill>
                  <a:schemeClr val="accent2"/>
                </a:solidFill>
                <a:latin typeface="ETH Light"/>
              </a:endParaRPr>
            </a:p>
          </p:txBody>
        </p:sp>
        <p:sp>
          <p:nvSpPr>
            <p:cNvPr id="21617" name="Rectangle 105"/>
            <p:cNvSpPr>
              <a:spLocks noChangeArrowheads="1"/>
            </p:cNvSpPr>
            <p:nvPr/>
          </p:nvSpPr>
          <p:spPr bwMode="auto">
            <a:xfrm>
              <a:off x="2662" y="3731"/>
              <a:ext cx="426" cy="115"/>
            </a:xfrm>
            <a:prstGeom prst="rect">
              <a:avLst/>
            </a:prstGeom>
            <a:noFill/>
            <a:ln w="9525">
              <a:noFill/>
              <a:miter lim="800000"/>
              <a:headEnd/>
              <a:tailEnd/>
            </a:ln>
          </p:spPr>
          <p:txBody>
            <a:bodyPr wrap="none" lIns="0" tIns="0" rIns="0" bIns="0">
              <a:spAutoFit/>
            </a:bodyPr>
            <a:lstStyle/>
            <a:p>
              <a:pPr eaLnBrk="0" hangingPunct="0"/>
              <a:r>
                <a:rPr lang="en-US" sz="1200" b="1">
                  <a:solidFill>
                    <a:schemeClr val="accent2"/>
                  </a:solidFill>
                  <a:latin typeface="ETH Light"/>
                </a:rPr>
                <a:t>time (ms)</a:t>
              </a:r>
              <a:endParaRPr lang="en-US" sz="2800" b="1">
                <a:solidFill>
                  <a:schemeClr val="accent2"/>
                </a:solidFill>
                <a:latin typeface="ETH Light"/>
              </a:endParaRPr>
            </a:p>
          </p:txBody>
        </p:sp>
      </p:grpSp>
      <p:sp>
        <p:nvSpPr>
          <p:cNvPr id="21507" name="Rectangle 106"/>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smtClean="0"/>
              <a:t>Taxa de </a:t>
            </a:r>
            <a:r>
              <a:rPr lang="en-US" smtClean="0">
                <a:latin typeface="Tahoma" pitchFamily="34" charset="0"/>
                <a:cs typeface="Tahoma" pitchFamily="34" charset="0"/>
              </a:rPr>
              <a:t>decréscimo</a:t>
            </a:r>
            <a:r>
              <a:rPr lang="en-US" smtClean="0"/>
              <a:t> da suportabilidade dielétrica (RDDS )</a:t>
            </a:r>
          </a:p>
        </p:txBody>
      </p:sp>
      <p:sp>
        <p:nvSpPr>
          <p:cNvPr id="21508" name="Text Box 107"/>
          <p:cNvSpPr txBox="1">
            <a:spLocks noChangeArrowheads="1"/>
          </p:cNvSpPr>
          <p:nvPr/>
        </p:nvSpPr>
        <p:spPr bwMode="auto">
          <a:xfrm>
            <a:off x="2625725" y="1617663"/>
            <a:ext cx="3248025" cy="400050"/>
          </a:xfrm>
          <a:prstGeom prst="rect">
            <a:avLst/>
          </a:prstGeom>
          <a:solidFill>
            <a:srgbClr val="EAEAEA"/>
          </a:solidFill>
          <a:ln w="9525">
            <a:noFill/>
            <a:miter lim="800000"/>
            <a:headEnd/>
            <a:tailEnd/>
          </a:ln>
        </p:spPr>
        <p:txBody>
          <a:bodyPr wrap="none">
            <a:spAutoFit/>
          </a:bodyPr>
          <a:lstStyle/>
          <a:p>
            <a:pPr algn="ctr" eaLnBrk="0" hangingPunct="0"/>
            <a:r>
              <a:rPr lang="en-US" sz="2000" b="1">
                <a:solidFill>
                  <a:srgbClr val="006600"/>
                </a:solidFill>
                <a:latin typeface="ETH Light"/>
              </a:rPr>
              <a:t>Faixa de RDDS aceitável</a:t>
            </a:r>
          </a:p>
        </p:txBody>
      </p:sp>
      <p:sp>
        <p:nvSpPr>
          <p:cNvPr id="21509" name="Text Box 108"/>
          <p:cNvSpPr txBox="1">
            <a:spLocks noChangeArrowheads="1"/>
          </p:cNvSpPr>
          <p:nvPr/>
        </p:nvSpPr>
        <p:spPr bwMode="auto">
          <a:xfrm>
            <a:off x="4833938" y="2555875"/>
            <a:ext cx="2978150" cy="706438"/>
          </a:xfrm>
          <a:prstGeom prst="rect">
            <a:avLst/>
          </a:prstGeom>
          <a:solidFill>
            <a:schemeClr val="bg1"/>
          </a:solidFill>
          <a:ln w="9525">
            <a:noFill/>
            <a:miter lim="800000"/>
            <a:headEnd/>
            <a:tailEnd/>
          </a:ln>
        </p:spPr>
        <p:txBody>
          <a:bodyPr>
            <a:spAutoFit/>
          </a:bodyPr>
          <a:lstStyle/>
          <a:p>
            <a:pPr algn="ctr" eaLnBrk="0" hangingPunct="0"/>
            <a:r>
              <a:rPr lang="de-CH" sz="2000" b="1">
                <a:solidFill>
                  <a:schemeClr val="accent2"/>
                </a:solidFill>
                <a:latin typeface="ETH Light"/>
              </a:rPr>
              <a:t>Tensão nos terminais do disjuntor</a:t>
            </a:r>
          </a:p>
        </p:txBody>
      </p:sp>
      <p:sp>
        <p:nvSpPr>
          <p:cNvPr id="21510" name="Line 109"/>
          <p:cNvSpPr>
            <a:spLocks noChangeShapeType="1"/>
          </p:cNvSpPr>
          <p:nvPr/>
        </p:nvSpPr>
        <p:spPr bwMode="auto">
          <a:xfrm flipH="1" flipV="1">
            <a:off x="3387725" y="2324100"/>
            <a:ext cx="1198563" cy="3335338"/>
          </a:xfrm>
          <a:prstGeom prst="line">
            <a:avLst/>
          </a:prstGeom>
          <a:noFill/>
          <a:ln w="38100">
            <a:solidFill>
              <a:srgbClr val="339966"/>
            </a:solidFill>
            <a:round/>
            <a:headEnd/>
            <a:tailEnd/>
          </a:ln>
        </p:spPr>
        <p:txBody>
          <a:bodyPr/>
          <a:lstStyle/>
          <a:p>
            <a:endParaRPr lang="pt-BR"/>
          </a:p>
        </p:txBody>
      </p:sp>
      <p:sp>
        <p:nvSpPr>
          <p:cNvPr id="21511" name="Line 110"/>
          <p:cNvSpPr>
            <a:spLocks noChangeShapeType="1"/>
          </p:cNvSpPr>
          <p:nvPr/>
        </p:nvSpPr>
        <p:spPr bwMode="auto">
          <a:xfrm flipV="1">
            <a:off x="3600450" y="2771775"/>
            <a:ext cx="985838" cy="152400"/>
          </a:xfrm>
          <a:prstGeom prst="line">
            <a:avLst/>
          </a:prstGeom>
          <a:noFill/>
          <a:ln w="38100">
            <a:solidFill>
              <a:schemeClr val="accent2"/>
            </a:solidFill>
            <a:prstDash val="sysDot"/>
            <a:round/>
            <a:headEnd type="triangle" w="med" len="med"/>
            <a:tailEnd type="triangle" w="med" len="med"/>
          </a:ln>
        </p:spPr>
        <p:txBody>
          <a:bodyPr/>
          <a:lstStyle/>
          <a:p>
            <a:endParaRPr lang="pt-BR"/>
          </a:p>
        </p:txBody>
      </p:sp>
      <p:sp>
        <p:nvSpPr>
          <p:cNvPr id="21512" name="Line 111"/>
          <p:cNvSpPr>
            <a:spLocks noChangeShapeType="1"/>
          </p:cNvSpPr>
          <p:nvPr/>
        </p:nvSpPr>
        <p:spPr bwMode="auto">
          <a:xfrm flipV="1">
            <a:off x="4583113" y="2273300"/>
            <a:ext cx="0" cy="3384550"/>
          </a:xfrm>
          <a:prstGeom prst="line">
            <a:avLst/>
          </a:prstGeom>
          <a:noFill/>
          <a:ln w="38100">
            <a:solidFill>
              <a:srgbClr val="FF6600"/>
            </a:solidFill>
            <a:round/>
            <a:headEnd/>
            <a:tailEnd/>
          </a:ln>
        </p:spPr>
        <p:txBody>
          <a:bodyPr/>
          <a:lstStyle/>
          <a:p>
            <a:endParaRPr lang="pt-BR"/>
          </a:p>
        </p:txBody>
      </p:sp>
      <p:sp>
        <p:nvSpPr>
          <p:cNvPr id="21513" name="Line 112"/>
          <p:cNvSpPr>
            <a:spLocks noChangeShapeType="1"/>
          </p:cNvSpPr>
          <p:nvPr/>
        </p:nvSpPr>
        <p:spPr bwMode="auto">
          <a:xfrm flipH="1" flipV="1">
            <a:off x="2447925" y="2312988"/>
            <a:ext cx="2135188" cy="3371850"/>
          </a:xfrm>
          <a:prstGeom prst="line">
            <a:avLst/>
          </a:prstGeom>
          <a:noFill/>
          <a:ln w="38100">
            <a:solidFill>
              <a:srgbClr val="FF0000"/>
            </a:solidFill>
            <a:round/>
            <a:headEnd/>
            <a:tailEnd/>
          </a:ln>
        </p:spPr>
        <p:txBody>
          <a:bodyPr/>
          <a:lstStyle/>
          <a:p>
            <a:endParaRPr lang="pt-BR"/>
          </a:p>
        </p:txBody>
      </p:sp>
      <p:sp>
        <p:nvSpPr>
          <p:cNvPr id="21514" name="Line 113"/>
          <p:cNvSpPr>
            <a:spLocks noChangeShapeType="1"/>
          </p:cNvSpPr>
          <p:nvPr/>
        </p:nvSpPr>
        <p:spPr bwMode="auto">
          <a:xfrm flipH="1">
            <a:off x="4051300" y="2159000"/>
            <a:ext cx="88900" cy="635000"/>
          </a:xfrm>
          <a:prstGeom prst="line">
            <a:avLst/>
          </a:prstGeom>
          <a:noFill/>
          <a:ln w="25400" cap="rnd">
            <a:solidFill>
              <a:schemeClr val="tx1"/>
            </a:solidFill>
            <a:prstDash val="sysDot"/>
            <a:round/>
            <a:headEnd/>
            <a:tailEnd/>
          </a:ln>
        </p:spPr>
        <p:txBody>
          <a:bodyPr/>
          <a:lstStyle/>
          <a:p>
            <a:endParaRPr lang="pt-B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2" name="Picture 2" descr="Voltage at the far open"/>
          <p:cNvPicPr>
            <a:picLocks noChangeAspect="1" noChangeArrowheads="1"/>
          </p:cNvPicPr>
          <p:nvPr/>
        </p:nvPicPr>
        <p:blipFill>
          <a:blip r:embed="rId2">
            <a:lum contrast="6000"/>
          </a:blip>
          <a:srcRect l="1350" r="4768"/>
          <a:stretch>
            <a:fillRect/>
          </a:stretch>
        </p:blipFill>
        <p:spPr bwMode="auto">
          <a:xfrm>
            <a:off x="1935163" y="3535363"/>
            <a:ext cx="4968875" cy="2894012"/>
          </a:xfrm>
          <a:prstGeom prst="rect">
            <a:avLst/>
          </a:prstGeom>
          <a:noFill/>
          <a:ln w="9525">
            <a:noFill/>
            <a:miter lim="800000"/>
            <a:headEnd/>
            <a:tailEnd/>
          </a:ln>
        </p:spPr>
      </p:pic>
      <p:sp>
        <p:nvSpPr>
          <p:cNvPr id="22531" name="Rectangle 3"/>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smtClean="0"/>
              <a:t>Energização de linhas de </a:t>
            </a:r>
            <a:r>
              <a:rPr lang="en-US" smtClean="0">
                <a:latin typeface="Tahoma" pitchFamily="34" charset="0"/>
                <a:cs typeface="Tahoma" pitchFamily="34" charset="0"/>
              </a:rPr>
              <a:t>transmissão</a:t>
            </a:r>
            <a:r>
              <a:rPr lang="en-US" smtClean="0"/>
              <a:t> descarregadas</a:t>
            </a:r>
          </a:p>
        </p:txBody>
      </p:sp>
      <p:sp>
        <p:nvSpPr>
          <p:cNvPr id="22532" name="Rectangle 4"/>
          <p:cNvSpPr>
            <a:spLocks noGrp="1" noChangeArrowheads="1"/>
          </p:cNvSpPr>
          <p:nvPr>
            <p:ph type="body" idx="1"/>
          </p:nvPr>
        </p:nvSpPr>
        <p:spPr bwMode="auto">
          <a:xfrm>
            <a:off x="539750" y="1193800"/>
            <a:ext cx="8229600" cy="1331913"/>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buFontTx/>
              <a:buNone/>
            </a:pPr>
            <a:r>
              <a:rPr lang="en-US" smtClean="0">
                <a:solidFill>
                  <a:srgbClr val="006600"/>
                </a:solidFill>
              </a:rPr>
              <a:t>Problema: Sobretensões excessiva</a:t>
            </a:r>
          </a:p>
          <a:p>
            <a:pPr eaLnBrk="1" hangingPunct="1">
              <a:buFontTx/>
              <a:buNone/>
            </a:pPr>
            <a:r>
              <a:rPr lang="en-US" smtClean="0">
                <a:solidFill>
                  <a:srgbClr val="006600"/>
                </a:solidFill>
              </a:rPr>
              <a:t>Solução: Fechamento do disjuntor no zero da tensão</a:t>
            </a:r>
          </a:p>
        </p:txBody>
      </p:sp>
      <p:sp>
        <p:nvSpPr>
          <p:cNvPr id="22533" name="Oval 5"/>
          <p:cNvSpPr>
            <a:spLocks noChangeArrowheads="1"/>
          </p:cNvSpPr>
          <p:nvPr/>
        </p:nvSpPr>
        <p:spPr bwMode="auto">
          <a:xfrm>
            <a:off x="619125" y="3697288"/>
            <a:ext cx="679450" cy="673100"/>
          </a:xfrm>
          <a:prstGeom prst="ellipse">
            <a:avLst/>
          </a:prstGeom>
          <a:noFill/>
          <a:ln w="57150">
            <a:solidFill>
              <a:schemeClr val="tx1"/>
            </a:solidFill>
            <a:round/>
            <a:headEnd/>
            <a:tailEnd/>
          </a:ln>
        </p:spPr>
        <p:txBody>
          <a:bodyPr wrap="none" anchor="ctr"/>
          <a:lstStyle/>
          <a:p>
            <a:endParaRPr lang="pt-BR"/>
          </a:p>
        </p:txBody>
      </p:sp>
      <p:sp>
        <p:nvSpPr>
          <p:cNvPr id="22534" name="Freeform 6"/>
          <p:cNvSpPr>
            <a:spLocks/>
          </p:cNvSpPr>
          <p:nvPr/>
        </p:nvSpPr>
        <p:spPr bwMode="auto">
          <a:xfrm>
            <a:off x="958850" y="2949575"/>
            <a:ext cx="893763" cy="769938"/>
          </a:xfrm>
          <a:custGeom>
            <a:avLst/>
            <a:gdLst>
              <a:gd name="T0" fmla="*/ 0 w 673"/>
              <a:gd name="T1" fmla="*/ 1011608942 h 585"/>
              <a:gd name="T2" fmla="*/ 0 w 673"/>
              <a:gd name="T3" fmla="*/ 13857567 h 585"/>
              <a:gd name="T4" fmla="*/ 1185178777 w 673"/>
              <a:gd name="T5" fmla="*/ 13857567 h 585"/>
              <a:gd name="T6" fmla="*/ 1151668653 w 673"/>
              <a:gd name="T7" fmla="*/ 0 h 585"/>
              <a:gd name="T8" fmla="*/ 0 60000 65536"/>
              <a:gd name="T9" fmla="*/ 0 60000 65536"/>
              <a:gd name="T10" fmla="*/ 0 60000 65536"/>
              <a:gd name="T11" fmla="*/ 0 60000 65536"/>
              <a:gd name="T12" fmla="*/ 0 w 673"/>
              <a:gd name="T13" fmla="*/ 0 h 585"/>
              <a:gd name="T14" fmla="*/ 673 w 673"/>
              <a:gd name="T15" fmla="*/ 585 h 585"/>
            </a:gdLst>
            <a:ahLst/>
            <a:cxnLst>
              <a:cxn ang="T8">
                <a:pos x="T0" y="T1"/>
              </a:cxn>
              <a:cxn ang="T9">
                <a:pos x="T2" y="T3"/>
              </a:cxn>
              <a:cxn ang="T10">
                <a:pos x="T4" y="T5"/>
              </a:cxn>
              <a:cxn ang="T11">
                <a:pos x="T6" y="T7"/>
              </a:cxn>
            </a:cxnLst>
            <a:rect l="T12" t="T13" r="T14" b="T15"/>
            <a:pathLst>
              <a:path w="673" h="585">
                <a:moveTo>
                  <a:pt x="0" y="584"/>
                </a:moveTo>
                <a:lnTo>
                  <a:pt x="0" y="8"/>
                </a:lnTo>
                <a:lnTo>
                  <a:pt x="672" y="8"/>
                </a:lnTo>
                <a:lnTo>
                  <a:pt x="653" y="0"/>
                </a:lnTo>
              </a:path>
            </a:pathLst>
          </a:custGeom>
          <a:noFill/>
          <a:ln w="38100" cap="rnd" cmpd="sng">
            <a:solidFill>
              <a:schemeClr val="tx1"/>
            </a:solidFill>
            <a:prstDash val="solid"/>
            <a:round/>
            <a:headEnd type="none" w="sm" len="sm"/>
            <a:tailEnd type="none" w="sm" len="sm"/>
          </a:ln>
        </p:spPr>
        <p:txBody>
          <a:bodyPr/>
          <a:lstStyle/>
          <a:p>
            <a:endParaRPr lang="pt-BR"/>
          </a:p>
        </p:txBody>
      </p:sp>
      <p:sp>
        <p:nvSpPr>
          <p:cNvPr id="291847" name="Line 7"/>
          <p:cNvSpPr>
            <a:spLocks noChangeShapeType="1"/>
          </p:cNvSpPr>
          <p:nvPr/>
        </p:nvSpPr>
        <p:spPr bwMode="auto">
          <a:xfrm flipV="1">
            <a:off x="1851025" y="2644775"/>
            <a:ext cx="382588" cy="315913"/>
          </a:xfrm>
          <a:prstGeom prst="line">
            <a:avLst/>
          </a:prstGeom>
          <a:noFill/>
          <a:ln w="38100">
            <a:solidFill>
              <a:schemeClr val="tx1"/>
            </a:solidFill>
            <a:round/>
            <a:headEnd type="none" w="sm" len="sm"/>
            <a:tailEnd type="none" w="sm" len="sm"/>
          </a:ln>
        </p:spPr>
        <p:txBody>
          <a:bodyPr wrap="none" anchor="ctr"/>
          <a:lstStyle/>
          <a:p>
            <a:endParaRPr lang="pt-BR"/>
          </a:p>
        </p:txBody>
      </p:sp>
      <p:sp>
        <p:nvSpPr>
          <p:cNvPr id="22536" name="Line 8"/>
          <p:cNvSpPr>
            <a:spLocks noChangeShapeType="1"/>
          </p:cNvSpPr>
          <p:nvPr/>
        </p:nvSpPr>
        <p:spPr bwMode="auto">
          <a:xfrm>
            <a:off x="2360613" y="2960688"/>
            <a:ext cx="4845050" cy="0"/>
          </a:xfrm>
          <a:prstGeom prst="line">
            <a:avLst/>
          </a:prstGeom>
          <a:noFill/>
          <a:ln w="28575">
            <a:solidFill>
              <a:schemeClr val="tx1"/>
            </a:solidFill>
            <a:round/>
            <a:headEnd type="none" w="sm" len="sm"/>
            <a:tailEnd type="none" w="sm" len="sm"/>
          </a:ln>
        </p:spPr>
        <p:txBody>
          <a:bodyPr wrap="none" anchor="ctr"/>
          <a:lstStyle/>
          <a:p>
            <a:endParaRPr lang="pt-BR"/>
          </a:p>
        </p:txBody>
      </p:sp>
      <p:sp>
        <p:nvSpPr>
          <p:cNvPr id="22537" name="Line 9"/>
          <p:cNvSpPr>
            <a:spLocks noChangeShapeType="1"/>
          </p:cNvSpPr>
          <p:nvPr/>
        </p:nvSpPr>
        <p:spPr bwMode="auto">
          <a:xfrm>
            <a:off x="958850" y="4373563"/>
            <a:ext cx="0" cy="568325"/>
          </a:xfrm>
          <a:prstGeom prst="line">
            <a:avLst/>
          </a:prstGeom>
          <a:noFill/>
          <a:ln w="38100">
            <a:solidFill>
              <a:schemeClr val="tx1"/>
            </a:solidFill>
            <a:round/>
            <a:headEnd type="none" w="sm" len="sm"/>
            <a:tailEnd type="none" w="sm" len="sm"/>
          </a:ln>
        </p:spPr>
        <p:txBody>
          <a:bodyPr wrap="none" anchor="ctr"/>
          <a:lstStyle/>
          <a:p>
            <a:endParaRPr lang="pt-BR"/>
          </a:p>
        </p:txBody>
      </p:sp>
      <p:sp>
        <p:nvSpPr>
          <p:cNvPr id="22538" name="Line 10"/>
          <p:cNvSpPr>
            <a:spLocks noChangeShapeType="1"/>
          </p:cNvSpPr>
          <p:nvPr/>
        </p:nvSpPr>
        <p:spPr bwMode="auto">
          <a:xfrm>
            <a:off x="768350" y="4941888"/>
            <a:ext cx="382588" cy="0"/>
          </a:xfrm>
          <a:prstGeom prst="line">
            <a:avLst/>
          </a:prstGeom>
          <a:noFill/>
          <a:ln w="38100">
            <a:solidFill>
              <a:schemeClr val="tx1"/>
            </a:solidFill>
            <a:round/>
            <a:headEnd type="none" w="sm" len="sm"/>
            <a:tailEnd type="none" w="sm" len="sm"/>
          </a:ln>
        </p:spPr>
        <p:txBody>
          <a:bodyPr wrap="none" anchor="ctr"/>
          <a:lstStyle/>
          <a:p>
            <a:endParaRPr lang="pt-BR"/>
          </a:p>
        </p:txBody>
      </p:sp>
      <p:sp>
        <p:nvSpPr>
          <p:cNvPr id="22539" name="Line 11"/>
          <p:cNvSpPr>
            <a:spLocks noChangeShapeType="1"/>
          </p:cNvSpPr>
          <p:nvPr/>
        </p:nvSpPr>
        <p:spPr bwMode="auto">
          <a:xfrm>
            <a:off x="855663" y="5068888"/>
            <a:ext cx="190500" cy="0"/>
          </a:xfrm>
          <a:prstGeom prst="line">
            <a:avLst/>
          </a:prstGeom>
          <a:noFill/>
          <a:ln w="38100">
            <a:solidFill>
              <a:schemeClr val="tx1"/>
            </a:solidFill>
            <a:round/>
            <a:headEnd type="none" w="sm" len="sm"/>
            <a:tailEnd type="none" w="sm" len="sm"/>
          </a:ln>
        </p:spPr>
        <p:txBody>
          <a:bodyPr wrap="none" anchor="ctr"/>
          <a:lstStyle/>
          <a:p>
            <a:endParaRPr lang="pt-BR"/>
          </a:p>
        </p:txBody>
      </p:sp>
      <p:sp>
        <p:nvSpPr>
          <p:cNvPr id="291852" name="Line 12"/>
          <p:cNvSpPr>
            <a:spLocks noChangeShapeType="1"/>
          </p:cNvSpPr>
          <p:nvPr/>
        </p:nvSpPr>
        <p:spPr bwMode="auto">
          <a:xfrm flipV="1">
            <a:off x="1833563" y="2959100"/>
            <a:ext cx="519112" cy="1588"/>
          </a:xfrm>
          <a:prstGeom prst="line">
            <a:avLst/>
          </a:prstGeom>
          <a:noFill/>
          <a:ln w="38100">
            <a:solidFill>
              <a:schemeClr val="tx1"/>
            </a:solidFill>
            <a:round/>
            <a:headEnd type="none" w="sm" len="sm"/>
            <a:tailEnd type="none" w="sm" len="sm"/>
          </a:ln>
        </p:spPr>
        <p:txBody>
          <a:bodyPr wrap="none" anchor="ctr"/>
          <a:lstStyle/>
          <a:p>
            <a:endParaRPr lang="pt-BR"/>
          </a:p>
        </p:txBody>
      </p:sp>
      <p:grpSp>
        <p:nvGrpSpPr>
          <p:cNvPr id="2" name="Group 13"/>
          <p:cNvGrpSpPr>
            <a:grpSpLocks/>
          </p:cNvGrpSpPr>
          <p:nvPr/>
        </p:nvGrpSpPr>
        <p:grpSpPr bwMode="auto">
          <a:xfrm>
            <a:off x="2311400" y="2633663"/>
            <a:ext cx="4894263" cy="287337"/>
            <a:chOff x="1642" y="1912"/>
            <a:chExt cx="3686" cy="218"/>
          </a:xfrm>
        </p:grpSpPr>
        <p:sp>
          <p:nvSpPr>
            <p:cNvPr id="22556" name="Rectangle 14" descr="Vertikal dunkel"/>
            <p:cNvSpPr>
              <a:spLocks noChangeArrowheads="1"/>
            </p:cNvSpPr>
            <p:nvPr/>
          </p:nvSpPr>
          <p:spPr bwMode="auto">
            <a:xfrm>
              <a:off x="1642" y="1912"/>
              <a:ext cx="3686" cy="218"/>
            </a:xfrm>
            <a:prstGeom prst="rect">
              <a:avLst/>
            </a:prstGeom>
            <a:pattFill prst="dkVert">
              <a:fgClr>
                <a:schemeClr val="accent1"/>
              </a:fgClr>
              <a:bgClr>
                <a:schemeClr val="bg1"/>
              </a:bgClr>
            </a:pattFill>
            <a:ln w="9525">
              <a:noFill/>
              <a:miter lim="800000"/>
              <a:headEnd/>
              <a:tailEnd/>
            </a:ln>
          </p:spPr>
          <p:txBody>
            <a:bodyPr wrap="none" anchor="ctr"/>
            <a:lstStyle/>
            <a:p>
              <a:endParaRPr lang="pt-BR"/>
            </a:p>
          </p:txBody>
        </p:sp>
        <p:sp>
          <p:nvSpPr>
            <p:cNvPr id="22557" name="Line 15"/>
            <p:cNvSpPr>
              <a:spLocks noChangeShapeType="1"/>
            </p:cNvSpPr>
            <p:nvPr/>
          </p:nvSpPr>
          <p:spPr bwMode="auto">
            <a:xfrm>
              <a:off x="2916" y="2056"/>
              <a:ext cx="1084" cy="0"/>
            </a:xfrm>
            <a:prstGeom prst="line">
              <a:avLst/>
            </a:prstGeom>
            <a:noFill/>
            <a:ln w="50800">
              <a:solidFill>
                <a:srgbClr val="006633"/>
              </a:solidFill>
              <a:round/>
              <a:headEnd type="none" w="sm" len="sm"/>
              <a:tailEnd type="stealth" w="med" len="lg"/>
            </a:ln>
          </p:spPr>
          <p:txBody>
            <a:bodyPr wrap="none" anchor="ctr"/>
            <a:lstStyle/>
            <a:p>
              <a:endParaRPr lang="pt-BR"/>
            </a:p>
          </p:txBody>
        </p:sp>
      </p:grpSp>
      <p:grpSp>
        <p:nvGrpSpPr>
          <p:cNvPr id="3" name="Group 16"/>
          <p:cNvGrpSpPr>
            <a:grpSpLocks/>
          </p:cNvGrpSpPr>
          <p:nvPr/>
        </p:nvGrpSpPr>
        <p:grpSpPr bwMode="auto">
          <a:xfrm>
            <a:off x="3890963" y="2351088"/>
            <a:ext cx="3314700" cy="287337"/>
            <a:chOff x="2832" y="1697"/>
            <a:chExt cx="2496" cy="218"/>
          </a:xfrm>
        </p:grpSpPr>
        <p:sp>
          <p:nvSpPr>
            <p:cNvPr id="22554" name="Rectangle 17" descr="Diagonal hell nach oben"/>
            <p:cNvSpPr>
              <a:spLocks noChangeArrowheads="1"/>
            </p:cNvSpPr>
            <p:nvPr/>
          </p:nvSpPr>
          <p:spPr bwMode="auto">
            <a:xfrm>
              <a:off x="2832" y="1697"/>
              <a:ext cx="2496" cy="218"/>
            </a:xfrm>
            <a:prstGeom prst="rect">
              <a:avLst/>
            </a:prstGeom>
            <a:pattFill prst="dkUpDiag">
              <a:fgClr>
                <a:schemeClr val="accent1"/>
              </a:fgClr>
              <a:bgClr>
                <a:schemeClr val="bg1"/>
              </a:bgClr>
            </a:pattFill>
            <a:ln w="9525">
              <a:noFill/>
              <a:miter lim="800000"/>
              <a:headEnd/>
              <a:tailEnd/>
            </a:ln>
          </p:spPr>
          <p:txBody>
            <a:bodyPr wrap="none" anchor="ctr"/>
            <a:lstStyle/>
            <a:p>
              <a:endParaRPr lang="pt-BR"/>
            </a:p>
          </p:txBody>
        </p:sp>
        <p:sp>
          <p:nvSpPr>
            <p:cNvPr id="22555" name="Line 18"/>
            <p:cNvSpPr>
              <a:spLocks noChangeShapeType="1"/>
            </p:cNvSpPr>
            <p:nvPr/>
          </p:nvSpPr>
          <p:spPr bwMode="auto">
            <a:xfrm flipH="1">
              <a:off x="3792" y="1824"/>
              <a:ext cx="816" cy="0"/>
            </a:xfrm>
            <a:prstGeom prst="line">
              <a:avLst/>
            </a:prstGeom>
            <a:noFill/>
            <a:ln w="50800">
              <a:solidFill>
                <a:srgbClr val="006633"/>
              </a:solidFill>
              <a:round/>
              <a:headEnd type="none" w="sm" len="sm"/>
              <a:tailEnd type="stealth" w="med" len="lg"/>
            </a:ln>
          </p:spPr>
          <p:txBody>
            <a:bodyPr wrap="none" anchor="ctr"/>
            <a:lstStyle/>
            <a:p>
              <a:endParaRPr lang="pt-BR"/>
            </a:p>
          </p:txBody>
        </p:sp>
      </p:grpSp>
      <p:sp>
        <p:nvSpPr>
          <p:cNvPr id="22543" name="Rectangle 19"/>
          <p:cNvSpPr>
            <a:spLocks noChangeArrowheads="1"/>
          </p:cNvSpPr>
          <p:nvPr/>
        </p:nvSpPr>
        <p:spPr bwMode="auto">
          <a:xfrm>
            <a:off x="2349500" y="2955925"/>
            <a:ext cx="3760788" cy="401638"/>
          </a:xfrm>
          <a:prstGeom prst="rect">
            <a:avLst/>
          </a:prstGeom>
          <a:noFill/>
          <a:ln w="9525">
            <a:noFill/>
            <a:miter lim="800000"/>
            <a:headEnd/>
            <a:tailEnd/>
          </a:ln>
        </p:spPr>
        <p:txBody>
          <a:bodyPr lIns="92075" tIns="46038" rIns="92075" bIns="46038">
            <a:spAutoFit/>
          </a:bodyPr>
          <a:lstStyle/>
          <a:p>
            <a:pPr algn="ctr" defTabSz="762000" eaLnBrk="0" hangingPunct="0"/>
            <a:r>
              <a:rPr lang="en-GB" sz="2000" b="1">
                <a:latin typeface="ETH Light"/>
              </a:rPr>
              <a:t>Linha de transmissão</a:t>
            </a:r>
          </a:p>
        </p:txBody>
      </p:sp>
      <p:grpSp>
        <p:nvGrpSpPr>
          <p:cNvPr id="22544" name="Group 20"/>
          <p:cNvGrpSpPr>
            <a:grpSpLocks/>
          </p:cNvGrpSpPr>
          <p:nvPr/>
        </p:nvGrpSpPr>
        <p:grpSpPr bwMode="auto">
          <a:xfrm>
            <a:off x="820738" y="3943350"/>
            <a:ext cx="331787" cy="192088"/>
            <a:chOff x="520" y="2908"/>
            <a:chExt cx="250" cy="146"/>
          </a:xfrm>
        </p:grpSpPr>
        <p:grpSp>
          <p:nvGrpSpPr>
            <p:cNvPr id="22548" name="Group 21"/>
            <p:cNvGrpSpPr>
              <a:grpSpLocks/>
            </p:cNvGrpSpPr>
            <p:nvPr/>
          </p:nvGrpSpPr>
          <p:grpSpPr bwMode="auto">
            <a:xfrm>
              <a:off x="645" y="2986"/>
              <a:ext cx="125" cy="68"/>
              <a:chOff x="645" y="2986"/>
              <a:chExt cx="125" cy="68"/>
            </a:xfrm>
          </p:grpSpPr>
          <p:sp>
            <p:nvSpPr>
              <p:cNvPr id="22552" name="Arc 22"/>
              <p:cNvSpPr>
                <a:spLocks/>
              </p:cNvSpPr>
              <p:nvPr/>
            </p:nvSpPr>
            <p:spPr bwMode="auto">
              <a:xfrm rot="10800000">
                <a:off x="645" y="2986"/>
                <a:ext cx="62" cy="6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chemeClr val="tx1"/>
                </a:solidFill>
                <a:round/>
                <a:headEnd type="none" w="sm" len="sm"/>
                <a:tailEnd type="none" w="sm" len="sm"/>
              </a:ln>
            </p:spPr>
            <p:txBody>
              <a:bodyPr wrap="none" anchor="ctr"/>
              <a:lstStyle/>
              <a:p>
                <a:endParaRPr lang="pt-BR"/>
              </a:p>
            </p:txBody>
          </p:sp>
          <p:sp>
            <p:nvSpPr>
              <p:cNvPr id="22553" name="Arc 23"/>
              <p:cNvSpPr>
                <a:spLocks/>
              </p:cNvSpPr>
              <p:nvPr/>
            </p:nvSpPr>
            <p:spPr bwMode="auto">
              <a:xfrm rot="10800000">
                <a:off x="708" y="2986"/>
                <a:ext cx="62" cy="68"/>
              </a:xfrm>
              <a:custGeom>
                <a:avLst/>
                <a:gdLst>
                  <a:gd name="T0" fmla="*/ 0 w 21600"/>
                  <a:gd name="T1" fmla="*/ 0 h 21597"/>
                  <a:gd name="T2" fmla="*/ 0 w 21600"/>
                  <a:gd name="T3" fmla="*/ 0 h 21597"/>
                  <a:gd name="T4" fmla="*/ 0 w 21600"/>
                  <a:gd name="T5" fmla="*/ 0 h 21597"/>
                  <a:gd name="T6" fmla="*/ 0 60000 65536"/>
                  <a:gd name="T7" fmla="*/ 0 60000 65536"/>
                  <a:gd name="T8" fmla="*/ 0 60000 65536"/>
                  <a:gd name="T9" fmla="*/ 0 w 21600"/>
                  <a:gd name="T10" fmla="*/ 0 h 21597"/>
                  <a:gd name="T11" fmla="*/ 21600 w 21600"/>
                  <a:gd name="T12" fmla="*/ 21597 h 21597"/>
                </a:gdLst>
                <a:ahLst/>
                <a:cxnLst>
                  <a:cxn ang="T6">
                    <a:pos x="T0" y="T1"/>
                  </a:cxn>
                  <a:cxn ang="T7">
                    <a:pos x="T2" y="T3"/>
                  </a:cxn>
                  <a:cxn ang="T8">
                    <a:pos x="T4" y="T5"/>
                  </a:cxn>
                </a:cxnLst>
                <a:rect l="T9" t="T10" r="T11" b="T12"/>
                <a:pathLst>
                  <a:path w="21600" h="21597" fill="none" extrusionOk="0">
                    <a:moveTo>
                      <a:pt x="0" y="21597"/>
                    </a:moveTo>
                    <a:cubicBezTo>
                      <a:pt x="0" y="9803"/>
                      <a:pt x="9459" y="189"/>
                      <a:pt x="21251" y="-1"/>
                    </a:cubicBezTo>
                  </a:path>
                  <a:path w="21600" h="21597" stroke="0" extrusionOk="0">
                    <a:moveTo>
                      <a:pt x="0" y="21597"/>
                    </a:moveTo>
                    <a:cubicBezTo>
                      <a:pt x="0" y="9803"/>
                      <a:pt x="9459" y="189"/>
                      <a:pt x="21251" y="-1"/>
                    </a:cubicBezTo>
                    <a:lnTo>
                      <a:pt x="21600" y="21597"/>
                    </a:lnTo>
                    <a:close/>
                  </a:path>
                </a:pathLst>
              </a:custGeom>
              <a:noFill/>
              <a:ln w="38100" cap="rnd">
                <a:solidFill>
                  <a:schemeClr val="tx1"/>
                </a:solidFill>
                <a:round/>
                <a:headEnd type="none" w="sm" len="sm"/>
                <a:tailEnd type="none" w="sm" len="sm"/>
              </a:ln>
            </p:spPr>
            <p:txBody>
              <a:bodyPr wrap="none" anchor="ctr"/>
              <a:lstStyle/>
              <a:p>
                <a:endParaRPr lang="pt-BR"/>
              </a:p>
            </p:txBody>
          </p:sp>
        </p:grpSp>
        <p:grpSp>
          <p:nvGrpSpPr>
            <p:cNvPr id="22549" name="Group 24"/>
            <p:cNvGrpSpPr>
              <a:grpSpLocks/>
            </p:cNvGrpSpPr>
            <p:nvPr/>
          </p:nvGrpSpPr>
          <p:grpSpPr bwMode="auto">
            <a:xfrm>
              <a:off x="520" y="2908"/>
              <a:ext cx="127" cy="68"/>
              <a:chOff x="520" y="2908"/>
              <a:chExt cx="127" cy="68"/>
            </a:xfrm>
          </p:grpSpPr>
          <p:sp>
            <p:nvSpPr>
              <p:cNvPr id="22550" name="Arc 25"/>
              <p:cNvSpPr>
                <a:spLocks/>
              </p:cNvSpPr>
              <p:nvPr/>
            </p:nvSpPr>
            <p:spPr bwMode="auto">
              <a:xfrm>
                <a:off x="520" y="2908"/>
                <a:ext cx="62" cy="68"/>
              </a:xfrm>
              <a:custGeom>
                <a:avLst/>
                <a:gdLst>
                  <a:gd name="T0" fmla="*/ 0 w 21600"/>
                  <a:gd name="T1" fmla="*/ 0 h 21597"/>
                  <a:gd name="T2" fmla="*/ 0 w 21600"/>
                  <a:gd name="T3" fmla="*/ 0 h 21597"/>
                  <a:gd name="T4" fmla="*/ 0 w 21600"/>
                  <a:gd name="T5" fmla="*/ 0 h 21597"/>
                  <a:gd name="T6" fmla="*/ 0 60000 65536"/>
                  <a:gd name="T7" fmla="*/ 0 60000 65536"/>
                  <a:gd name="T8" fmla="*/ 0 60000 65536"/>
                  <a:gd name="T9" fmla="*/ 0 w 21600"/>
                  <a:gd name="T10" fmla="*/ 0 h 21597"/>
                  <a:gd name="T11" fmla="*/ 21600 w 21600"/>
                  <a:gd name="T12" fmla="*/ 21597 h 21597"/>
                </a:gdLst>
                <a:ahLst/>
                <a:cxnLst>
                  <a:cxn ang="T6">
                    <a:pos x="T0" y="T1"/>
                  </a:cxn>
                  <a:cxn ang="T7">
                    <a:pos x="T2" y="T3"/>
                  </a:cxn>
                  <a:cxn ang="T8">
                    <a:pos x="T4" y="T5"/>
                  </a:cxn>
                </a:cxnLst>
                <a:rect l="T9" t="T10" r="T11" b="T12"/>
                <a:pathLst>
                  <a:path w="21600" h="21597" fill="none" extrusionOk="0">
                    <a:moveTo>
                      <a:pt x="0" y="21597"/>
                    </a:moveTo>
                    <a:cubicBezTo>
                      <a:pt x="0" y="9803"/>
                      <a:pt x="9459" y="189"/>
                      <a:pt x="21251" y="-1"/>
                    </a:cubicBezTo>
                  </a:path>
                  <a:path w="21600" h="21597" stroke="0" extrusionOk="0">
                    <a:moveTo>
                      <a:pt x="0" y="21597"/>
                    </a:moveTo>
                    <a:cubicBezTo>
                      <a:pt x="0" y="9803"/>
                      <a:pt x="9459" y="189"/>
                      <a:pt x="21251" y="-1"/>
                    </a:cubicBezTo>
                    <a:lnTo>
                      <a:pt x="21600" y="21597"/>
                    </a:lnTo>
                    <a:close/>
                  </a:path>
                </a:pathLst>
              </a:custGeom>
              <a:noFill/>
              <a:ln w="38100" cap="rnd">
                <a:solidFill>
                  <a:schemeClr val="tx1"/>
                </a:solidFill>
                <a:round/>
                <a:headEnd type="none" w="sm" len="sm"/>
                <a:tailEnd type="none" w="sm" len="sm"/>
              </a:ln>
            </p:spPr>
            <p:txBody>
              <a:bodyPr wrap="none" anchor="ctr"/>
              <a:lstStyle/>
              <a:p>
                <a:endParaRPr lang="pt-BR"/>
              </a:p>
            </p:txBody>
          </p:sp>
          <p:sp>
            <p:nvSpPr>
              <p:cNvPr id="22551" name="Arc 26"/>
              <p:cNvSpPr>
                <a:spLocks/>
              </p:cNvSpPr>
              <p:nvPr/>
            </p:nvSpPr>
            <p:spPr bwMode="auto">
              <a:xfrm>
                <a:off x="584" y="2908"/>
                <a:ext cx="63" cy="68"/>
              </a:xfrm>
              <a:custGeom>
                <a:avLst/>
                <a:gdLst>
                  <a:gd name="T0" fmla="*/ 0 w 21948"/>
                  <a:gd name="T1" fmla="*/ 0 h 21600"/>
                  <a:gd name="T2" fmla="*/ 0 w 21948"/>
                  <a:gd name="T3" fmla="*/ 0 h 21600"/>
                  <a:gd name="T4" fmla="*/ 0 w 21948"/>
                  <a:gd name="T5" fmla="*/ 0 h 21600"/>
                  <a:gd name="T6" fmla="*/ 0 60000 65536"/>
                  <a:gd name="T7" fmla="*/ 0 60000 65536"/>
                  <a:gd name="T8" fmla="*/ 0 60000 65536"/>
                  <a:gd name="T9" fmla="*/ 0 w 21948"/>
                  <a:gd name="T10" fmla="*/ 0 h 21600"/>
                  <a:gd name="T11" fmla="*/ 21948 w 21948"/>
                  <a:gd name="T12" fmla="*/ 21600 h 21600"/>
                </a:gdLst>
                <a:ahLst/>
                <a:cxnLst>
                  <a:cxn ang="T6">
                    <a:pos x="T0" y="T1"/>
                  </a:cxn>
                  <a:cxn ang="T7">
                    <a:pos x="T2" y="T3"/>
                  </a:cxn>
                  <a:cxn ang="T8">
                    <a:pos x="T4" y="T5"/>
                  </a:cxn>
                </a:cxnLst>
                <a:rect l="T9" t="T10" r="T11" b="T12"/>
                <a:pathLst>
                  <a:path w="21948" h="21600" fill="none" extrusionOk="0">
                    <a:moveTo>
                      <a:pt x="-1" y="2"/>
                    </a:moveTo>
                    <a:cubicBezTo>
                      <a:pt x="115" y="0"/>
                      <a:pt x="231" y="-1"/>
                      <a:pt x="348" y="0"/>
                    </a:cubicBezTo>
                    <a:cubicBezTo>
                      <a:pt x="12277" y="0"/>
                      <a:pt x="21948" y="9670"/>
                      <a:pt x="21948" y="21600"/>
                    </a:cubicBezTo>
                  </a:path>
                  <a:path w="21948" h="21600" stroke="0" extrusionOk="0">
                    <a:moveTo>
                      <a:pt x="-1" y="2"/>
                    </a:moveTo>
                    <a:cubicBezTo>
                      <a:pt x="115" y="0"/>
                      <a:pt x="231" y="-1"/>
                      <a:pt x="348" y="0"/>
                    </a:cubicBezTo>
                    <a:cubicBezTo>
                      <a:pt x="12277" y="0"/>
                      <a:pt x="21948" y="9670"/>
                      <a:pt x="21948" y="21600"/>
                    </a:cubicBezTo>
                    <a:lnTo>
                      <a:pt x="348" y="21600"/>
                    </a:lnTo>
                    <a:close/>
                  </a:path>
                </a:pathLst>
              </a:custGeom>
              <a:noFill/>
              <a:ln w="38100" cap="rnd">
                <a:solidFill>
                  <a:schemeClr val="tx1"/>
                </a:solidFill>
                <a:round/>
                <a:headEnd type="none" w="sm" len="sm"/>
                <a:tailEnd type="none" w="sm" len="sm"/>
              </a:ln>
            </p:spPr>
            <p:txBody>
              <a:bodyPr wrap="none" anchor="ctr"/>
              <a:lstStyle/>
              <a:p>
                <a:endParaRPr lang="pt-BR"/>
              </a:p>
            </p:txBody>
          </p:sp>
        </p:grpSp>
      </p:grpSp>
      <p:sp>
        <p:nvSpPr>
          <p:cNvPr id="22545" name="Oval 27"/>
          <p:cNvSpPr>
            <a:spLocks noChangeArrowheads="1"/>
          </p:cNvSpPr>
          <p:nvPr/>
        </p:nvSpPr>
        <p:spPr bwMode="auto">
          <a:xfrm>
            <a:off x="1798638" y="2906713"/>
            <a:ext cx="117475" cy="117475"/>
          </a:xfrm>
          <a:prstGeom prst="ellipse">
            <a:avLst/>
          </a:prstGeom>
          <a:solidFill>
            <a:srgbClr val="FF5050"/>
          </a:solidFill>
          <a:ln w="38100">
            <a:solidFill>
              <a:schemeClr val="tx1"/>
            </a:solidFill>
            <a:round/>
            <a:headEnd/>
            <a:tailEnd/>
          </a:ln>
        </p:spPr>
        <p:txBody>
          <a:bodyPr wrap="none" anchor="ctr"/>
          <a:lstStyle/>
          <a:p>
            <a:endParaRPr lang="pt-BR"/>
          </a:p>
        </p:txBody>
      </p:sp>
      <p:sp>
        <p:nvSpPr>
          <p:cNvPr id="22546" name="Oval 28"/>
          <p:cNvSpPr>
            <a:spLocks noChangeArrowheads="1"/>
          </p:cNvSpPr>
          <p:nvPr/>
        </p:nvSpPr>
        <p:spPr bwMode="auto">
          <a:xfrm>
            <a:off x="2246313" y="2905125"/>
            <a:ext cx="117475" cy="117475"/>
          </a:xfrm>
          <a:prstGeom prst="ellipse">
            <a:avLst/>
          </a:prstGeom>
          <a:solidFill>
            <a:srgbClr val="FF5050"/>
          </a:solidFill>
          <a:ln w="38100">
            <a:solidFill>
              <a:schemeClr val="tx1"/>
            </a:solidFill>
            <a:round/>
            <a:headEnd/>
            <a:tailEnd/>
          </a:ln>
        </p:spPr>
        <p:txBody>
          <a:bodyPr wrap="none" anchor="ctr"/>
          <a:lstStyle/>
          <a:p>
            <a:endParaRPr lang="pt-BR"/>
          </a:p>
        </p:txBody>
      </p:sp>
      <p:sp>
        <p:nvSpPr>
          <p:cNvPr id="291869" name="Arc 29"/>
          <p:cNvSpPr>
            <a:spLocks/>
          </p:cNvSpPr>
          <p:nvPr/>
        </p:nvSpPr>
        <p:spPr bwMode="auto">
          <a:xfrm>
            <a:off x="7337425" y="2970213"/>
            <a:ext cx="684213" cy="1079500"/>
          </a:xfrm>
          <a:custGeom>
            <a:avLst/>
            <a:gdLst>
              <a:gd name="T0" fmla="*/ 0 w 21600"/>
              <a:gd name="T1" fmla="*/ 0 h 43191"/>
              <a:gd name="T2" fmla="*/ 19356640 w 21600"/>
              <a:gd name="T3" fmla="*/ 674343769 h 43191"/>
              <a:gd name="T4" fmla="*/ 0 w 21600"/>
              <a:gd name="T5" fmla="*/ 337241866 h 43191"/>
              <a:gd name="T6" fmla="*/ 0 60000 65536"/>
              <a:gd name="T7" fmla="*/ 0 60000 65536"/>
              <a:gd name="T8" fmla="*/ 0 60000 65536"/>
              <a:gd name="T9" fmla="*/ 0 w 21600"/>
              <a:gd name="T10" fmla="*/ 0 h 43191"/>
              <a:gd name="T11" fmla="*/ 21600 w 21600"/>
              <a:gd name="T12" fmla="*/ 43191 h 43191"/>
            </a:gdLst>
            <a:ahLst/>
            <a:cxnLst>
              <a:cxn ang="T6">
                <a:pos x="T0" y="T1"/>
              </a:cxn>
              <a:cxn ang="T7">
                <a:pos x="T2" y="T3"/>
              </a:cxn>
              <a:cxn ang="T8">
                <a:pos x="T4" y="T5"/>
              </a:cxn>
            </a:cxnLst>
            <a:rect l="T9" t="T10" r="T11" b="T12"/>
            <a:pathLst>
              <a:path w="21600" h="43191" fill="none" extrusionOk="0">
                <a:moveTo>
                  <a:pt x="-1" y="0"/>
                </a:moveTo>
                <a:cubicBezTo>
                  <a:pt x="11929" y="0"/>
                  <a:pt x="21600" y="9670"/>
                  <a:pt x="21600" y="21600"/>
                </a:cubicBezTo>
                <a:cubicBezTo>
                  <a:pt x="21600" y="33292"/>
                  <a:pt x="12296" y="42861"/>
                  <a:pt x="609" y="43191"/>
                </a:cubicBezTo>
              </a:path>
              <a:path w="21600" h="43191" stroke="0" extrusionOk="0">
                <a:moveTo>
                  <a:pt x="-1" y="0"/>
                </a:moveTo>
                <a:cubicBezTo>
                  <a:pt x="11929" y="0"/>
                  <a:pt x="21600" y="9670"/>
                  <a:pt x="21600" y="21600"/>
                </a:cubicBezTo>
                <a:cubicBezTo>
                  <a:pt x="21600" y="33292"/>
                  <a:pt x="12296" y="42861"/>
                  <a:pt x="609" y="43191"/>
                </a:cubicBezTo>
                <a:lnTo>
                  <a:pt x="0" y="21600"/>
                </a:lnTo>
                <a:close/>
              </a:path>
            </a:pathLst>
          </a:custGeom>
          <a:noFill/>
          <a:ln w="57150">
            <a:solidFill>
              <a:srgbClr val="0000FF"/>
            </a:solidFill>
            <a:round/>
            <a:headEnd/>
            <a:tailEnd type="triangle" w="med" len="med"/>
          </a:ln>
        </p:spPr>
        <p:txBody>
          <a:bodyPr wrap="none" anchor="ctr"/>
          <a:lstStyle/>
          <a:p>
            <a:endParaRPr lang="pt-B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91847"/>
                                        </p:tgtEl>
                                        <p:attrNameLst>
                                          <p:attrName>style.visibility</p:attrName>
                                        </p:attrNameLst>
                                      </p:cBhvr>
                                      <p:to>
                                        <p:strVal val="hidden"/>
                                      </p:to>
                                    </p:set>
                                  </p:childTnLst>
                                </p:cTn>
                              </p:par>
                              <p:par>
                                <p:cTn id="7" presetID="22" presetClass="entr" presetSubtype="1" fill="hold" grpId="0" nodeType="withEffect">
                                  <p:stCondLst>
                                    <p:cond delay="0"/>
                                  </p:stCondLst>
                                  <p:childTnLst>
                                    <p:set>
                                      <p:cBhvr>
                                        <p:cTn id="8" dur="1" fill="hold">
                                          <p:stCondLst>
                                            <p:cond delay="0"/>
                                          </p:stCondLst>
                                        </p:cTn>
                                        <p:tgtEl>
                                          <p:spTgt spid="291852"/>
                                        </p:tgtEl>
                                        <p:attrNameLst>
                                          <p:attrName>style.visibility</p:attrName>
                                        </p:attrNameLst>
                                      </p:cBhvr>
                                      <p:to>
                                        <p:strVal val="visible"/>
                                      </p:to>
                                    </p:set>
                                    <p:animEffect transition="in" filter="wipe(up)">
                                      <p:cBhvr>
                                        <p:cTn id="9" dur="500"/>
                                        <p:tgtEl>
                                          <p:spTgt spid="29185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right)">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91869"/>
                                        </p:tgtEl>
                                        <p:attrNameLst>
                                          <p:attrName>style.visibility</p:attrName>
                                        </p:attrNameLst>
                                      </p:cBhvr>
                                      <p:to>
                                        <p:strVal val="visible"/>
                                      </p:to>
                                    </p:set>
                                    <p:animEffect transition="in" filter="wipe(up)">
                                      <p:cBhvr>
                                        <p:cTn id="23" dur="500"/>
                                        <p:tgtEl>
                                          <p:spTgt spid="291869"/>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2918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7" grpId="0" animBg="1"/>
      <p:bldP spid="291852" grpId="0" animBg="1"/>
      <p:bldP spid="2918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z="2400" smtClean="0">
                <a:latin typeface="Tahoma" pitchFamily="34" charset="0"/>
                <a:cs typeface="Tahoma" pitchFamily="34" charset="0"/>
              </a:rPr>
              <a:t>Energização controlada de reatores e transformadores</a:t>
            </a:r>
            <a:br>
              <a:rPr lang="de-CH" sz="2400" smtClean="0">
                <a:latin typeface="Tahoma" pitchFamily="34" charset="0"/>
                <a:cs typeface="Tahoma" pitchFamily="34" charset="0"/>
              </a:rPr>
            </a:br>
            <a:r>
              <a:rPr lang="de-CH" sz="2400" smtClean="0">
                <a:solidFill>
                  <a:srgbClr val="006600"/>
                </a:solidFill>
                <a:latin typeface="Tahoma" pitchFamily="34" charset="0"/>
                <a:cs typeface="Tahoma" pitchFamily="34" charset="0"/>
              </a:rPr>
              <a:t>Qual o instante mais apropriado?</a:t>
            </a:r>
            <a:endParaRPr lang="de-DE" sz="2400" smtClean="0">
              <a:solidFill>
                <a:srgbClr val="006600"/>
              </a:solidFill>
              <a:latin typeface="Tahoma" pitchFamily="34" charset="0"/>
              <a:cs typeface="Tahoma" pitchFamily="34" charset="0"/>
            </a:endParaRPr>
          </a:p>
        </p:txBody>
      </p:sp>
      <p:pic>
        <p:nvPicPr>
          <p:cNvPr id="23555" name="Picture 5"/>
          <p:cNvPicPr>
            <a:picLocks noChangeAspect="1" noChangeArrowheads="1"/>
          </p:cNvPicPr>
          <p:nvPr/>
        </p:nvPicPr>
        <p:blipFill>
          <a:blip r:embed="rId2"/>
          <a:srcRect/>
          <a:stretch>
            <a:fillRect/>
          </a:stretch>
        </p:blipFill>
        <p:spPr bwMode="auto">
          <a:xfrm>
            <a:off x="1314450" y="1163638"/>
            <a:ext cx="6818313" cy="5113337"/>
          </a:xfrm>
          <a:prstGeom prst="rect">
            <a:avLst/>
          </a:prstGeom>
          <a:noFill/>
          <a:ln w="28575">
            <a:solidFill>
              <a:schemeClr val="bg1"/>
            </a:solidFill>
            <a:miter lim="800000"/>
            <a:headEnd/>
            <a:tailEnd/>
          </a:ln>
        </p:spPr>
      </p:pic>
      <p:sp>
        <p:nvSpPr>
          <p:cNvPr id="23556" name="CaixaDeTexto 4"/>
          <p:cNvSpPr txBox="1">
            <a:spLocks noChangeArrowheads="1"/>
          </p:cNvSpPr>
          <p:nvPr/>
        </p:nvSpPr>
        <p:spPr bwMode="auto">
          <a:xfrm>
            <a:off x="5486400" y="5624513"/>
            <a:ext cx="2646363" cy="646112"/>
          </a:xfrm>
          <a:prstGeom prst="rect">
            <a:avLst/>
          </a:prstGeom>
          <a:solidFill>
            <a:schemeClr val="bg1"/>
          </a:solidFill>
          <a:ln w="9525">
            <a:noFill/>
            <a:miter lim="800000"/>
            <a:headEnd/>
            <a:tailEnd/>
          </a:ln>
        </p:spPr>
        <p:txBody>
          <a:bodyPr>
            <a:spAutoFit/>
          </a:bodyPr>
          <a:lstStyle/>
          <a:p>
            <a:pPr algn="ctr"/>
            <a:r>
              <a:rPr lang="pt-BR" sz="1200" b="1">
                <a:solidFill>
                  <a:srgbClr val="006600"/>
                </a:solidFill>
                <a:latin typeface="Tahoma" pitchFamily="34" charset="0"/>
                <a:cs typeface="Tahoma" pitchFamily="34" charset="0"/>
              </a:rPr>
              <a:t>Subestação Eunápolis – Chesf</a:t>
            </a:r>
          </a:p>
          <a:p>
            <a:pPr algn="ctr"/>
            <a:r>
              <a:rPr lang="pt-BR" sz="1200" b="1">
                <a:solidFill>
                  <a:srgbClr val="006600"/>
                </a:solidFill>
                <a:latin typeface="Tahoma" pitchFamily="34" charset="0"/>
                <a:cs typeface="Tahoma" pitchFamily="34" charset="0"/>
              </a:rPr>
              <a:t>13 de dezembro de 2003</a:t>
            </a:r>
          </a:p>
          <a:p>
            <a:pPr algn="ctr"/>
            <a:r>
              <a:rPr lang="pt-BR" sz="1200" b="1">
                <a:solidFill>
                  <a:srgbClr val="006600"/>
                </a:solidFill>
                <a:latin typeface="Tahoma" pitchFamily="34" charset="0"/>
                <a:cs typeface="Tahoma" pitchFamily="34" charset="0"/>
              </a:rPr>
              <a:t>Foto de Herivelto Bronzeado</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reeform 2"/>
          <p:cNvSpPr>
            <a:spLocks/>
          </p:cNvSpPr>
          <p:nvPr/>
        </p:nvSpPr>
        <p:spPr bwMode="auto">
          <a:xfrm flipV="1">
            <a:off x="1728788" y="1809750"/>
            <a:ext cx="1531937" cy="1177925"/>
          </a:xfrm>
          <a:custGeom>
            <a:avLst/>
            <a:gdLst>
              <a:gd name="T0" fmla="*/ 17640296 w 965"/>
              <a:gd name="T1" fmla="*/ 869454811 h 742"/>
              <a:gd name="T2" fmla="*/ 52922482 w 965"/>
              <a:gd name="T3" fmla="*/ 778729017 h 742"/>
              <a:gd name="T4" fmla="*/ 90725597 w 965"/>
              <a:gd name="T5" fmla="*/ 688003422 h 742"/>
              <a:gd name="T6" fmla="*/ 126007789 w 965"/>
              <a:gd name="T7" fmla="*/ 597276239 h 742"/>
              <a:gd name="T8" fmla="*/ 143648079 w 965"/>
              <a:gd name="T9" fmla="*/ 506550644 h 742"/>
              <a:gd name="T10" fmla="*/ 199091484 w 965"/>
              <a:gd name="T11" fmla="*/ 415826537 h 742"/>
              <a:gd name="T12" fmla="*/ 234373701 w 965"/>
              <a:gd name="T13" fmla="*/ 325100942 h 742"/>
              <a:gd name="T14" fmla="*/ 272176817 w 965"/>
              <a:gd name="T15" fmla="*/ 234373760 h 742"/>
              <a:gd name="T16" fmla="*/ 325099273 w 965"/>
              <a:gd name="T17" fmla="*/ 143648115 h 742"/>
              <a:gd name="T18" fmla="*/ 398184556 w 965"/>
              <a:gd name="T19" fmla="*/ 52924082 h 742"/>
              <a:gd name="T20" fmla="*/ 488910228 w 965"/>
              <a:gd name="T21" fmla="*/ 0 h 742"/>
              <a:gd name="T22" fmla="*/ 579635800 w 965"/>
              <a:gd name="T23" fmla="*/ 35282188 h 742"/>
              <a:gd name="T24" fmla="*/ 670361373 w 965"/>
              <a:gd name="T25" fmla="*/ 126007821 h 742"/>
              <a:gd name="T26" fmla="*/ 725804778 w 965"/>
              <a:gd name="T27" fmla="*/ 216733465 h 742"/>
              <a:gd name="T28" fmla="*/ 778727235 w 965"/>
              <a:gd name="T29" fmla="*/ 307459061 h 742"/>
              <a:gd name="T30" fmla="*/ 816530350 w 965"/>
              <a:gd name="T31" fmla="*/ 398184656 h 742"/>
              <a:gd name="T32" fmla="*/ 851812716 w 965"/>
              <a:gd name="T33" fmla="*/ 488910350 h 742"/>
              <a:gd name="T34" fmla="*/ 889614244 w 965"/>
              <a:gd name="T35" fmla="*/ 579635945 h 742"/>
              <a:gd name="T36" fmla="*/ 924896411 w 965"/>
              <a:gd name="T37" fmla="*/ 670361540 h 742"/>
              <a:gd name="T38" fmla="*/ 942538288 w 965"/>
              <a:gd name="T39" fmla="*/ 761087136 h 742"/>
              <a:gd name="T40" fmla="*/ 980339816 w 965"/>
              <a:gd name="T41" fmla="*/ 851812929 h 742"/>
              <a:gd name="T42" fmla="*/ 1015621983 w 965"/>
              <a:gd name="T43" fmla="*/ 942538524 h 742"/>
              <a:gd name="T44" fmla="*/ 1033263861 w 965"/>
              <a:gd name="T45" fmla="*/ 1033264119 h 742"/>
              <a:gd name="T46" fmla="*/ 1071065389 w 965"/>
              <a:gd name="T47" fmla="*/ 1123989715 h 742"/>
              <a:gd name="T48" fmla="*/ 1106347556 w 965"/>
              <a:gd name="T49" fmla="*/ 1214715310 h 742"/>
              <a:gd name="T50" fmla="*/ 1141629723 w 965"/>
              <a:gd name="T51" fmla="*/ 1305440905 h 742"/>
              <a:gd name="T52" fmla="*/ 1179432839 w 965"/>
              <a:gd name="T53" fmla="*/ 1396166500 h 742"/>
              <a:gd name="T54" fmla="*/ 1214715006 w 965"/>
              <a:gd name="T55" fmla="*/ 1486892095 h 742"/>
              <a:gd name="T56" fmla="*/ 1252516534 w 965"/>
              <a:gd name="T57" fmla="*/ 1577617690 h 742"/>
              <a:gd name="T58" fmla="*/ 1305440578 w 965"/>
              <a:gd name="T59" fmla="*/ 1668343682 h 742"/>
              <a:gd name="T60" fmla="*/ 1360883983 w 965"/>
              <a:gd name="T61" fmla="*/ 1759069277 h 742"/>
              <a:gd name="T62" fmla="*/ 1451609556 w 965"/>
              <a:gd name="T63" fmla="*/ 1849794873 h 742"/>
              <a:gd name="T64" fmla="*/ 1542335128 w 965"/>
              <a:gd name="T65" fmla="*/ 1849794873 h 742"/>
              <a:gd name="T66" fmla="*/ 1633060701 w 965"/>
              <a:gd name="T67" fmla="*/ 1796872403 h 742"/>
              <a:gd name="T68" fmla="*/ 1706144793 w 965"/>
              <a:gd name="T69" fmla="*/ 1706146807 h 742"/>
              <a:gd name="T70" fmla="*/ 1759068837 w 965"/>
              <a:gd name="T71" fmla="*/ 1615420815 h 742"/>
              <a:gd name="T72" fmla="*/ 1796870365 w 965"/>
              <a:gd name="T73" fmla="*/ 1524695220 h 742"/>
              <a:gd name="T74" fmla="*/ 1832152532 w 965"/>
              <a:gd name="T75" fmla="*/ 1433969625 h 742"/>
              <a:gd name="T76" fmla="*/ 1867434699 w 965"/>
              <a:gd name="T77" fmla="*/ 1343244030 h 742"/>
              <a:gd name="T78" fmla="*/ 1905237815 w 965"/>
              <a:gd name="T79" fmla="*/ 1252516847 h 742"/>
              <a:gd name="T80" fmla="*/ 1940519982 w 965"/>
              <a:gd name="T81" fmla="*/ 1161791252 h 742"/>
              <a:gd name="T82" fmla="*/ 1978321510 w 965"/>
              <a:gd name="T83" fmla="*/ 1071065657 h 742"/>
              <a:gd name="T84" fmla="*/ 1995963387 w 965"/>
              <a:gd name="T85" fmla="*/ 980340062 h 742"/>
              <a:gd name="T86" fmla="*/ 2031245554 w 965"/>
              <a:gd name="T87" fmla="*/ 889616054 h 742"/>
              <a:gd name="T88" fmla="*/ 2069047082 w 965"/>
              <a:gd name="T89" fmla="*/ 798890261 h 742"/>
              <a:gd name="T90" fmla="*/ 2086688960 w 965"/>
              <a:gd name="T91" fmla="*/ 708164665 h 742"/>
              <a:gd name="T92" fmla="*/ 2121971127 w 965"/>
              <a:gd name="T93" fmla="*/ 617437483 h 742"/>
              <a:gd name="T94" fmla="*/ 2147483647 w 965"/>
              <a:gd name="T95" fmla="*/ 526711888 h 742"/>
              <a:gd name="T96" fmla="*/ 2147483647 w 965"/>
              <a:gd name="T97" fmla="*/ 435987880 h 742"/>
              <a:gd name="T98" fmla="*/ 2147483647 w 965"/>
              <a:gd name="T99" fmla="*/ 345262186 h 742"/>
              <a:gd name="T100" fmla="*/ 2147483647 w 965"/>
              <a:gd name="T101" fmla="*/ 254535003 h 742"/>
              <a:gd name="T102" fmla="*/ 2147483647 w 965"/>
              <a:gd name="T103" fmla="*/ 163810946 h 742"/>
              <a:gd name="T104" fmla="*/ 2147483647 w 965"/>
              <a:gd name="T105" fmla="*/ 73083738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sp>
        <p:nvSpPr>
          <p:cNvPr id="1028" name="Freeform 3"/>
          <p:cNvSpPr>
            <a:spLocks/>
          </p:cNvSpPr>
          <p:nvPr/>
        </p:nvSpPr>
        <p:spPr bwMode="auto">
          <a:xfrm>
            <a:off x="1728788" y="2403475"/>
            <a:ext cx="1531937" cy="1588"/>
          </a:xfrm>
          <a:custGeom>
            <a:avLst/>
            <a:gdLst>
              <a:gd name="T0" fmla="*/ 35282179 w 965"/>
              <a:gd name="T1" fmla="*/ 0 h 1588"/>
              <a:gd name="T2" fmla="*/ 90725597 w 965"/>
              <a:gd name="T3" fmla="*/ 0 h 1588"/>
              <a:gd name="T4" fmla="*/ 143648079 w 965"/>
              <a:gd name="T5" fmla="*/ 0 h 1588"/>
              <a:gd name="T6" fmla="*/ 199091484 w 965"/>
              <a:gd name="T7" fmla="*/ 0 h 1588"/>
              <a:gd name="T8" fmla="*/ 254534939 w 965"/>
              <a:gd name="T9" fmla="*/ 0 h 1588"/>
              <a:gd name="T10" fmla="*/ 307458984 w 965"/>
              <a:gd name="T11" fmla="*/ 0 h 1588"/>
              <a:gd name="T12" fmla="*/ 362902389 w 965"/>
              <a:gd name="T13" fmla="*/ 0 h 1588"/>
              <a:gd name="T14" fmla="*/ 415824846 w 965"/>
              <a:gd name="T15" fmla="*/ 0 h 1588"/>
              <a:gd name="T16" fmla="*/ 471268350 w 965"/>
              <a:gd name="T17" fmla="*/ 0 h 1588"/>
              <a:gd name="T18" fmla="*/ 526711756 w 965"/>
              <a:gd name="T19" fmla="*/ 0 h 1588"/>
              <a:gd name="T20" fmla="*/ 579635800 w 965"/>
              <a:gd name="T21" fmla="*/ 0 h 1588"/>
              <a:gd name="T22" fmla="*/ 635079205 w 965"/>
              <a:gd name="T23" fmla="*/ 0 h 1588"/>
              <a:gd name="T24" fmla="*/ 688001662 w 965"/>
              <a:gd name="T25" fmla="*/ 0 h 1588"/>
              <a:gd name="T26" fmla="*/ 743445068 w 965"/>
              <a:gd name="T27" fmla="*/ 0 h 1588"/>
              <a:gd name="T28" fmla="*/ 798888473 w 965"/>
              <a:gd name="T29" fmla="*/ 0 h 1588"/>
              <a:gd name="T30" fmla="*/ 851812716 w 965"/>
              <a:gd name="T31" fmla="*/ 0 h 1588"/>
              <a:gd name="T32" fmla="*/ 907256121 w 965"/>
              <a:gd name="T33" fmla="*/ 0 h 1588"/>
              <a:gd name="T34" fmla="*/ 960178578 w 965"/>
              <a:gd name="T35" fmla="*/ 0 h 1588"/>
              <a:gd name="T36" fmla="*/ 1015621983 w 965"/>
              <a:gd name="T37" fmla="*/ 0 h 1588"/>
              <a:gd name="T38" fmla="*/ 1071065389 w 965"/>
              <a:gd name="T39" fmla="*/ 0 h 1588"/>
              <a:gd name="T40" fmla="*/ 1123989433 w 965"/>
              <a:gd name="T41" fmla="*/ 0 h 1588"/>
              <a:gd name="T42" fmla="*/ 1179432839 w 965"/>
              <a:gd name="T43" fmla="*/ 0 h 1588"/>
              <a:gd name="T44" fmla="*/ 1232355295 w 965"/>
              <a:gd name="T45" fmla="*/ 0 h 1588"/>
              <a:gd name="T46" fmla="*/ 1287798701 w 965"/>
              <a:gd name="T47" fmla="*/ 0 h 1588"/>
              <a:gd name="T48" fmla="*/ 1343242106 w 965"/>
              <a:gd name="T49" fmla="*/ 0 h 1588"/>
              <a:gd name="T50" fmla="*/ 1396166150 w 965"/>
              <a:gd name="T51" fmla="*/ 0 h 1588"/>
              <a:gd name="T52" fmla="*/ 1451609556 w 965"/>
              <a:gd name="T53" fmla="*/ 0 h 1588"/>
              <a:gd name="T54" fmla="*/ 1504532013 w 965"/>
              <a:gd name="T55" fmla="*/ 0 h 1588"/>
              <a:gd name="T56" fmla="*/ 1559975418 w 965"/>
              <a:gd name="T57" fmla="*/ 0 h 1588"/>
              <a:gd name="T58" fmla="*/ 1615418823 w 965"/>
              <a:gd name="T59" fmla="*/ 0 h 1588"/>
              <a:gd name="T60" fmla="*/ 1668343265 w 965"/>
              <a:gd name="T61" fmla="*/ 0 h 1588"/>
              <a:gd name="T62" fmla="*/ 1723786670 w 965"/>
              <a:gd name="T63" fmla="*/ 0 h 1588"/>
              <a:gd name="T64" fmla="*/ 1776709127 w 965"/>
              <a:gd name="T65" fmla="*/ 0 h 1588"/>
              <a:gd name="T66" fmla="*/ 1832152532 w 965"/>
              <a:gd name="T67" fmla="*/ 0 h 1588"/>
              <a:gd name="T68" fmla="*/ 1887595938 w 965"/>
              <a:gd name="T69" fmla="*/ 0 h 1588"/>
              <a:gd name="T70" fmla="*/ 1940519982 w 965"/>
              <a:gd name="T71" fmla="*/ 0 h 1588"/>
              <a:gd name="T72" fmla="*/ 1995963387 w 965"/>
              <a:gd name="T73" fmla="*/ 0 h 1588"/>
              <a:gd name="T74" fmla="*/ 2048885844 w 965"/>
              <a:gd name="T75" fmla="*/ 0 h 1588"/>
              <a:gd name="T76" fmla="*/ 2104329250 w 965"/>
              <a:gd name="T77" fmla="*/ 0 h 1588"/>
              <a:gd name="T78" fmla="*/ 2147483647 w 965"/>
              <a:gd name="T79" fmla="*/ 0 h 1588"/>
              <a:gd name="T80" fmla="*/ 2147483647 w 965"/>
              <a:gd name="T81" fmla="*/ 0 h 1588"/>
              <a:gd name="T82" fmla="*/ 2147483647 w 965"/>
              <a:gd name="T83" fmla="*/ 0 h 1588"/>
              <a:gd name="T84" fmla="*/ 2147483647 w 965"/>
              <a:gd name="T85" fmla="*/ 0 h 1588"/>
              <a:gd name="T86" fmla="*/ 2147483647 w 965"/>
              <a:gd name="T87" fmla="*/ 0 h 1588"/>
              <a:gd name="T88" fmla="*/ 2147483647 w 965"/>
              <a:gd name="T89" fmla="*/ 0 h 15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588"/>
              <a:gd name="T137" fmla="*/ 965 w 965"/>
              <a:gd name="T138" fmla="*/ 1588 h 15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588">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1029" name="Freeform 4"/>
          <p:cNvSpPr>
            <a:spLocks/>
          </p:cNvSpPr>
          <p:nvPr/>
        </p:nvSpPr>
        <p:spPr bwMode="auto">
          <a:xfrm>
            <a:off x="4505325" y="1557338"/>
            <a:ext cx="3806825" cy="1658937"/>
          </a:xfrm>
          <a:custGeom>
            <a:avLst/>
            <a:gdLst>
              <a:gd name="T0" fmla="*/ 90725613 w 2398"/>
              <a:gd name="T1" fmla="*/ 2147483647 h 1045"/>
              <a:gd name="T2" fmla="*/ 201612468 w 2398"/>
              <a:gd name="T3" fmla="*/ 2147483647 h 1045"/>
              <a:gd name="T4" fmla="*/ 309978398 w 2398"/>
              <a:gd name="T5" fmla="*/ 2147483647 h 1045"/>
              <a:gd name="T6" fmla="*/ 418345966 w 2398"/>
              <a:gd name="T7" fmla="*/ 2147483647 h 1045"/>
              <a:gd name="T8" fmla="*/ 526711846 w 2398"/>
              <a:gd name="T9" fmla="*/ 2147483647 h 1045"/>
              <a:gd name="T10" fmla="*/ 635079315 w 2398"/>
              <a:gd name="T11" fmla="*/ 2147483647 h 1045"/>
              <a:gd name="T12" fmla="*/ 745966145 w 2398"/>
              <a:gd name="T13" fmla="*/ 2147483647 h 1045"/>
              <a:gd name="T14" fmla="*/ 854332224 w 2398"/>
              <a:gd name="T15" fmla="*/ 2147483647 h 1045"/>
              <a:gd name="T16" fmla="*/ 962699692 w 2398"/>
              <a:gd name="T17" fmla="*/ 2147483647 h 1045"/>
              <a:gd name="T18" fmla="*/ 1071065573 w 2398"/>
              <a:gd name="T19" fmla="*/ 2147483647 h 1045"/>
              <a:gd name="T20" fmla="*/ 1179433042 w 2398"/>
              <a:gd name="T21" fmla="*/ 2147483647 h 1045"/>
              <a:gd name="T22" fmla="*/ 1290319871 w 2398"/>
              <a:gd name="T23" fmla="*/ 2147483647 h 1045"/>
              <a:gd name="T24" fmla="*/ 1398687340 w 2398"/>
              <a:gd name="T25" fmla="*/ 2147483647 h 1045"/>
              <a:gd name="T26" fmla="*/ 1507053221 w 2398"/>
              <a:gd name="T27" fmla="*/ 2147483647 h 1045"/>
              <a:gd name="T28" fmla="*/ 1615419102 w 2398"/>
              <a:gd name="T29" fmla="*/ 2147483647 h 1045"/>
              <a:gd name="T30" fmla="*/ 1723786967 w 2398"/>
              <a:gd name="T31" fmla="*/ 2147483647 h 1045"/>
              <a:gd name="T32" fmla="*/ 1796870674 w 2398"/>
              <a:gd name="T33" fmla="*/ 2124490086 h 1045"/>
              <a:gd name="T34" fmla="*/ 1852314089 w 2398"/>
              <a:gd name="T35" fmla="*/ 2016122657 h 1045"/>
              <a:gd name="T36" fmla="*/ 1905238143 w 2398"/>
              <a:gd name="T37" fmla="*/ 1905235867 h 1045"/>
              <a:gd name="T38" fmla="*/ 1943039677 w 2398"/>
              <a:gd name="T39" fmla="*/ 1761587865 h 1045"/>
              <a:gd name="T40" fmla="*/ 1978321851 w 2398"/>
              <a:gd name="T41" fmla="*/ 1562496071 h 1045"/>
              <a:gd name="T42" fmla="*/ 2016124973 w 2398"/>
              <a:gd name="T43" fmla="*/ 1290319405 h 1045"/>
              <a:gd name="T44" fmla="*/ 2051407146 w 2398"/>
              <a:gd name="T45" fmla="*/ 1035783026 h 1045"/>
              <a:gd name="T46" fmla="*/ 2086689319 w 2398"/>
              <a:gd name="T47" fmla="*/ 854331915 h 1045"/>
              <a:gd name="T48" fmla="*/ 2124490854 w 2398"/>
              <a:gd name="T49" fmla="*/ 725804641 h 1045"/>
              <a:gd name="T50" fmla="*/ 2147483647 w 2398"/>
              <a:gd name="T51" fmla="*/ 617437211 h 1045"/>
              <a:gd name="T52" fmla="*/ 2147483647 w 2398"/>
              <a:gd name="T53" fmla="*/ 509071370 h 1045"/>
              <a:gd name="T54" fmla="*/ 2147483647 w 2398"/>
              <a:gd name="T55" fmla="*/ 400703841 h 1045"/>
              <a:gd name="T56" fmla="*/ 2147483647 w 2398"/>
              <a:gd name="T57" fmla="*/ 309978286 h 1045"/>
              <a:gd name="T58" fmla="*/ 2147483647 w 2398"/>
              <a:gd name="T59" fmla="*/ 254534891 h 1045"/>
              <a:gd name="T60" fmla="*/ 2147483647 w 2398"/>
              <a:gd name="T61" fmla="*/ 219252731 h 1045"/>
              <a:gd name="T62" fmla="*/ 2147483647 w 2398"/>
              <a:gd name="T63" fmla="*/ 181451160 h 1045"/>
              <a:gd name="T64" fmla="*/ 2147483647 w 2398"/>
              <a:gd name="T65" fmla="*/ 146169000 h 1045"/>
              <a:gd name="T66" fmla="*/ 2147483647 w 2398"/>
              <a:gd name="T67" fmla="*/ 128527126 h 1045"/>
              <a:gd name="T68" fmla="*/ 2147483647 w 2398"/>
              <a:gd name="T69" fmla="*/ 110886839 h 1045"/>
              <a:gd name="T70" fmla="*/ 2147483647 w 2398"/>
              <a:gd name="T71" fmla="*/ 110886839 h 1045"/>
              <a:gd name="T72" fmla="*/ 2147483647 w 2398"/>
              <a:gd name="T73" fmla="*/ 90725580 h 1045"/>
              <a:gd name="T74" fmla="*/ 2147483647 w 2398"/>
              <a:gd name="T75" fmla="*/ 73083706 h 1045"/>
              <a:gd name="T76" fmla="*/ 2147483647 w 2398"/>
              <a:gd name="T77" fmla="*/ 73083706 h 1045"/>
              <a:gd name="T78" fmla="*/ 2147483647 w 2398"/>
              <a:gd name="T79" fmla="*/ 55443420 h 1045"/>
              <a:gd name="T80" fmla="*/ 2147483647 w 2398"/>
              <a:gd name="T81" fmla="*/ 55443420 h 1045"/>
              <a:gd name="T82" fmla="*/ 2147483647 w 2398"/>
              <a:gd name="T83" fmla="*/ 55443420 h 1045"/>
              <a:gd name="T84" fmla="*/ 2147483647 w 2398"/>
              <a:gd name="T85" fmla="*/ 37801533 h 1045"/>
              <a:gd name="T86" fmla="*/ 2147483647 w 2398"/>
              <a:gd name="T87" fmla="*/ 37801533 h 1045"/>
              <a:gd name="T88" fmla="*/ 2147483647 w 2398"/>
              <a:gd name="T89" fmla="*/ 37801533 h 1045"/>
              <a:gd name="T90" fmla="*/ 2147483647 w 2398"/>
              <a:gd name="T91" fmla="*/ 37801533 h 1045"/>
              <a:gd name="T92" fmla="*/ 2147483647 w 2398"/>
              <a:gd name="T93" fmla="*/ 20161241 h 1045"/>
              <a:gd name="T94" fmla="*/ 2147483647 w 2398"/>
              <a:gd name="T95" fmla="*/ 20161241 h 1045"/>
              <a:gd name="T96" fmla="*/ 2147483647 w 2398"/>
              <a:gd name="T97" fmla="*/ 20161241 h 1045"/>
              <a:gd name="T98" fmla="*/ 2147483647 w 2398"/>
              <a:gd name="T99" fmla="*/ 20161241 h 1045"/>
              <a:gd name="T100" fmla="*/ 2147483647 w 2398"/>
              <a:gd name="T101" fmla="*/ 20161241 h 1045"/>
              <a:gd name="T102" fmla="*/ 2147483647 w 2398"/>
              <a:gd name="T103" fmla="*/ 20161241 h 1045"/>
              <a:gd name="T104" fmla="*/ 2147483647 w 2398"/>
              <a:gd name="T105" fmla="*/ 0 h 1045"/>
              <a:gd name="T106" fmla="*/ 2147483647 w 2398"/>
              <a:gd name="T107" fmla="*/ 0 h 1045"/>
              <a:gd name="T108" fmla="*/ 2147483647 w 2398"/>
              <a:gd name="T109" fmla="*/ 0 h 1045"/>
              <a:gd name="T110" fmla="*/ 2147483647 w 2398"/>
              <a:gd name="T111" fmla="*/ 0 h 1045"/>
              <a:gd name="T112" fmla="*/ 2147483647 w 2398"/>
              <a:gd name="T113" fmla="*/ 0 h 1045"/>
              <a:gd name="T114" fmla="*/ 2147483647 w 2398"/>
              <a:gd name="T115" fmla="*/ 0 h 1045"/>
              <a:gd name="T116" fmla="*/ 2147483647 w 2398"/>
              <a:gd name="T117" fmla="*/ 0 h 1045"/>
              <a:gd name="T118" fmla="*/ 2147483647 w 2398"/>
              <a:gd name="T119" fmla="*/ 0 h 1045"/>
              <a:gd name="T120" fmla="*/ 2147483647 w 2398"/>
              <a:gd name="T121" fmla="*/ 0 h 1045"/>
              <a:gd name="T122" fmla="*/ 2147483647 w 2398"/>
              <a:gd name="T123" fmla="*/ 0 h 10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98"/>
              <a:gd name="T187" fmla="*/ 0 h 1045"/>
              <a:gd name="T188" fmla="*/ 2398 w 2398"/>
              <a:gd name="T189" fmla="*/ 1045 h 10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98" h="1045">
                <a:moveTo>
                  <a:pt x="0" y="1045"/>
                </a:moveTo>
                <a:lnTo>
                  <a:pt x="8" y="1045"/>
                </a:lnTo>
                <a:lnTo>
                  <a:pt x="15" y="1045"/>
                </a:lnTo>
                <a:lnTo>
                  <a:pt x="22" y="1045"/>
                </a:lnTo>
                <a:lnTo>
                  <a:pt x="29" y="1037"/>
                </a:lnTo>
                <a:lnTo>
                  <a:pt x="36" y="1037"/>
                </a:lnTo>
                <a:lnTo>
                  <a:pt x="44" y="1037"/>
                </a:lnTo>
                <a:lnTo>
                  <a:pt x="51" y="1037"/>
                </a:lnTo>
                <a:lnTo>
                  <a:pt x="58" y="1037"/>
                </a:lnTo>
                <a:lnTo>
                  <a:pt x="65" y="1037"/>
                </a:lnTo>
                <a:lnTo>
                  <a:pt x="72" y="1037"/>
                </a:lnTo>
                <a:lnTo>
                  <a:pt x="80" y="1037"/>
                </a:lnTo>
                <a:lnTo>
                  <a:pt x="87" y="1037"/>
                </a:lnTo>
                <a:lnTo>
                  <a:pt x="94" y="1037"/>
                </a:lnTo>
                <a:lnTo>
                  <a:pt x="101" y="1037"/>
                </a:lnTo>
                <a:lnTo>
                  <a:pt x="108" y="1037"/>
                </a:lnTo>
                <a:lnTo>
                  <a:pt x="116" y="1037"/>
                </a:lnTo>
                <a:lnTo>
                  <a:pt x="123" y="1037"/>
                </a:lnTo>
                <a:lnTo>
                  <a:pt x="130" y="1037"/>
                </a:lnTo>
                <a:lnTo>
                  <a:pt x="137" y="1037"/>
                </a:lnTo>
                <a:lnTo>
                  <a:pt x="144" y="1037"/>
                </a:lnTo>
                <a:lnTo>
                  <a:pt x="152" y="1030"/>
                </a:lnTo>
                <a:lnTo>
                  <a:pt x="159" y="1030"/>
                </a:lnTo>
                <a:lnTo>
                  <a:pt x="166" y="1030"/>
                </a:lnTo>
                <a:lnTo>
                  <a:pt x="173" y="1030"/>
                </a:lnTo>
                <a:lnTo>
                  <a:pt x="180" y="1030"/>
                </a:lnTo>
                <a:lnTo>
                  <a:pt x="188" y="1030"/>
                </a:lnTo>
                <a:lnTo>
                  <a:pt x="195" y="1030"/>
                </a:lnTo>
                <a:lnTo>
                  <a:pt x="202" y="1030"/>
                </a:lnTo>
                <a:lnTo>
                  <a:pt x="209" y="1030"/>
                </a:lnTo>
                <a:lnTo>
                  <a:pt x="216" y="1030"/>
                </a:lnTo>
                <a:lnTo>
                  <a:pt x="224" y="1030"/>
                </a:lnTo>
                <a:lnTo>
                  <a:pt x="231" y="1030"/>
                </a:lnTo>
                <a:lnTo>
                  <a:pt x="238" y="1023"/>
                </a:lnTo>
                <a:lnTo>
                  <a:pt x="245" y="1023"/>
                </a:lnTo>
                <a:lnTo>
                  <a:pt x="252" y="1023"/>
                </a:lnTo>
                <a:lnTo>
                  <a:pt x="260" y="1023"/>
                </a:lnTo>
                <a:lnTo>
                  <a:pt x="267" y="1023"/>
                </a:lnTo>
                <a:lnTo>
                  <a:pt x="274" y="1023"/>
                </a:lnTo>
                <a:lnTo>
                  <a:pt x="281" y="1023"/>
                </a:lnTo>
                <a:lnTo>
                  <a:pt x="288" y="1023"/>
                </a:lnTo>
                <a:lnTo>
                  <a:pt x="296" y="1023"/>
                </a:lnTo>
                <a:lnTo>
                  <a:pt x="303" y="1023"/>
                </a:lnTo>
                <a:lnTo>
                  <a:pt x="310" y="1016"/>
                </a:lnTo>
                <a:lnTo>
                  <a:pt x="317" y="1016"/>
                </a:lnTo>
                <a:lnTo>
                  <a:pt x="324" y="1016"/>
                </a:lnTo>
                <a:lnTo>
                  <a:pt x="332" y="1016"/>
                </a:lnTo>
                <a:lnTo>
                  <a:pt x="339" y="1016"/>
                </a:lnTo>
                <a:lnTo>
                  <a:pt x="346" y="1016"/>
                </a:lnTo>
                <a:lnTo>
                  <a:pt x="353" y="1016"/>
                </a:lnTo>
                <a:lnTo>
                  <a:pt x="360" y="1016"/>
                </a:lnTo>
                <a:lnTo>
                  <a:pt x="368" y="1009"/>
                </a:lnTo>
                <a:lnTo>
                  <a:pt x="375" y="1009"/>
                </a:lnTo>
                <a:lnTo>
                  <a:pt x="382" y="1009"/>
                </a:lnTo>
                <a:lnTo>
                  <a:pt x="389" y="1009"/>
                </a:lnTo>
                <a:lnTo>
                  <a:pt x="396" y="1009"/>
                </a:lnTo>
                <a:lnTo>
                  <a:pt x="404" y="1009"/>
                </a:lnTo>
                <a:lnTo>
                  <a:pt x="411" y="1001"/>
                </a:lnTo>
                <a:lnTo>
                  <a:pt x="418" y="1001"/>
                </a:lnTo>
                <a:lnTo>
                  <a:pt x="425" y="1001"/>
                </a:lnTo>
                <a:lnTo>
                  <a:pt x="432" y="1001"/>
                </a:lnTo>
                <a:lnTo>
                  <a:pt x="440" y="1001"/>
                </a:lnTo>
                <a:lnTo>
                  <a:pt x="447" y="1001"/>
                </a:lnTo>
                <a:lnTo>
                  <a:pt x="454" y="994"/>
                </a:lnTo>
                <a:lnTo>
                  <a:pt x="461" y="994"/>
                </a:lnTo>
                <a:lnTo>
                  <a:pt x="468" y="994"/>
                </a:lnTo>
                <a:lnTo>
                  <a:pt x="476" y="994"/>
                </a:lnTo>
                <a:lnTo>
                  <a:pt x="483" y="987"/>
                </a:lnTo>
                <a:lnTo>
                  <a:pt x="490" y="987"/>
                </a:lnTo>
                <a:lnTo>
                  <a:pt x="497" y="987"/>
                </a:lnTo>
                <a:lnTo>
                  <a:pt x="504" y="987"/>
                </a:lnTo>
                <a:lnTo>
                  <a:pt x="512" y="980"/>
                </a:lnTo>
                <a:lnTo>
                  <a:pt x="519" y="980"/>
                </a:lnTo>
                <a:lnTo>
                  <a:pt x="526" y="980"/>
                </a:lnTo>
                <a:lnTo>
                  <a:pt x="533" y="973"/>
                </a:lnTo>
                <a:lnTo>
                  <a:pt x="540" y="973"/>
                </a:lnTo>
                <a:lnTo>
                  <a:pt x="548" y="973"/>
                </a:lnTo>
                <a:lnTo>
                  <a:pt x="555" y="965"/>
                </a:lnTo>
                <a:lnTo>
                  <a:pt x="562" y="965"/>
                </a:lnTo>
                <a:lnTo>
                  <a:pt x="569" y="965"/>
                </a:lnTo>
                <a:lnTo>
                  <a:pt x="576" y="958"/>
                </a:lnTo>
                <a:lnTo>
                  <a:pt x="584" y="958"/>
                </a:lnTo>
                <a:lnTo>
                  <a:pt x="591" y="951"/>
                </a:lnTo>
                <a:lnTo>
                  <a:pt x="598" y="951"/>
                </a:lnTo>
                <a:lnTo>
                  <a:pt x="605" y="944"/>
                </a:lnTo>
                <a:lnTo>
                  <a:pt x="612" y="944"/>
                </a:lnTo>
                <a:lnTo>
                  <a:pt x="620" y="937"/>
                </a:lnTo>
                <a:lnTo>
                  <a:pt x="627" y="929"/>
                </a:lnTo>
                <a:lnTo>
                  <a:pt x="634" y="929"/>
                </a:lnTo>
                <a:lnTo>
                  <a:pt x="641" y="922"/>
                </a:lnTo>
                <a:lnTo>
                  <a:pt x="648" y="915"/>
                </a:lnTo>
                <a:lnTo>
                  <a:pt x="656" y="908"/>
                </a:lnTo>
                <a:lnTo>
                  <a:pt x="663" y="901"/>
                </a:lnTo>
                <a:lnTo>
                  <a:pt x="670" y="893"/>
                </a:lnTo>
                <a:lnTo>
                  <a:pt x="677" y="886"/>
                </a:lnTo>
                <a:lnTo>
                  <a:pt x="684" y="886"/>
                </a:lnTo>
                <a:lnTo>
                  <a:pt x="692" y="879"/>
                </a:lnTo>
                <a:lnTo>
                  <a:pt x="699" y="872"/>
                </a:lnTo>
                <a:lnTo>
                  <a:pt x="699" y="865"/>
                </a:lnTo>
                <a:lnTo>
                  <a:pt x="706" y="857"/>
                </a:lnTo>
                <a:lnTo>
                  <a:pt x="713" y="850"/>
                </a:lnTo>
                <a:lnTo>
                  <a:pt x="713" y="843"/>
                </a:lnTo>
                <a:lnTo>
                  <a:pt x="720" y="836"/>
                </a:lnTo>
                <a:lnTo>
                  <a:pt x="720" y="829"/>
                </a:lnTo>
                <a:lnTo>
                  <a:pt x="728" y="821"/>
                </a:lnTo>
                <a:lnTo>
                  <a:pt x="735" y="814"/>
                </a:lnTo>
                <a:lnTo>
                  <a:pt x="735" y="807"/>
                </a:lnTo>
                <a:lnTo>
                  <a:pt x="735" y="800"/>
                </a:lnTo>
                <a:lnTo>
                  <a:pt x="742" y="793"/>
                </a:lnTo>
                <a:lnTo>
                  <a:pt x="742" y="785"/>
                </a:lnTo>
                <a:lnTo>
                  <a:pt x="749" y="778"/>
                </a:lnTo>
                <a:lnTo>
                  <a:pt x="749" y="771"/>
                </a:lnTo>
                <a:lnTo>
                  <a:pt x="749" y="764"/>
                </a:lnTo>
                <a:lnTo>
                  <a:pt x="756" y="756"/>
                </a:lnTo>
                <a:lnTo>
                  <a:pt x="756" y="749"/>
                </a:lnTo>
                <a:lnTo>
                  <a:pt x="756" y="735"/>
                </a:lnTo>
                <a:lnTo>
                  <a:pt x="764" y="728"/>
                </a:lnTo>
                <a:lnTo>
                  <a:pt x="764" y="720"/>
                </a:lnTo>
                <a:lnTo>
                  <a:pt x="764" y="706"/>
                </a:lnTo>
                <a:lnTo>
                  <a:pt x="771" y="699"/>
                </a:lnTo>
                <a:lnTo>
                  <a:pt x="771" y="684"/>
                </a:lnTo>
                <a:lnTo>
                  <a:pt x="778" y="677"/>
                </a:lnTo>
                <a:lnTo>
                  <a:pt x="778" y="663"/>
                </a:lnTo>
                <a:lnTo>
                  <a:pt x="778" y="648"/>
                </a:lnTo>
                <a:lnTo>
                  <a:pt x="785" y="634"/>
                </a:lnTo>
                <a:lnTo>
                  <a:pt x="785" y="620"/>
                </a:lnTo>
                <a:lnTo>
                  <a:pt x="785" y="605"/>
                </a:lnTo>
                <a:lnTo>
                  <a:pt x="792" y="591"/>
                </a:lnTo>
                <a:lnTo>
                  <a:pt x="792" y="569"/>
                </a:lnTo>
                <a:lnTo>
                  <a:pt x="792" y="548"/>
                </a:lnTo>
                <a:lnTo>
                  <a:pt x="800" y="533"/>
                </a:lnTo>
                <a:lnTo>
                  <a:pt x="800" y="512"/>
                </a:lnTo>
                <a:lnTo>
                  <a:pt x="800" y="490"/>
                </a:lnTo>
                <a:lnTo>
                  <a:pt x="807" y="468"/>
                </a:lnTo>
                <a:lnTo>
                  <a:pt x="807" y="454"/>
                </a:lnTo>
                <a:lnTo>
                  <a:pt x="807" y="440"/>
                </a:lnTo>
                <a:lnTo>
                  <a:pt x="814" y="425"/>
                </a:lnTo>
                <a:lnTo>
                  <a:pt x="814" y="411"/>
                </a:lnTo>
                <a:lnTo>
                  <a:pt x="821" y="396"/>
                </a:lnTo>
                <a:lnTo>
                  <a:pt x="821" y="382"/>
                </a:lnTo>
                <a:lnTo>
                  <a:pt x="821" y="375"/>
                </a:lnTo>
                <a:lnTo>
                  <a:pt x="828" y="360"/>
                </a:lnTo>
                <a:lnTo>
                  <a:pt x="828" y="353"/>
                </a:lnTo>
                <a:lnTo>
                  <a:pt x="828" y="339"/>
                </a:lnTo>
                <a:lnTo>
                  <a:pt x="836" y="332"/>
                </a:lnTo>
                <a:lnTo>
                  <a:pt x="836" y="324"/>
                </a:lnTo>
                <a:lnTo>
                  <a:pt x="836" y="317"/>
                </a:lnTo>
                <a:lnTo>
                  <a:pt x="843" y="303"/>
                </a:lnTo>
                <a:lnTo>
                  <a:pt x="843" y="296"/>
                </a:lnTo>
                <a:lnTo>
                  <a:pt x="843" y="288"/>
                </a:lnTo>
                <a:lnTo>
                  <a:pt x="850" y="281"/>
                </a:lnTo>
                <a:lnTo>
                  <a:pt x="850" y="274"/>
                </a:lnTo>
                <a:lnTo>
                  <a:pt x="857" y="267"/>
                </a:lnTo>
                <a:lnTo>
                  <a:pt x="857" y="260"/>
                </a:lnTo>
                <a:lnTo>
                  <a:pt x="864" y="252"/>
                </a:lnTo>
                <a:lnTo>
                  <a:pt x="864" y="245"/>
                </a:lnTo>
                <a:lnTo>
                  <a:pt x="872" y="238"/>
                </a:lnTo>
                <a:lnTo>
                  <a:pt x="872" y="231"/>
                </a:lnTo>
                <a:lnTo>
                  <a:pt x="879" y="224"/>
                </a:lnTo>
                <a:lnTo>
                  <a:pt x="879" y="216"/>
                </a:lnTo>
                <a:lnTo>
                  <a:pt x="886" y="209"/>
                </a:lnTo>
                <a:lnTo>
                  <a:pt x="893" y="202"/>
                </a:lnTo>
                <a:lnTo>
                  <a:pt x="900" y="195"/>
                </a:lnTo>
                <a:lnTo>
                  <a:pt x="900" y="188"/>
                </a:lnTo>
                <a:lnTo>
                  <a:pt x="908" y="180"/>
                </a:lnTo>
                <a:lnTo>
                  <a:pt x="915" y="173"/>
                </a:lnTo>
                <a:lnTo>
                  <a:pt x="922" y="166"/>
                </a:lnTo>
                <a:lnTo>
                  <a:pt x="929" y="159"/>
                </a:lnTo>
                <a:lnTo>
                  <a:pt x="936" y="152"/>
                </a:lnTo>
                <a:lnTo>
                  <a:pt x="944" y="144"/>
                </a:lnTo>
                <a:lnTo>
                  <a:pt x="951" y="137"/>
                </a:lnTo>
                <a:lnTo>
                  <a:pt x="958" y="130"/>
                </a:lnTo>
                <a:lnTo>
                  <a:pt x="965" y="130"/>
                </a:lnTo>
                <a:lnTo>
                  <a:pt x="972" y="123"/>
                </a:lnTo>
                <a:lnTo>
                  <a:pt x="980" y="116"/>
                </a:lnTo>
                <a:lnTo>
                  <a:pt x="987" y="116"/>
                </a:lnTo>
                <a:lnTo>
                  <a:pt x="994" y="108"/>
                </a:lnTo>
                <a:lnTo>
                  <a:pt x="1001" y="108"/>
                </a:lnTo>
                <a:lnTo>
                  <a:pt x="1008" y="101"/>
                </a:lnTo>
                <a:lnTo>
                  <a:pt x="1016" y="101"/>
                </a:lnTo>
                <a:lnTo>
                  <a:pt x="1023" y="94"/>
                </a:lnTo>
                <a:lnTo>
                  <a:pt x="1030" y="94"/>
                </a:lnTo>
                <a:lnTo>
                  <a:pt x="1037" y="94"/>
                </a:lnTo>
                <a:lnTo>
                  <a:pt x="1044" y="87"/>
                </a:lnTo>
                <a:lnTo>
                  <a:pt x="1052" y="87"/>
                </a:lnTo>
                <a:lnTo>
                  <a:pt x="1059" y="87"/>
                </a:lnTo>
                <a:lnTo>
                  <a:pt x="1066" y="80"/>
                </a:lnTo>
                <a:lnTo>
                  <a:pt x="1073" y="80"/>
                </a:lnTo>
                <a:lnTo>
                  <a:pt x="1080" y="80"/>
                </a:lnTo>
                <a:lnTo>
                  <a:pt x="1088" y="72"/>
                </a:lnTo>
                <a:lnTo>
                  <a:pt x="1095" y="72"/>
                </a:lnTo>
                <a:lnTo>
                  <a:pt x="1102" y="72"/>
                </a:lnTo>
                <a:lnTo>
                  <a:pt x="1109" y="72"/>
                </a:lnTo>
                <a:lnTo>
                  <a:pt x="1116" y="65"/>
                </a:lnTo>
                <a:lnTo>
                  <a:pt x="1124" y="65"/>
                </a:lnTo>
                <a:lnTo>
                  <a:pt x="1131" y="65"/>
                </a:lnTo>
                <a:lnTo>
                  <a:pt x="1138" y="65"/>
                </a:lnTo>
                <a:lnTo>
                  <a:pt x="1145" y="58"/>
                </a:lnTo>
                <a:lnTo>
                  <a:pt x="1152" y="58"/>
                </a:lnTo>
                <a:lnTo>
                  <a:pt x="1160" y="58"/>
                </a:lnTo>
                <a:lnTo>
                  <a:pt x="1167" y="58"/>
                </a:lnTo>
                <a:lnTo>
                  <a:pt x="1174" y="58"/>
                </a:lnTo>
                <a:lnTo>
                  <a:pt x="1181" y="51"/>
                </a:lnTo>
                <a:lnTo>
                  <a:pt x="1188" y="51"/>
                </a:lnTo>
                <a:lnTo>
                  <a:pt x="1196" y="51"/>
                </a:lnTo>
                <a:lnTo>
                  <a:pt x="1203" y="51"/>
                </a:lnTo>
                <a:lnTo>
                  <a:pt x="1210" y="51"/>
                </a:lnTo>
                <a:lnTo>
                  <a:pt x="1217" y="51"/>
                </a:lnTo>
                <a:lnTo>
                  <a:pt x="1224" y="51"/>
                </a:lnTo>
                <a:lnTo>
                  <a:pt x="1232" y="44"/>
                </a:lnTo>
                <a:lnTo>
                  <a:pt x="1239" y="44"/>
                </a:lnTo>
                <a:lnTo>
                  <a:pt x="1246" y="44"/>
                </a:lnTo>
                <a:lnTo>
                  <a:pt x="1253" y="44"/>
                </a:lnTo>
                <a:lnTo>
                  <a:pt x="1260" y="44"/>
                </a:lnTo>
                <a:lnTo>
                  <a:pt x="1268" y="44"/>
                </a:lnTo>
                <a:lnTo>
                  <a:pt x="1275" y="44"/>
                </a:lnTo>
                <a:lnTo>
                  <a:pt x="1282" y="44"/>
                </a:lnTo>
                <a:lnTo>
                  <a:pt x="1289" y="36"/>
                </a:lnTo>
                <a:lnTo>
                  <a:pt x="1296" y="36"/>
                </a:lnTo>
                <a:lnTo>
                  <a:pt x="1304" y="36"/>
                </a:lnTo>
                <a:lnTo>
                  <a:pt x="1311" y="36"/>
                </a:lnTo>
                <a:lnTo>
                  <a:pt x="1318" y="36"/>
                </a:lnTo>
                <a:lnTo>
                  <a:pt x="1325" y="36"/>
                </a:lnTo>
                <a:lnTo>
                  <a:pt x="1332" y="36"/>
                </a:lnTo>
                <a:lnTo>
                  <a:pt x="1340" y="36"/>
                </a:lnTo>
                <a:lnTo>
                  <a:pt x="1347" y="36"/>
                </a:lnTo>
                <a:lnTo>
                  <a:pt x="1354" y="36"/>
                </a:lnTo>
                <a:lnTo>
                  <a:pt x="1361" y="29"/>
                </a:lnTo>
                <a:lnTo>
                  <a:pt x="1368" y="29"/>
                </a:lnTo>
                <a:lnTo>
                  <a:pt x="1376" y="29"/>
                </a:lnTo>
                <a:lnTo>
                  <a:pt x="1383" y="29"/>
                </a:lnTo>
                <a:lnTo>
                  <a:pt x="1390" y="29"/>
                </a:lnTo>
                <a:lnTo>
                  <a:pt x="1397" y="29"/>
                </a:lnTo>
                <a:lnTo>
                  <a:pt x="1404" y="29"/>
                </a:lnTo>
                <a:lnTo>
                  <a:pt x="1412" y="29"/>
                </a:lnTo>
                <a:lnTo>
                  <a:pt x="1419" y="29"/>
                </a:lnTo>
                <a:lnTo>
                  <a:pt x="1426" y="29"/>
                </a:lnTo>
                <a:lnTo>
                  <a:pt x="1433" y="29"/>
                </a:lnTo>
                <a:lnTo>
                  <a:pt x="1440" y="29"/>
                </a:lnTo>
                <a:lnTo>
                  <a:pt x="1448" y="22"/>
                </a:lnTo>
                <a:lnTo>
                  <a:pt x="1455" y="22"/>
                </a:lnTo>
                <a:lnTo>
                  <a:pt x="1462" y="22"/>
                </a:lnTo>
                <a:lnTo>
                  <a:pt x="1469" y="22"/>
                </a:lnTo>
                <a:lnTo>
                  <a:pt x="1476" y="22"/>
                </a:lnTo>
                <a:lnTo>
                  <a:pt x="1484" y="22"/>
                </a:lnTo>
                <a:lnTo>
                  <a:pt x="1491" y="22"/>
                </a:lnTo>
                <a:lnTo>
                  <a:pt x="1498" y="22"/>
                </a:lnTo>
                <a:lnTo>
                  <a:pt x="1505" y="22"/>
                </a:lnTo>
                <a:lnTo>
                  <a:pt x="1512" y="22"/>
                </a:lnTo>
                <a:lnTo>
                  <a:pt x="1520" y="22"/>
                </a:lnTo>
                <a:lnTo>
                  <a:pt x="1527" y="22"/>
                </a:lnTo>
                <a:lnTo>
                  <a:pt x="1534" y="22"/>
                </a:lnTo>
                <a:lnTo>
                  <a:pt x="1541" y="22"/>
                </a:lnTo>
                <a:lnTo>
                  <a:pt x="1548" y="22"/>
                </a:lnTo>
                <a:lnTo>
                  <a:pt x="1556" y="22"/>
                </a:lnTo>
                <a:lnTo>
                  <a:pt x="1563" y="22"/>
                </a:lnTo>
                <a:lnTo>
                  <a:pt x="1570" y="15"/>
                </a:lnTo>
                <a:lnTo>
                  <a:pt x="1577" y="15"/>
                </a:lnTo>
                <a:lnTo>
                  <a:pt x="1584" y="15"/>
                </a:lnTo>
                <a:lnTo>
                  <a:pt x="1592" y="15"/>
                </a:lnTo>
                <a:lnTo>
                  <a:pt x="1599" y="15"/>
                </a:lnTo>
                <a:lnTo>
                  <a:pt x="1606" y="15"/>
                </a:lnTo>
                <a:lnTo>
                  <a:pt x="1613" y="15"/>
                </a:lnTo>
                <a:lnTo>
                  <a:pt x="1620" y="15"/>
                </a:lnTo>
                <a:lnTo>
                  <a:pt x="1628" y="15"/>
                </a:lnTo>
                <a:lnTo>
                  <a:pt x="1635" y="15"/>
                </a:lnTo>
                <a:lnTo>
                  <a:pt x="1642" y="15"/>
                </a:lnTo>
                <a:lnTo>
                  <a:pt x="1649" y="15"/>
                </a:lnTo>
                <a:lnTo>
                  <a:pt x="1656" y="15"/>
                </a:lnTo>
                <a:lnTo>
                  <a:pt x="1664" y="15"/>
                </a:lnTo>
                <a:lnTo>
                  <a:pt x="1671" y="15"/>
                </a:lnTo>
                <a:lnTo>
                  <a:pt x="1678" y="15"/>
                </a:lnTo>
                <a:lnTo>
                  <a:pt x="1685" y="15"/>
                </a:lnTo>
                <a:lnTo>
                  <a:pt x="1692" y="15"/>
                </a:lnTo>
                <a:lnTo>
                  <a:pt x="1700" y="15"/>
                </a:lnTo>
                <a:lnTo>
                  <a:pt x="1707" y="15"/>
                </a:lnTo>
                <a:lnTo>
                  <a:pt x="1714" y="15"/>
                </a:lnTo>
                <a:lnTo>
                  <a:pt x="1721" y="15"/>
                </a:lnTo>
                <a:lnTo>
                  <a:pt x="1728" y="15"/>
                </a:lnTo>
                <a:lnTo>
                  <a:pt x="1736" y="15"/>
                </a:lnTo>
                <a:lnTo>
                  <a:pt x="1743" y="8"/>
                </a:lnTo>
                <a:lnTo>
                  <a:pt x="1750" y="8"/>
                </a:lnTo>
                <a:lnTo>
                  <a:pt x="1757" y="8"/>
                </a:lnTo>
                <a:lnTo>
                  <a:pt x="1764" y="8"/>
                </a:lnTo>
                <a:lnTo>
                  <a:pt x="1772" y="8"/>
                </a:lnTo>
                <a:lnTo>
                  <a:pt x="1779" y="8"/>
                </a:lnTo>
                <a:lnTo>
                  <a:pt x="1786" y="8"/>
                </a:lnTo>
                <a:lnTo>
                  <a:pt x="1793" y="8"/>
                </a:lnTo>
                <a:lnTo>
                  <a:pt x="1800" y="8"/>
                </a:lnTo>
                <a:lnTo>
                  <a:pt x="1808" y="8"/>
                </a:lnTo>
                <a:lnTo>
                  <a:pt x="1815" y="8"/>
                </a:lnTo>
                <a:lnTo>
                  <a:pt x="1822" y="8"/>
                </a:lnTo>
                <a:lnTo>
                  <a:pt x="1829" y="8"/>
                </a:lnTo>
                <a:lnTo>
                  <a:pt x="1836" y="8"/>
                </a:lnTo>
                <a:lnTo>
                  <a:pt x="1844" y="8"/>
                </a:lnTo>
                <a:lnTo>
                  <a:pt x="1851" y="8"/>
                </a:lnTo>
                <a:lnTo>
                  <a:pt x="1858" y="8"/>
                </a:lnTo>
                <a:lnTo>
                  <a:pt x="1865" y="8"/>
                </a:lnTo>
                <a:lnTo>
                  <a:pt x="1872" y="8"/>
                </a:lnTo>
                <a:lnTo>
                  <a:pt x="1880" y="8"/>
                </a:lnTo>
                <a:lnTo>
                  <a:pt x="1887" y="8"/>
                </a:lnTo>
                <a:lnTo>
                  <a:pt x="1894" y="8"/>
                </a:lnTo>
                <a:lnTo>
                  <a:pt x="1901" y="8"/>
                </a:lnTo>
                <a:lnTo>
                  <a:pt x="1908" y="8"/>
                </a:lnTo>
                <a:lnTo>
                  <a:pt x="1916" y="8"/>
                </a:lnTo>
                <a:lnTo>
                  <a:pt x="1923" y="8"/>
                </a:lnTo>
                <a:lnTo>
                  <a:pt x="1930" y="8"/>
                </a:lnTo>
                <a:lnTo>
                  <a:pt x="1937" y="8"/>
                </a:lnTo>
                <a:lnTo>
                  <a:pt x="1944" y="8"/>
                </a:lnTo>
                <a:lnTo>
                  <a:pt x="1952" y="8"/>
                </a:lnTo>
                <a:lnTo>
                  <a:pt x="1959" y="8"/>
                </a:lnTo>
                <a:lnTo>
                  <a:pt x="1966" y="8"/>
                </a:lnTo>
                <a:lnTo>
                  <a:pt x="1973" y="8"/>
                </a:lnTo>
                <a:lnTo>
                  <a:pt x="1980" y="8"/>
                </a:lnTo>
                <a:lnTo>
                  <a:pt x="1988" y="8"/>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31750">
            <a:solidFill>
              <a:schemeClr val="tx2"/>
            </a:solidFill>
            <a:prstDash val="solid"/>
            <a:round/>
            <a:headEnd/>
            <a:tailEnd/>
          </a:ln>
        </p:spPr>
        <p:txBody>
          <a:bodyPr/>
          <a:lstStyle/>
          <a:p>
            <a:endParaRPr lang="pt-BR"/>
          </a:p>
        </p:txBody>
      </p:sp>
      <p:sp>
        <p:nvSpPr>
          <p:cNvPr id="1030" name="Freeform 5"/>
          <p:cNvSpPr>
            <a:spLocks/>
          </p:cNvSpPr>
          <p:nvPr/>
        </p:nvSpPr>
        <p:spPr bwMode="auto">
          <a:xfrm>
            <a:off x="4505325" y="2403475"/>
            <a:ext cx="3806825" cy="1588"/>
          </a:xfrm>
          <a:custGeom>
            <a:avLst/>
            <a:gdLst>
              <a:gd name="T0" fmla="*/ 90725613 w 2398"/>
              <a:gd name="T1" fmla="*/ 0 h 1588"/>
              <a:gd name="T2" fmla="*/ 201612468 w 2398"/>
              <a:gd name="T3" fmla="*/ 0 h 1588"/>
              <a:gd name="T4" fmla="*/ 309978398 w 2398"/>
              <a:gd name="T5" fmla="*/ 0 h 1588"/>
              <a:gd name="T6" fmla="*/ 418345966 w 2398"/>
              <a:gd name="T7" fmla="*/ 0 h 1588"/>
              <a:gd name="T8" fmla="*/ 526711846 w 2398"/>
              <a:gd name="T9" fmla="*/ 0 h 1588"/>
              <a:gd name="T10" fmla="*/ 635079315 w 2398"/>
              <a:gd name="T11" fmla="*/ 0 h 1588"/>
              <a:gd name="T12" fmla="*/ 745966145 w 2398"/>
              <a:gd name="T13" fmla="*/ 0 h 1588"/>
              <a:gd name="T14" fmla="*/ 854332224 w 2398"/>
              <a:gd name="T15" fmla="*/ 0 h 1588"/>
              <a:gd name="T16" fmla="*/ 962699692 w 2398"/>
              <a:gd name="T17" fmla="*/ 0 h 1588"/>
              <a:gd name="T18" fmla="*/ 1071065573 w 2398"/>
              <a:gd name="T19" fmla="*/ 0 h 1588"/>
              <a:gd name="T20" fmla="*/ 1179433042 w 2398"/>
              <a:gd name="T21" fmla="*/ 0 h 1588"/>
              <a:gd name="T22" fmla="*/ 1290319871 w 2398"/>
              <a:gd name="T23" fmla="*/ 0 h 1588"/>
              <a:gd name="T24" fmla="*/ 1398687340 w 2398"/>
              <a:gd name="T25" fmla="*/ 0 h 1588"/>
              <a:gd name="T26" fmla="*/ 1507053221 w 2398"/>
              <a:gd name="T27" fmla="*/ 0 h 1588"/>
              <a:gd name="T28" fmla="*/ 1615419102 w 2398"/>
              <a:gd name="T29" fmla="*/ 0 h 1588"/>
              <a:gd name="T30" fmla="*/ 1723786967 w 2398"/>
              <a:gd name="T31" fmla="*/ 0 h 1588"/>
              <a:gd name="T32" fmla="*/ 1834673797 w 2398"/>
              <a:gd name="T33" fmla="*/ 0 h 1588"/>
              <a:gd name="T34" fmla="*/ 1943039677 w 2398"/>
              <a:gd name="T35" fmla="*/ 0 h 1588"/>
              <a:gd name="T36" fmla="*/ 2051407146 w 2398"/>
              <a:gd name="T37" fmla="*/ 0 h 1588"/>
              <a:gd name="T38" fmla="*/ 2147483647 w 2398"/>
              <a:gd name="T39" fmla="*/ 0 h 1588"/>
              <a:gd name="T40" fmla="*/ 2147483647 w 2398"/>
              <a:gd name="T41" fmla="*/ 0 h 1588"/>
              <a:gd name="T42" fmla="*/ 2147483647 w 2398"/>
              <a:gd name="T43" fmla="*/ 0 h 1588"/>
              <a:gd name="T44" fmla="*/ 2147483647 w 2398"/>
              <a:gd name="T45" fmla="*/ 0 h 1588"/>
              <a:gd name="T46" fmla="*/ 2147483647 w 2398"/>
              <a:gd name="T47" fmla="*/ 0 h 1588"/>
              <a:gd name="T48" fmla="*/ 2147483647 w 2398"/>
              <a:gd name="T49" fmla="*/ 0 h 1588"/>
              <a:gd name="T50" fmla="*/ 2147483647 w 2398"/>
              <a:gd name="T51" fmla="*/ 0 h 1588"/>
              <a:gd name="T52" fmla="*/ 2147483647 w 2398"/>
              <a:gd name="T53" fmla="*/ 0 h 1588"/>
              <a:gd name="T54" fmla="*/ 2147483647 w 2398"/>
              <a:gd name="T55" fmla="*/ 0 h 1588"/>
              <a:gd name="T56" fmla="*/ 2147483647 w 2398"/>
              <a:gd name="T57" fmla="*/ 0 h 1588"/>
              <a:gd name="T58" fmla="*/ 2147483647 w 2398"/>
              <a:gd name="T59" fmla="*/ 0 h 1588"/>
              <a:gd name="T60" fmla="*/ 2147483647 w 2398"/>
              <a:gd name="T61" fmla="*/ 0 h 1588"/>
              <a:gd name="T62" fmla="*/ 2147483647 w 2398"/>
              <a:gd name="T63" fmla="*/ 0 h 1588"/>
              <a:gd name="T64" fmla="*/ 2147483647 w 2398"/>
              <a:gd name="T65" fmla="*/ 0 h 1588"/>
              <a:gd name="T66" fmla="*/ 2147483647 w 2398"/>
              <a:gd name="T67" fmla="*/ 0 h 1588"/>
              <a:gd name="T68" fmla="*/ 2147483647 w 2398"/>
              <a:gd name="T69" fmla="*/ 0 h 1588"/>
              <a:gd name="T70" fmla="*/ 2147483647 w 2398"/>
              <a:gd name="T71" fmla="*/ 0 h 1588"/>
              <a:gd name="T72" fmla="*/ 2147483647 w 2398"/>
              <a:gd name="T73" fmla="*/ 0 h 1588"/>
              <a:gd name="T74" fmla="*/ 2147483647 w 2398"/>
              <a:gd name="T75" fmla="*/ 0 h 1588"/>
              <a:gd name="T76" fmla="*/ 2147483647 w 2398"/>
              <a:gd name="T77" fmla="*/ 0 h 1588"/>
              <a:gd name="T78" fmla="*/ 2147483647 w 2398"/>
              <a:gd name="T79" fmla="*/ 0 h 1588"/>
              <a:gd name="T80" fmla="*/ 2147483647 w 2398"/>
              <a:gd name="T81" fmla="*/ 0 h 1588"/>
              <a:gd name="T82" fmla="*/ 2147483647 w 2398"/>
              <a:gd name="T83" fmla="*/ 0 h 1588"/>
              <a:gd name="T84" fmla="*/ 2147483647 w 2398"/>
              <a:gd name="T85" fmla="*/ 0 h 1588"/>
              <a:gd name="T86" fmla="*/ 2147483647 w 2398"/>
              <a:gd name="T87" fmla="*/ 0 h 1588"/>
              <a:gd name="T88" fmla="*/ 2147483647 w 2398"/>
              <a:gd name="T89" fmla="*/ 0 h 1588"/>
              <a:gd name="T90" fmla="*/ 2147483647 w 2398"/>
              <a:gd name="T91" fmla="*/ 0 h 1588"/>
              <a:gd name="T92" fmla="*/ 2147483647 w 2398"/>
              <a:gd name="T93" fmla="*/ 0 h 1588"/>
              <a:gd name="T94" fmla="*/ 2147483647 w 2398"/>
              <a:gd name="T95" fmla="*/ 0 h 1588"/>
              <a:gd name="T96" fmla="*/ 2147483647 w 2398"/>
              <a:gd name="T97" fmla="*/ 0 h 1588"/>
              <a:gd name="T98" fmla="*/ 2147483647 w 2398"/>
              <a:gd name="T99" fmla="*/ 0 h 1588"/>
              <a:gd name="T100" fmla="*/ 2147483647 w 2398"/>
              <a:gd name="T101" fmla="*/ 0 h 1588"/>
              <a:gd name="T102" fmla="*/ 2147483647 w 2398"/>
              <a:gd name="T103" fmla="*/ 0 h 1588"/>
              <a:gd name="T104" fmla="*/ 2147483647 w 2398"/>
              <a:gd name="T105" fmla="*/ 0 h 1588"/>
              <a:gd name="T106" fmla="*/ 2147483647 w 2398"/>
              <a:gd name="T107" fmla="*/ 0 h 1588"/>
              <a:gd name="T108" fmla="*/ 2147483647 w 2398"/>
              <a:gd name="T109" fmla="*/ 0 h 15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98"/>
              <a:gd name="T166" fmla="*/ 0 h 1588"/>
              <a:gd name="T167" fmla="*/ 2398 w 2398"/>
              <a:gd name="T168" fmla="*/ 1588 h 15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98" h="1588">
                <a:moveTo>
                  <a:pt x="0" y="0"/>
                </a:moveTo>
                <a:lnTo>
                  <a:pt x="8" y="0"/>
                </a:lnTo>
                <a:lnTo>
                  <a:pt x="15" y="0"/>
                </a:lnTo>
                <a:lnTo>
                  <a:pt x="22" y="0"/>
                </a:lnTo>
                <a:lnTo>
                  <a:pt x="29" y="0"/>
                </a:lnTo>
                <a:lnTo>
                  <a:pt x="36" y="0"/>
                </a:lnTo>
                <a:lnTo>
                  <a:pt x="44" y="0"/>
                </a:lnTo>
                <a:lnTo>
                  <a:pt x="51" y="0"/>
                </a:lnTo>
                <a:lnTo>
                  <a:pt x="58" y="0"/>
                </a:lnTo>
                <a:lnTo>
                  <a:pt x="65" y="0"/>
                </a:lnTo>
                <a:lnTo>
                  <a:pt x="72" y="0"/>
                </a:lnTo>
                <a:lnTo>
                  <a:pt x="80" y="0"/>
                </a:lnTo>
                <a:lnTo>
                  <a:pt x="87" y="0"/>
                </a:lnTo>
                <a:lnTo>
                  <a:pt x="94" y="0"/>
                </a:lnTo>
                <a:lnTo>
                  <a:pt x="101" y="0"/>
                </a:lnTo>
                <a:lnTo>
                  <a:pt x="108" y="0"/>
                </a:lnTo>
                <a:lnTo>
                  <a:pt x="116" y="0"/>
                </a:lnTo>
                <a:lnTo>
                  <a:pt x="123" y="0"/>
                </a:lnTo>
                <a:lnTo>
                  <a:pt x="130" y="0"/>
                </a:lnTo>
                <a:lnTo>
                  <a:pt x="137" y="0"/>
                </a:lnTo>
                <a:lnTo>
                  <a:pt x="144" y="0"/>
                </a:lnTo>
                <a:lnTo>
                  <a:pt x="152" y="0"/>
                </a:lnTo>
                <a:lnTo>
                  <a:pt x="159" y="0"/>
                </a:lnTo>
                <a:lnTo>
                  <a:pt x="166" y="0"/>
                </a:lnTo>
                <a:lnTo>
                  <a:pt x="173" y="0"/>
                </a:lnTo>
                <a:lnTo>
                  <a:pt x="180" y="0"/>
                </a:lnTo>
                <a:lnTo>
                  <a:pt x="188" y="0"/>
                </a:lnTo>
                <a:lnTo>
                  <a:pt x="195" y="0"/>
                </a:lnTo>
                <a:lnTo>
                  <a:pt x="202" y="0"/>
                </a:lnTo>
                <a:lnTo>
                  <a:pt x="209" y="0"/>
                </a:lnTo>
                <a:lnTo>
                  <a:pt x="216" y="0"/>
                </a:lnTo>
                <a:lnTo>
                  <a:pt x="224" y="0"/>
                </a:lnTo>
                <a:lnTo>
                  <a:pt x="231" y="0"/>
                </a:lnTo>
                <a:lnTo>
                  <a:pt x="238" y="0"/>
                </a:lnTo>
                <a:lnTo>
                  <a:pt x="245" y="0"/>
                </a:lnTo>
                <a:lnTo>
                  <a:pt x="252" y="0"/>
                </a:lnTo>
                <a:lnTo>
                  <a:pt x="260" y="0"/>
                </a:lnTo>
                <a:lnTo>
                  <a:pt x="267" y="0"/>
                </a:lnTo>
                <a:lnTo>
                  <a:pt x="274" y="0"/>
                </a:lnTo>
                <a:lnTo>
                  <a:pt x="281" y="0"/>
                </a:lnTo>
                <a:lnTo>
                  <a:pt x="288" y="0"/>
                </a:lnTo>
                <a:lnTo>
                  <a:pt x="296" y="0"/>
                </a:lnTo>
                <a:lnTo>
                  <a:pt x="303" y="0"/>
                </a:lnTo>
                <a:lnTo>
                  <a:pt x="310" y="0"/>
                </a:lnTo>
                <a:lnTo>
                  <a:pt x="317" y="0"/>
                </a:lnTo>
                <a:lnTo>
                  <a:pt x="324" y="0"/>
                </a:lnTo>
                <a:lnTo>
                  <a:pt x="332" y="0"/>
                </a:lnTo>
                <a:lnTo>
                  <a:pt x="339" y="0"/>
                </a:lnTo>
                <a:lnTo>
                  <a:pt x="346" y="0"/>
                </a:lnTo>
                <a:lnTo>
                  <a:pt x="353" y="0"/>
                </a:lnTo>
                <a:lnTo>
                  <a:pt x="360" y="0"/>
                </a:lnTo>
                <a:lnTo>
                  <a:pt x="368" y="0"/>
                </a:lnTo>
                <a:lnTo>
                  <a:pt x="375" y="0"/>
                </a:lnTo>
                <a:lnTo>
                  <a:pt x="382" y="0"/>
                </a:lnTo>
                <a:lnTo>
                  <a:pt x="389" y="0"/>
                </a:lnTo>
                <a:lnTo>
                  <a:pt x="396" y="0"/>
                </a:lnTo>
                <a:lnTo>
                  <a:pt x="404" y="0"/>
                </a:lnTo>
                <a:lnTo>
                  <a:pt x="411" y="0"/>
                </a:lnTo>
                <a:lnTo>
                  <a:pt x="418" y="0"/>
                </a:lnTo>
                <a:lnTo>
                  <a:pt x="425" y="0"/>
                </a:lnTo>
                <a:lnTo>
                  <a:pt x="432" y="0"/>
                </a:lnTo>
                <a:lnTo>
                  <a:pt x="440" y="0"/>
                </a:lnTo>
                <a:lnTo>
                  <a:pt x="447" y="0"/>
                </a:lnTo>
                <a:lnTo>
                  <a:pt x="454" y="0"/>
                </a:lnTo>
                <a:lnTo>
                  <a:pt x="461" y="0"/>
                </a:lnTo>
                <a:lnTo>
                  <a:pt x="468" y="0"/>
                </a:lnTo>
                <a:lnTo>
                  <a:pt x="476" y="0"/>
                </a:lnTo>
                <a:lnTo>
                  <a:pt x="483" y="0"/>
                </a:lnTo>
                <a:lnTo>
                  <a:pt x="490" y="0"/>
                </a:lnTo>
                <a:lnTo>
                  <a:pt x="497" y="0"/>
                </a:lnTo>
                <a:lnTo>
                  <a:pt x="504" y="0"/>
                </a:lnTo>
                <a:lnTo>
                  <a:pt x="512" y="0"/>
                </a:lnTo>
                <a:lnTo>
                  <a:pt x="519" y="0"/>
                </a:lnTo>
                <a:lnTo>
                  <a:pt x="526" y="0"/>
                </a:lnTo>
                <a:lnTo>
                  <a:pt x="533" y="0"/>
                </a:lnTo>
                <a:lnTo>
                  <a:pt x="540" y="0"/>
                </a:lnTo>
                <a:lnTo>
                  <a:pt x="548" y="0"/>
                </a:lnTo>
                <a:lnTo>
                  <a:pt x="555" y="0"/>
                </a:lnTo>
                <a:lnTo>
                  <a:pt x="562" y="0"/>
                </a:lnTo>
                <a:lnTo>
                  <a:pt x="569" y="0"/>
                </a:lnTo>
                <a:lnTo>
                  <a:pt x="576" y="0"/>
                </a:lnTo>
                <a:lnTo>
                  <a:pt x="584" y="0"/>
                </a:lnTo>
                <a:lnTo>
                  <a:pt x="591" y="0"/>
                </a:lnTo>
                <a:lnTo>
                  <a:pt x="598" y="0"/>
                </a:lnTo>
                <a:lnTo>
                  <a:pt x="605" y="0"/>
                </a:lnTo>
                <a:lnTo>
                  <a:pt x="612" y="0"/>
                </a:lnTo>
                <a:lnTo>
                  <a:pt x="620" y="0"/>
                </a:lnTo>
                <a:lnTo>
                  <a:pt x="627" y="0"/>
                </a:lnTo>
                <a:lnTo>
                  <a:pt x="634" y="0"/>
                </a:lnTo>
                <a:lnTo>
                  <a:pt x="641" y="0"/>
                </a:lnTo>
                <a:lnTo>
                  <a:pt x="648" y="0"/>
                </a:lnTo>
                <a:lnTo>
                  <a:pt x="656" y="0"/>
                </a:lnTo>
                <a:lnTo>
                  <a:pt x="663" y="0"/>
                </a:lnTo>
                <a:lnTo>
                  <a:pt x="670" y="0"/>
                </a:lnTo>
                <a:lnTo>
                  <a:pt x="677" y="0"/>
                </a:lnTo>
                <a:lnTo>
                  <a:pt x="684" y="0"/>
                </a:lnTo>
                <a:lnTo>
                  <a:pt x="692" y="0"/>
                </a:lnTo>
                <a:lnTo>
                  <a:pt x="699" y="0"/>
                </a:lnTo>
                <a:lnTo>
                  <a:pt x="706" y="0"/>
                </a:lnTo>
                <a:lnTo>
                  <a:pt x="713" y="0"/>
                </a:lnTo>
                <a:lnTo>
                  <a:pt x="720" y="0"/>
                </a:lnTo>
                <a:lnTo>
                  <a:pt x="728" y="0"/>
                </a:lnTo>
                <a:lnTo>
                  <a:pt x="735" y="0"/>
                </a:lnTo>
                <a:lnTo>
                  <a:pt x="742" y="0"/>
                </a:lnTo>
                <a:lnTo>
                  <a:pt x="749" y="0"/>
                </a:lnTo>
                <a:lnTo>
                  <a:pt x="756" y="0"/>
                </a:lnTo>
                <a:lnTo>
                  <a:pt x="764" y="0"/>
                </a:lnTo>
                <a:lnTo>
                  <a:pt x="771" y="0"/>
                </a:lnTo>
                <a:lnTo>
                  <a:pt x="778" y="0"/>
                </a:lnTo>
                <a:lnTo>
                  <a:pt x="785" y="0"/>
                </a:lnTo>
                <a:lnTo>
                  <a:pt x="792" y="0"/>
                </a:lnTo>
                <a:lnTo>
                  <a:pt x="800" y="0"/>
                </a:lnTo>
                <a:lnTo>
                  <a:pt x="807" y="0"/>
                </a:lnTo>
                <a:lnTo>
                  <a:pt x="814" y="0"/>
                </a:lnTo>
                <a:lnTo>
                  <a:pt x="821" y="0"/>
                </a:lnTo>
                <a:lnTo>
                  <a:pt x="828" y="0"/>
                </a:lnTo>
                <a:lnTo>
                  <a:pt x="836" y="0"/>
                </a:lnTo>
                <a:lnTo>
                  <a:pt x="843" y="0"/>
                </a:lnTo>
                <a:lnTo>
                  <a:pt x="850" y="0"/>
                </a:lnTo>
                <a:lnTo>
                  <a:pt x="857" y="0"/>
                </a:lnTo>
                <a:lnTo>
                  <a:pt x="864" y="0"/>
                </a:lnTo>
                <a:lnTo>
                  <a:pt x="872" y="0"/>
                </a:lnTo>
                <a:lnTo>
                  <a:pt x="879" y="0"/>
                </a:lnTo>
                <a:lnTo>
                  <a:pt x="886" y="0"/>
                </a:lnTo>
                <a:lnTo>
                  <a:pt x="893" y="0"/>
                </a:lnTo>
                <a:lnTo>
                  <a:pt x="900" y="0"/>
                </a:lnTo>
                <a:lnTo>
                  <a:pt x="908" y="0"/>
                </a:lnTo>
                <a:lnTo>
                  <a:pt x="915" y="0"/>
                </a:lnTo>
                <a:lnTo>
                  <a:pt x="922" y="0"/>
                </a:lnTo>
                <a:lnTo>
                  <a:pt x="929" y="0"/>
                </a:lnTo>
                <a:lnTo>
                  <a:pt x="936" y="0"/>
                </a:lnTo>
                <a:lnTo>
                  <a:pt x="944" y="0"/>
                </a:lnTo>
                <a:lnTo>
                  <a:pt x="951" y="0"/>
                </a:lnTo>
                <a:lnTo>
                  <a:pt x="958" y="0"/>
                </a:lnTo>
                <a:lnTo>
                  <a:pt x="965" y="0"/>
                </a:lnTo>
                <a:lnTo>
                  <a:pt x="972" y="0"/>
                </a:lnTo>
                <a:lnTo>
                  <a:pt x="980" y="0"/>
                </a:lnTo>
                <a:lnTo>
                  <a:pt x="987" y="0"/>
                </a:lnTo>
                <a:lnTo>
                  <a:pt x="994" y="0"/>
                </a:lnTo>
                <a:lnTo>
                  <a:pt x="1001" y="0"/>
                </a:lnTo>
                <a:lnTo>
                  <a:pt x="1008" y="0"/>
                </a:lnTo>
                <a:lnTo>
                  <a:pt x="1016" y="0"/>
                </a:lnTo>
                <a:lnTo>
                  <a:pt x="1023" y="0"/>
                </a:lnTo>
                <a:lnTo>
                  <a:pt x="1030" y="0"/>
                </a:lnTo>
                <a:lnTo>
                  <a:pt x="1037" y="0"/>
                </a:lnTo>
                <a:lnTo>
                  <a:pt x="1044" y="0"/>
                </a:lnTo>
                <a:lnTo>
                  <a:pt x="1052" y="0"/>
                </a:lnTo>
                <a:lnTo>
                  <a:pt x="1059" y="0"/>
                </a:lnTo>
                <a:lnTo>
                  <a:pt x="1066" y="0"/>
                </a:lnTo>
                <a:lnTo>
                  <a:pt x="1073" y="0"/>
                </a:lnTo>
                <a:lnTo>
                  <a:pt x="1080" y="0"/>
                </a:lnTo>
                <a:lnTo>
                  <a:pt x="1088" y="0"/>
                </a:lnTo>
                <a:lnTo>
                  <a:pt x="1095" y="0"/>
                </a:lnTo>
                <a:lnTo>
                  <a:pt x="1102" y="0"/>
                </a:lnTo>
                <a:lnTo>
                  <a:pt x="1109" y="0"/>
                </a:lnTo>
                <a:lnTo>
                  <a:pt x="1116" y="0"/>
                </a:lnTo>
                <a:lnTo>
                  <a:pt x="1124" y="0"/>
                </a:lnTo>
                <a:lnTo>
                  <a:pt x="1131" y="0"/>
                </a:lnTo>
                <a:lnTo>
                  <a:pt x="1138" y="0"/>
                </a:lnTo>
                <a:lnTo>
                  <a:pt x="1145" y="0"/>
                </a:lnTo>
                <a:lnTo>
                  <a:pt x="1152" y="0"/>
                </a:lnTo>
                <a:lnTo>
                  <a:pt x="1160" y="0"/>
                </a:lnTo>
                <a:lnTo>
                  <a:pt x="1167" y="0"/>
                </a:lnTo>
                <a:lnTo>
                  <a:pt x="1174" y="0"/>
                </a:lnTo>
                <a:lnTo>
                  <a:pt x="1181" y="0"/>
                </a:lnTo>
                <a:lnTo>
                  <a:pt x="1188" y="0"/>
                </a:lnTo>
                <a:lnTo>
                  <a:pt x="1196" y="0"/>
                </a:lnTo>
                <a:lnTo>
                  <a:pt x="1203" y="0"/>
                </a:lnTo>
                <a:lnTo>
                  <a:pt x="1210" y="0"/>
                </a:lnTo>
                <a:lnTo>
                  <a:pt x="1217" y="0"/>
                </a:lnTo>
                <a:lnTo>
                  <a:pt x="1224" y="0"/>
                </a:lnTo>
                <a:lnTo>
                  <a:pt x="1232" y="0"/>
                </a:lnTo>
                <a:lnTo>
                  <a:pt x="1239" y="0"/>
                </a:lnTo>
                <a:lnTo>
                  <a:pt x="1246" y="0"/>
                </a:lnTo>
                <a:lnTo>
                  <a:pt x="1253" y="0"/>
                </a:lnTo>
                <a:lnTo>
                  <a:pt x="1260" y="0"/>
                </a:lnTo>
                <a:lnTo>
                  <a:pt x="1268" y="0"/>
                </a:lnTo>
                <a:lnTo>
                  <a:pt x="1275" y="0"/>
                </a:lnTo>
                <a:lnTo>
                  <a:pt x="1282" y="0"/>
                </a:lnTo>
                <a:lnTo>
                  <a:pt x="1289" y="0"/>
                </a:lnTo>
                <a:lnTo>
                  <a:pt x="1296" y="0"/>
                </a:lnTo>
                <a:lnTo>
                  <a:pt x="1304" y="0"/>
                </a:lnTo>
                <a:lnTo>
                  <a:pt x="1311" y="0"/>
                </a:lnTo>
                <a:lnTo>
                  <a:pt x="1318" y="0"/>
                </a:lnTo>
                <a:lnTo>
                  <a:pt x="1325" y="0"/>
                </a:lnTo>
                <a:lnTo>
                  <a:pt x="1332" y="0"/>
                </a:lnTo>
                <a:lnTo>
                  <a:pt x="1340" y="0"/>
                </a:lnTo>
                <a:lnTo>
                  <a:pt x="1347" y="0"/>
                </a:lnTo>
                <a:lnTo>
                  <a:pt x="1354" y="0"/>
                </a:lnTo>
                <a:lnTo>
                  <a:pt x="1361" y="0"/>
                </a:lnTo>
                <a:lnTo>
                  <a:pt x="1368" y="0"/>
                </a:lnTo>
                <a:lnTo>
                  <a:pt x="1376" y="0"/>
                </a:lnTo>
                <a:lnTo>
                  <a:pt x="1383" y="0"/>
                </a:lnTo>
                <a:lnTo>
                  <a:pt x="1390" y="0"/>
                </a:lnTo>
                <a:lnTo>
                  <a:pt x="1397" y="0"/>
                </a:lnTo>
                <a:lnTo>
                  <a:pt x="1404" y="0"/>
                </a:lnTo>
                <a:lnTo>
                  <a:pt x="1412" y="0"/>
                </a:lnTo>
                <a:lnTo>
                  <a:pt x="1419" y="0"/>
                </a:lnTo>
                <a:lnTo>
                  <a:pt x="1426" y="0"/>
                </a:lnTo>
                <a:lnTo>
                  <a:pt x="1433" y="0"/>
                </a:lnTo>
                <a:lnTo>
                  <a:pt x="1440" y="0"/>
                </a:lnTo>
                <a:lnTo>
                  <a:pt x="1448" y="0"/>
                </a:lnTo>
                <a:lnTo>
                  <a:pt x="1455" y="0"/>
                </a:lnTo>
                <a:lnTo>
                  <a:pt x="1462" y="0"/>
                </a:lnTo>
                <a:lnTo>
                  <a:pt x="1469" y="0"/>
                </a:lnTo>
                <a:lnTo>
                  <a:pt x="1476" y="0"/>
                </a:lnTo>
                <a:lnTo>
                  <a:pt x="1484" y="0"/>
                </a:lnTo>
                <a:lnTo>
                  <a:pt x="1491" y="0"/>
                </a:lnTo>
                <a:lnTo>
                  <a:pt x="1498" y="0"/>
                </a:lnTo>
                <a:lnTo>
                  <a:pt x="1505" y="0"/>
                </a:lnTo>
                <a:lnTo>
                  <a:pt x="1512" y="0"/>
                </a:lnTo>
                <a:lnTo>
                  <a:pt x="1520" y="0"/>
                </a:lnTo>
                <a:lnTo>
                  <a:pt x="1527" y="0"/>
                </a:lnTo>
                <a:lnTo>
                  <a:pt x="1534" y="0"/>
                </a:lnTo>
                <a:lnTo>
                  <a:pt x="1541" y="0"/>
                </a:lnTo>
                <a:lnTo>
                  <a:pt x="1548" y="0"/>
                </a:lnTo>
                <a:lnTo>
                  <a:pt x="1556" y="0"/>
                </a:lnTo>
                <a:lnTo>
                  <a:pt x="1563" y="0"/>
                </a:lnTo>
                <a:lnTo>
                  <a:pt x="1570" y="0"/>
                </a:lnTo>
                <a:lnTo>
                  <a:pt x="1577" y="0"/>
                </a:lnTo>
                <a:lnTo>
                  <a:pt x="1584" y="0"/>
                </a:lnTo>
                <a:lnTo>
                  <a:pt x="1592" y="0"/>
                </a:lnTo>
                <a:lnTo>
                  <a:pt x="1599" y="0"/>
                </a:lnTo>
                <a:lnTo>
                  <a:pt x="1606" y="0"/>
                </a:lnTo>
                <a:lnTo>
                  <a:pt x="1613" y="0"/>
                </a:lnTo>
                <a:lnTo>
                  <a:pt x="1620" y="0"/>
                </a:lnTo>
                <a:lnTo>
                  <a:pt x="1628" y="0"/>
                </a:lnTo>
                <a:lnTo>
                  <a:pt x="1635" y="0"/>
                </a:lnTo>
                <a:lnTo>
                  <a:pt x="1642" y="0"/>
                </a:lnTo>
                <a:lnTo>
                  <a:pt x="1649" y="0"/>
                </a:lnTo>
                <a:lnTo>
                  <a:pt x="1656" y="0"/>
                </a:lnTo>
                <a:lnTo>
                  <a:pt x="1664" y="0"/>
                </a:lnTo>
                <a:lnTo>
                  <a:pt x="1671" y="0"/>
                </a:lnTo>
                <a:lnTo>
                  <a:pt x="1678" y="0"/>
                </a:lnTo>
                <a:lnTo>
                  <a:pt x="1685" y="0"/>
                </a:lnTo>
                <a:lnTo>
                  <a:pt x="1692" y="0"/>
                </a:lnTo>
                <a:lnTo>
                  <a:pt x="1700" y="0"/>
                </a:lnTo>
                <a:lnTo>
                  <a:pt x="1707" y="0"/>
                </a:lnTo>
                <a:lnTo>
                  <a:pt x="1714" y="0"/>
                </a:lnTo>
                <a:lnTo>
                  <a:pt x="1721" y="0"/>
                </a:lnTo>
                <a:lnTo>
                  <a:pt x="1728" y="0"/>
                </a:lnTo>
                <a:lnTo>
                  <a:pt x="1736" y="0"/>
                </a:lnTo>
                <a:lnTo>
                  <a:pt x="1743" y="0"/>
                </a:lnTo>
                <a:lnTo>
                  <a:pt x="1750" y="0"/>
                </a:lnTo>
                <a:lnTo>
                  <a:pt x="1757" y="0"/>
                </a:lnTo>
                <a:lnTo>
                  <a:pt x="1764" y="0"/>
                </a:lnTo>
                <a:lnTo>
                  <a:pt x="1772" y="0"/>
                </a:lnTo>
                <a:lnTo>
                  <a:pt x="1779" y="0"/>
                </a:lnTo>
                <a:lnTo>
                  <a:pt x="1786" y="0"/>
                </a:lnTo>
                <a:lnTo>
                  <a:pt x="1793" y="0"/>
                </a:lnTo>
                <a:lnTo>
                  <a:pt x="1800" y="0"/>
                </a:lnTo>
                <a:lnTo>
                  <a:pt x="1808" y="0"/>
                </a:lnTo>
                <a:lnTo>
                  <a:pt x="1815" y="0"/>
                </a:lnTo>
                <a:lnTo>
                  <a:pt x="1822" y="0"/>
                </a:lnTo>
                <a:lnTo>
                  <a:pt x="1829" y="0"/>
                </a:lnTo>
                <a:lnTo>
                  <a:pt x="1836" y="0"/>
                </a:lnTo>
                <a:lnTo>
                  <a:pt x="1844" y="0"/>
                </a:lnTo>
                <a:lnTo>
                  <a:pt x="1851" y="0"/>
                </a:lnTo>
                <a:lnTo>
                  <a:pt x="1858" y="0"/>
                </a:lnTo>
                <a:lnTo>
                  <a:pt x="1865" y="0"/>
                </a:lnTo>
                <a:lnTo>
                  <a:pt x="1872" y="0"/>
                </a:lnTo>
                <a:lnTo>
                  <a:pt x="1880" y="0"/>
                </a:lnTo>
                <a:lnTo>
                  <a:pt x="1887" y="0"/>
                </a:lnTo>
                <a:lnTo>
                  <a:pt x="1894" y="0"/>
                </a:lnTo>
                <a:lnTo>
                  <a:pt x="1901" y="0"/>
                </a:lnTo>
                <a:lnTo>
                  <a:pt x="1908" y="0"/>
                </a:lnTo>
                <a:lnTo>
                  <a:pt x="1916" y="0"/>
                </a:lnTo>
                <a:lnTo>
                  <a:pt x="1923" y="0"/>
                </a:lnTo>
                <a:lnTo>
                  <a:pt x="1930" y="0"/>
                </a:lnTo>
                <a:lnTo>
                  <a:pt x="1937" y="0"/>
                </a:lnTo>
                <a:lnTo>
                  <a:pt x="1944" y="0"/>
                </a:lnTo>
                <a:lnTo>
                  <a:pt x="1952" y="0"/>
                </a:lnTo>
                <a:lnTo>
                  <a:pt x="1959" y="0"/>
                </a:lnTo>
                <a:lnTo>
                  <a:pt x="1966" y="0"/>
                </a:lnTo>
                <a:lnTo>
                  <a:pt x="1973" y="0"/>
                </a:lnTo>
                <a:lnTo>
                  <a:pt x="1980" y="0"/>
                </a:lnTo>
                <a:lnTo>
                  <a:pt x="1988" y="0"/>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19050">
            <a:solidFill>
              <a:schemeClr val="tx2"/>
            </a:solidFill>
            <a:prstDash val="solid"/>
            <a:round/>
            <a:headEnd/>
            <a:tailEnd type="stealth" w="lg" len="lg"/>
          </a:ln>
        </p:spPr>
        <p:txBody>
          <a:bodyPr/>
          <a:lstStyle/>
          <a:p>
            <a:endParaRPr lang="pt-BR"/>
          </a:p>
        </p:txBody>
      </p:sp>
      <p:sp useBgFill="1">
        <p:nvSpPr>
          <p:cNvPr id="1031" name="Line 6"/>
          <p:cNvSpPr>
            <a:spLocks noChangeShapeType="1"/>
          </p:cNvSpPr>
          <p:nvPr/>
        </p:nvSpPr>
        <p:spPr bwMode="auto">
          <a:xfrm>
            <a:off x="1728788" y="1809750"/>
            <a:ext cx="6583362" cy="1588"/>
          </a:xfrm>
          <a:prstGeom prst="line">
            <a:avLst/>
          </a:prstGeom>
          <a:ln w="0">
            <a:solidFill>
              <a:schemeClr val="tx2"/>
            </a:solidFill>
            <a:prstDash val="sysDash"/>
            <a:round/>
            <a:headEnd/>
            <a:tailEnd/>
          </a:ln>
        </p:spPr>
        <p:txBody>
          <a:bodyPr/>
          <a:lstStyle/>
          <a:p>
            <a:endParaRPr lang="pt-BR"/>
          </a:p>
        </p:txBody>
      </p:sp>
      <p:sp useBgFill="1">
        <p:nvSpPr>
          <p:cNvPr id="1032" name="Line 7"/>
          <p:cNvSpPr>
            <a:spLocks noChangeShapeType="1"/>
          </p:cNvSpPr>
          <p:nvPr/>
        </p:nvSpPr>
        <p:spPr bwMode="auto">
          <a:xfrm>
            <a:off x="1728788" y="2987675"/>
            <a:ext cx="6583362" cy="1588"/>
          </a:xfrm>
          <a:prstGeom prst="line">
            <a:avLst/>
          </a:prstGeom>
          <a:ln w="0">
            <a:solidFill>
              <a:schemeClr val="tx2"/>
            </a:solidFill>
            <a:prstDash val="sysDash"/>
            <a:round/>
            <a:headEnd/>
            <a:tailEnd/>
          </a:ln>
        </p:spPr>
        <p:txBody>
          <a:bodyPr/>
          <a:lstStyle/>
          <a:p>
            <a:endParaRPr lang="pt-BR"/>
          </a:p>
        </p:txBody>
      </p:sp>
      <p:sp>
        <p:nvSpPr>
          <p:cNvPr id="245768" name="Freeform 8"/>
          <p:cNvSpPr>
            <a:spLocks/>
          </p:cNvSpPr>
          <p:nvPr/>
        </p:nvSpPr>
        <p:spPr bwMode="auto">
          <a:xfrm flipH="1">
            <a:off x="5568950" y="4302125"/>
            <a:ext cx="400050" cy="1473200"/>
          </a:xfrm>
          <a:custGeom>
            <a:avLst/>
            <a:gdLst>
              <a:gd name="T0" fmla="*/ 35282191 w 252"/>
              <a:gd name="T1" fmla="*/ 35282191 h 928"/>
              <a:gd name="T2" fmla="*/ 90725628 w 252"/>
              <a:gd name="T3" fmla="*/ 90725626 h 928"/>
              <a:gd name="T4" fmla="*/ 146169077 w 252"/>
              <a:gd name="T5" fmla="*/ 126007829 h 928"/>
              <a:gd name="T6" fmla="*/ 199093139 w 252"/>
              <a:gd name="T7" fmla="*/ 161290007 h 928"/>
              <a:gd name="T8" fmla="*/ 254536613 w 252"/>
              <a:gd name="T9" fmla="*/ 199093135 h 928"/>
              <a:gd name="T10" fmla="*/ 307459087 w 252"/>
              <a:gd name="T11" fmla="*/ 252015658 h 928"/>
              <a:gd name="T12" fmla="*/ 345262216 w 252"/>
              <a:gd name="T13" fmla="*/ 307459081 h 928"/>
              <a:gd name="T14" fmla="*/ 380544395 w 252"/>
              <a:gd name="T15" fmla="*/ 362902504 h 928"/>
              <a:gd name="T16" fmla="*/ 435987918 w 252"/>
              <a:gd name="T17" fmla="*/ 415826565 h 928"/>
              <a:gd name="T18" fmla="*/ 488910393 w 252"/>
              <a:gd name="T19" fmla="*/ 453628204 h 928"/>
              <a:gd name="T20" fmla="*/ 544353817 w 252"/>
              <a:gd name="T21" fmla="*/ 488910382 h 928"/>
              <a:gd name="T22" fmla="*/ 599797241 w 252"/>
              <a:gd name="T23" fmla="*/ 524192561 h 928"/>
              <a:gd name="T24" fmla="*/ 635079420 w 252"/>
              <a:gd name="T25" fmla="*/ 579635983 h 928"/>
              <a:gd name="T26" fmla="*/ 599797241 w 252"/>
              <a:gd name="T27" fmla="*/ 635079406 h 928"/>
              <a:gd name="T28" fmla="*/ 544353817 w 252"/>
              <a:gd name="T29" fmla="*/ 670361585 h 928"/>
              <a:gd name="T30" fmla="*/ 488910393 w 252"/>
              <a:gd name="T31" fmla="*/ 705643763 h 928"/>
              <a:gd name="T32" fmla="*/ 435987918 w 252"/>
              <a:gd name="T33" fmla="*/ 743446890 h 928"/>
              <a:gd name="T34" fmla="*/ 380544395 w 252"/>
              <a:gd name="T35" fmla="*/ 796369364 h 928"/>
              <a:gd name="T36" fmla="*/ 327620332 w 252"/>
              <a:gd name="T37" fmla="*/ 851812985 h 928"/>
              <a:gd name="T38" fmla="*/ 289818792 w 252"/>
              <a:gd name="T39" fmla="*/ 907256408 h 928"/>
              <a:gd name="T40" fmla="*/ 254536613 w 252"/>
              <a:gd name="T41" fmla="*/ 960180469 h 928"/>
              <a:gd name="T42" fmla="*/ 199093139 w 252"/>
              <a:gd name="T43" fmla="*/ 1015623892 h 928"/>
              <a:gd name="T44" fmla="*/ 146169077 w 252"/>
              <a:gd name="T45" fmla="*/ 1033264188 h 928"/>
              <a:gd name="T46" fmla="*/ 90725628 w 252"/>
              <a:gd name="T47" fmla="*/ 1068546366 h 928"/>
              <a:gd name="T48" fmla="*/ 35282191 w 252"/>
              <a:gd name="T49" fmla="*/ 1106349493 h 928"/>
              <a:gd name="T50" fmla="*/ 17641889 w 252"/>
              <a:gd name="T51" fmla="*/ 1197073507 h 928"/>
              <a:gd name="T52" fmla="*/ 73085332 w 252"/>
              <a:gd name="T53" fmla="*/ 1249997568 h 928"/>
              <a:gd name="T54" fmla="*/ 126007832 w 252"/>
              <a:gd name="T55" fmla="*/ 1287799108 h 928"/>
              <a:gd name="T56" fmla="*/ 181451256 w 252"/>
              <a:gd name="T57" fmla="*/ 1305440991 h 928"/>
              <a:gd name="T58" fmla="*/ 236894729 w 252"/>
              <a:gd name="T59" fmla="*/ 1360884414 h 928"/>
              <a:gd name="T60" fmla="*/ 289818792 w 252"/>
              <a:gd name="T61" fmla="*/ 1413808475 h 928"/>
              <a:gd name="T62" fmla="*/ 327620332 w 252"/>
              <a:gd name="T63" fmla="*/ 1469251898 h 928"/>
              <a:gd name="T64" fmla="*/ 380544395 w 252"/>
              <a:gd name="T65" fmla="*/ 1522174371 h 928"/>
              <a:gd name="T66" fmla="*/ 435987918 w 252"/>
              <a:gd name="T67" fmla="*/ 1577617794 h 928"/>
              <a:gd name="T68" fmla="*/ 488910393 w 252"/>
              <a:gd name="T69" fmla="*/ 1612899973 h 928"/>
              <a:gd name="T70" fmla="*/ 544353817 w 252"/>
              <a:gd name="T71" fmla="*/ 1650703100 h 928"/>
              <a:gd name="T72" fmla="*/ 599797241 w 252"/>
              <a:gd name="T73" fmla="*/ 1685985675 h 928"/>
              <a:gd name="T74" fmla="*/ 635079420 w 252"/>
              <a:gd name="T75" fmla="*/ 1741429098 h 928"/>
              <a:gd name="T76" fmla="*/ 599797241 w 252"/>
              <a:gd name="T77" fmla="*/ 1814512816 h 928"/>
              <a:gd name="T78" fmla="*/ 544353817 w 252"/>
              <a:gd name="T79" fmla="*/ 1849794995 h 928"/>
              <a:gd name="T80" fmla="*/ 488910393 w 252"/>
              <a:gd name="T81" fmla="*/ 1885077173 h 928"/>
              <a:gd name="T82" fmla="*/ 435987918 w 252"/>
              <a:gd name="T83" fmla="*/ 1922880300 h 928"/>
              <a:gd name="T84" fmla="*/ 380544395 w 252"/>
              <a:gd name="T85" fmla="*/ 1975802774 h 928"/>
              <a:gd name="T86" fmla="*/ 327620332 w 252"/>
              <a:gd name="T87" fmla="*/ 2013605902 h 928"/>
              <a:gd name="T88" fmla="*/ 307459087 w 252"/>
              <a:gd name="T89" fmla="*/ 2066528375 h 928"/>
              <a:gd name="T90" fmla="*/ 254536613 w 252"/>
              <a:gd name="T91" fmla="*/ 2121971798 h 928"/>
              <a:gd name="T92" fmla="*/ 199093139 w 252"/>
              <a:gd name="T93" fmla="*/ 2147483647 h 928"/>
              <a:gd name="T94" fmla="*/ 146169077 w 252"/>
              <a:gd name="T95" fmla="*/ 2147483647 h 928"/>
              <a:gd name="T96" fmla="*/ 90725628 w 252"/>
              <a:gd name="T97" fmla="*/ 2147483647 h 928"/>
              <a:gd name="T98" fmla="*/ 35282191 w 252"/>
              <a:gd name="T99" fmla="*/ 2147483647 h 9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2"/>
              <a:gd name="T151" fmla="*/ 0 h 928"/>
              <a:gd name="T152" fmla="*/ 252 w 252"/>
              <a:gd name="T153" fmla="*/ 928 h 9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2" h="928">
                <a:moveTo>
                  <a:pt x="0" y="0"/>
                </a:moveTo>
                <a:lnTo>
                  <a:pt x="7" y="7"/>
                </a:lnTo>
                <a:lnTo>
                  <a:pt x="14" y="14"/>
                </a:lnTo>
                <a:lnTo>
                  <a:pt x="22" y="21"/>
                </a:lnTo>
                <a:lnTo>
                  <a:pt x="29" y="28"/>
                </a:lnTo>
                <a:lnTo>
                  <a:pt x="36" y="36"/>
                </a:lnTo>
                <a:lnTo>
                  <a:pt x="43" y="43"/>
                </a:lnTo>
                <a:lnTo>
                  <a:pt x="50" y="43"/>
                </a:lnTo>
                <a:lnTo>
                  <a:pt x="58" y="50"/>
                </a:lnTo>
                <a:lnTo>
                  <a:pt x="65" y="50"/>
                </a:lnTo>
                <a:lnTo>
                  <a:pt x="72" y="57"/>
                </a:lnTo>
                <a:lnTo>
                  <a:pt x="79" y="64"/>
                </a:lnTo>
                <a:lnTo>
                  <a:pt x="86" y="72"/>
                </a:lnTo>
                <a:lnTo>
                  <a:pt x="94" y="79"/>
                </a:lnTo>
                <a:lnTo>
                  <a:pt x="101" y="79"/>
                </a:lnTo>
                <a:lnTo>
                  <a:pt x="108" y="86"/>
                </a:lnTo>
                <a:lnTo>
                  <a:pt x="115" y="93"/>
                </a:lnTo>
                <a:lnTo>
                  <a:pt x="122" y="100"/>
                </a:lnTo>
                <a:lnTo>
                  <a:pt x="122" y="108"/>
                </a:lnTo>
                <a:lnTo>
                  <a:pt x="130" y="115"/>
                </a:lnTo>
                <a:lnTo>
                  <a:pt x="137" y="122"/>
                </a:lnTo>
                <a:lnTo>
                  <a:pt x="137" y="129"/>
                </a:lnTo>
                <a:lnTo>
                  <a:pt x="144" y="136"/>
                </a:lnTo>
                <a:lnTo>
                  <a:pt x="151" y="144"/>
                </a:lnTo>
                <a:lnTo>
                  <a:pt x="158" y="151"/>
                </a:lnTo>
                <a:lnTo>
                  <a:pt x="166" y="158"/>
                </a:lnTo>
                <a:lnTo>
                  <a:pt x="173" y="165"/>
                </a:lnTo>
                <a:lnTo>
                  <a:pt x="180" y="172"/>
                </a:lnTo>
                <a:lnTo>
                  <a:pt x="187" y="172"/>
                </a:lnTo>
                <a:lnTo>
                  <a:pt x="194" y="180"/>
                </a:lnTo>
                <a:lnTo>
                  <a:pt x="202" y="187"/>
                </a:lnTo>
                <a:lnTo>
                  <a:pt x="209" y="187"/>
                </a:lnTo>
                <a:lnTo>
                  <a:pt x="216" y="194"/>
                </a:lnTo>
                <a:lnTo>
                  <a:pt x="223" y="194"/>
                </a:lnTo>
                <a:lnTo>
                  <a:pt x="230" y="201"/>
                </a:lnTo>
                <a:lnTo>
                  <a:pt x="238" y="208"/>
                </a:lnTo>
                <a:lnTo>
                  <a:pt x="245" y="216"/>
                </a:lnTo>
                <a:lnTo>
                  <a:pt x="252" y="223"/>
                </a:lnTo>
                <a:lnTo>
                  <a:pt x="252" y="230"/>
                </a:lnTo>
                <a:lnTo>
                  <a:pt x="252" y="237"/>
                </a:lnTo>
                <a:lnTo>
                  <a:pt x="245" y="244"/>
                </a:lnTo>
                <a:lnTo>
                  <a:pt x="238" y="252"/>
                </a:lnTo>
                <a:lnTo>
                  <a:pt x="230" y="259"/>
                </a:lnTo>
                <a:lnTo>
                  <a:pt x="223" y="266"/>
                </a:lnTo>
                <a:lnTo>
                  <a:pt x="216" y="266"/>
                </a:lnTo>
                <a:lnTo>
                  <a:pt x="209" y="273"/>
                </a:lnTo>
                <a:lnTo>
                  <a:pt x="202" y="280"/>
                </a:lnTo>
                <a:lnTo>
                  <a:pt x="194" y="280"/>
                </a:lnTo>
                <a:lnTo>
                  <a:pt x="187" y="288"/>
                </a:lnTo>
                <a:lnTo>
                  <a:pt x="180" y="295"/>
                </a:lnTo>
                <a:lnTo>
                  <a:pt x="173" y="295"/>
                </a:lnTo>
                <a:lnTo>
                  <a:pt x="166" y="302"/>
                </a:lnTo>
                <a:lnTo>
                  <a:pt x="158" y="309"/>
                </a:lnTo>
                <a:lnTo>
                  <a:pt x="151" y="316"/>
                </a:lnTo>
                <a:lnTo>
                  <a:pt x="144" y="324"/>
                </a:lnTo>
                <a:lnTo>
                  <a:pt x="137" y="331"/>
                </a:lnTo>
                <a:lnTo>
                  <a:pt x="130" y="338"/>
                </a:lnTo>
                <a:lnTo>
                  <a:pt x="130" y="345"/>
                </a:lnTo>
                <a:lnTo>
                  <a:pt x="122" y="352"/>
                </a:lnTo>
                <a:lnTo>
                  <a:pt x="115" y="360"/>
                </a:lnTo>
                <a:lnTo>
                  <a:pt x="108" y="367"/>
                </a:lnTo>
                <a:lnTo>
                  <a:pt x="108" y="374"/>
                </a:lnTo>
                <a:lnTo>
                  <a:pt x="101" y="381"/>
                </a:lnTo>
                <a:lnTo>
                  <a:pt x="94" y="388"/>
                </a:lnTo>
                <a:lnTo>
                  <a:pt x="86" y="396"/>
                </a:lnTo>
                <a:lnTo>
                  <a:pt x="79" y="403"/>
                </a:lnTo>
                <a:lnTo>
                  <a:pt x="72" y="403"/>
                </a:lnTo>
                <a:lnTo>
                  <a:pt x="65" y="410"/>
                </a:lnTo>
                <a:lnTo>
                  <a:pt x="58" y="410"/>
                </a:lnTo>
                <a:lnTo>
                  <a:pt x="50" y="417"/>
                </a:lnTo>
                <a:lnTo>
                  <a:pt x="43" y="424"/>
                </a:lnTo>
                <a:lnTo>
                  <a:pt x="36" y="424"/>
                </a:lnTo>
                <a:lnTo>
                  <a:pt x="29" y="432"/>
                </a:lnTo>
                <a:lnTo>
                  <a:pt x="22" y="439"/>
                </a:lnTo>
                <a:lnTo>
                  <a:pt x="14" y="439"/>
                </a:lnTo>
                <a:lnTo>
                  <a:pt x="7" y="446"/>
                </a:lnTo>
                <a:lnTo>
                  <a:pt x="0" y="460"/>
                </a:lnTo>
                <a:lnTo>
                  <a:pt x="7" y="475"/>
                </a:lnTo>
                <a:lnTo>
                  <a:pt x="14" y="482"/>
                </a:lnTo>
                <a:lnTo>
                  <a:pt x="22" y="489"/>
                </a:lnTo>
                <a:lnTo>
                  <a:pt x="29" y="496"/>
                </a:lnTo>
                <a:lnTo>
                  <a:pt x="36" y="496"/>
                </a:lnTo>
                <a:lnTo>
                  <a:pt x="43" y="504"/>
                </a:lnTo>
                <a:lnTo>
                  <a:pt x="50" y="511"/>
                </a:lnTo>
                <a:lnTo>
                  <a:pt x="58" y="511"/>
                </a:lnTo>
                <a:lnTo>
                  <a:pt x="65" y="518"/>
                </a:lnTo>
                <a:lnTo>
                  <a:pt x="72" y="518"/>
                </a:lnTo>
                <a:lnTo>
                  <a:pt x="79" y="525"/>
                </a:lnTo>
                <a:lnTo>
                  <a:pt x="86" y="532"/>
                </a:lnTo>
                <a:lnTo>
                  <a:pt x="94" y="540"/>
                </a:lnTo>
                <a:lnTo>
                  <a:pt x="101" y="547"/>
                </a:lnTo>
                <a:lnTo>
                  <a:pt x="108" y="554"/>
                </a:lnTo>
                <a:lnTo>
                  <a:pt x="115" y="561"/>
                </a:lnTo>
                <a:lnTo>
                  <a:pt x="122" y="568"/>
                </a:lnTo>
                <a:lnTo>
                  <a:pt x="130" y="576"/>
                </a:lnTo>
                <a:lnTo>
                  <a:pt x="130" y="583"/>
                </a:lnTo>
                <a:lnTo>
                  <a:pt x="137" y="590"/>
                </a:lnTo>
                <a:lnTo>
                  <a:pt x="144" y="597"/>
                </a:lnTo>
                <a:lnTo>
                  <a:pt x="151" y="604"/>
                </a:lnTo>
                <a:lnTo>
                  <a:pt x="158" y="612"/>
                </a:lnTo>
                <a:lnTo>
                  <a:pt x="166" y="619"/>
                </a:lnTo>
                <a:lnTo>
                  <a:pt x="173" y="626"/>
                </a:lnTo>
                <a:lnTo>
                  <a:pt x="180" y="633"/>
                </a:lnTo>
                <a:lnTo>
                  <a:pt x="187" y="640"/>
                </a:lnTo>
                <a:lnTo>
                  <a:pt x="194" y="640"/>
                </a:lnTo>
                <a:lnTo>
                  <a:pt x="202" y="648"/>
                </a:lnTo>
                <a:lnTo>
                  <a:pt x="209" y="655"/>
                </a:lnTo>
                <a:lnTo>
                  <a:pt x="216" y="655"/>
                </a:lnTo>
                <a:lnTo>
                  <a:pt x="223" y="662"/>
                </a:lnTo>
                <a:lnTo>
                  <a:pt x="230" y="669"/>
                </a:lnTo>
                <a:lnTo>
                  <a:pt x="238" y="669"/>
                </a:lnTo>
                <a:lnTo>
                  <a:pt x="245" y="676"/>
                </a:lnTo>
                <a:lnTo>
                  <a:pt x="252" y="684"/>
                </a:lnTo>
                <a:lnTo>
                  <a:pt x="252" y="691"/>
                </a:lnTo>
                <a:lnTo>
                  <a:pt x="252" y="705"/>
                </a:lnTo>
                <a:lnTo>
                  <a:pt x="245" y="712"/>
                </a:lnTo>
                <a:lnTo>
                  <a:pt x="238" y="720"/>
                </a:lnTo>
                <a:lnTo>
                  <a:pt x="230" y="727"/>
                </a:lnTo>
                <a:lnTo>
                  <a:pt x="223" y="727"/>
                </a:lnTo>
                <a:lnTo>
                  <a:pt x="216" y="734"/>
                </a:lnTo>
                <a:lnTo>
                  <a:pt x="209" y="734"/>
                </a:lnTo>
                <a:lnTo>
                  <a:pt x="202" y="741"/>
                </a:lnTo>
                <a:lnTo>
                  <a:pt x="194" y="748"/>
                </a:lnTo>
                <a:lnTo>
                  <a:pt x="187" y="748"/>
                </a:lnTo>
                <a:lnTo>
                  <a:pt x="180" y="756"/>
                </a:lnTo>
                <a:lnTo>
                  <a:pt x="173" y="763"/>
                </a:lnTo>
                <a:lnTo>
                  <a:pt x="166" y="770"/>
                </a:lnTo>
                <a:lnTo>
                  <a:pt x="158" y="777"/>
                </a:lnTo>
                <a:lnTo>
                  <a:pt x="151" y="784"/>
                </a:lnTo>
                <a:lnTo>
                  <a:pt x="144" y="784"/>
                </a:lnTo>
                <a:lnTo>
                  <a:pt x="137" y="792"/>
                </a:lnTo>
                <a:lnTo>
                  <a:pt x="130" y="799"/>
                </a:lnTo>
                <a:lnTo>
                  <a:pt x="130" y="806"/>
                </a:lnTo>
                <a:lnTo>
                  <a:pt x="122" y="813"/>
                </a:lnTo>
                <a:lnTo>
                  <a:pt x="122" y="820"/>
                </a:lnTo>
                <a:lnTo>
                  <a:pt x="115" y="828"/>
                </a:lnTo>
                <a:lnTo>
                  <a:pt x="108" y="835"/>
                </a:lnTo>
                <a:lnTo>
                  <a:pt x="101" y="842"/>
                </a:lnTo>
                <a:lnTo>
                  <a:pt x="94" y="849"/>
                </a:lnTo>
                <a:lnTo>
                  <a:pt x="86" y="856"/>
                </a:lnTo>
                <a:lnTo>
                  <a:pt x="79" y="864"/>
                </a:lnTo>
                <a:lnTo>
                  <a:pt x="72" y="871"/>
                </a:lnTo>
                <a:lnTo>
                  <a:pt x="65" y="871"/>
                </a:lnTo>
                <a:lnTo>
                  <a:pt x="58" y="878"/>
                </a:lnTo>
                <a:lnTo>
                  <a:pt x="50" y="878"/>
                </a:lnTo>
                <a:lnTo>
                  <a:pt x="43" y="885"/>
                </a:lnTo>
                <a:lnTo>
                  <a:pt x="36" y="892"/>
                </a:lnTo>
                <a:lnTo>
                  <a:pt x="29" y="892"/>
                </a:lnTo>
                <a:lnTo>
                  <a:pt x="22" y="900"/>
                </a:lnTo>
                <a:lnTo>
                  <a:pt x="14" y="907"/>
                </a:lnTo>
                <a:lnTo>
                  <a:pt x="7" y="914"/>
                </a:lnTo>
                <a:lnTo>
                  <a:pt x="0" y="928"/>
                </a:lnTo>
              </a:path>
            </a:pathLst>
          </a:custGeom>
          <a:noFill/>
          <a:ln w="31750">
            <a:solidFill>
              <a:srgbClr val="990000"/>
            </a:solidFill>
            <a:prstDash val="solid"/>
            <a:round/>
            <a:headEnd/>
            <a:tailEnd/>
          </a:ln>
        </p:spPr>
        <p:txBody>
          <a:bodyPr/>
          <a:lstStyle/>
          <a:p>
            <a:endParaRPr lang="pt-BR"/>
          </a:p>
        </p:txBody>
      </p:sp>
      <p:sp useBgFill="1">
        <p:nvSpPr>
          <p:cNvPr id="1034" name="Line 9"/>
          <p:cNvSpPr>
            <a:spLocks noChangeShapeType="1"/>
          </p:cNvSpPr>
          <p:nvPr/>
        </p:nvSpPr>
        <p:spPr bwMode="auto">
          <a:xfrm>
            <a:off x="5568950" y="2987675"/>
            <a:ext cx="1588" cy="2628900"/>
          </a:xfrm>
          <a:prstGeom prst="line">
            <a:avLst/>
          </a:prstGeom>
          <a:ln w="0">
            <a:solidFill>
              <a:schemeClr val="tx2"/>
            </a:solidFill>
            <a:prstDash val="sysDash"/>
            <a:round/>
            <a:headEnd/>
            <a:tailEnd/>
          </a:ln>
        </p:spPr>
        <p:txBody>
          <a:bodyPr/>
          <a:lstStyle/>
          <a:p>
            <a:endParaRPr lang="pt-BR"/>
          </a:p>
        </p:txBody>
      </p:sp>
      <p:sp useBgFill="1">
        <p:nvSpPr>
          <p:cNvPr id="1035" name="Line 10"/>
          <p:cNvSpPr>
            <a:spLocks noChangeShapeType="1"/>
          </p:cNvSpPr>
          <p:nvPr/>
        </p:nvSpPr>
        <p:spPr bwMode="auto">
          <a:xfrm>
            <a:off x="5980113" y="1809750"/>
            <a:ext cx="1587" cy="3806825"/>
          </a:xfrm>
          <a:prstGeom prst="line">
            <a:avLst/>
          </a:prstGeom>
          <a:ln w="0">
            <a:solidFill>
              <a:schemeClr val="tx2"/>
            </a:solidFill>
            <a:prstDash val="sysDash"/>
            <a:round/>
            <a:headEnd/>
            <a:tailEnd/>
          </a:ln>
        </p:spPr>
        <p:txBody>
          <a:bodyPr/>
          <a:lstStyle/>
          <a:p>
            <a:endParaRPr lang="pt-BR"/>
          </a:p>
        </p:txBody>
      </p:sp>
      <p:sp>
        <p:nvSpPr>
          <p:cNvPr id="1036" name="Freeform 11"/>
          <p:cNvSpPr>
            <a:spLocks/>
          </p:cNvSpPr>
          <p:nvPr/>
        </p:nvSpPr>
        <p:spPr bwMode="auto">
          <a:xfrm flipV="1">
            <a:off x="1727200" y="4416425"/>
            <a:ext cx="1531938" cy="1165225"/>
          </a:xfrm>
          <a:custGeom>
            <a:avLst/>
            <a:gdLst>
              <a:gd name="T0" fmla="*/ 73085355 w 965"/>
              <a:gd name="T1" fmla="*/ 35282188 h 734"/>
              <a:gd name="T2" fmla="*/ 163811012 w 965"/>
              <a:gd name="T3" fmla="*/ 108367526 h 734"/>
              <a:gd name="T4" fmla="*/ 216733553 w 965"/>
              <a:gd name="T5" fmla="*/ 199093121 h 734"/>
              <a:gd name="T6" fmla="*/ 272176994 w 965"/>
              <a:gd name="T7" fmla="*/ 289817178 h 734"/>
              <a:gd name="T8" fmla="*/ 307459184 w 965"/>
              <a:gd name="T9" fmla="*/ 380544360 h 734"/>
              <a:gd name="T10" fmla="*/ 345262325 w 965"/>
              <a:gd name="T11" fmla="*/ 471268467 h 734"/>
              <a:gd name="T12" fmla="*/ 380544515 w 965"/>
              <a:gd name="T13" fmla="*/ 561994062 h 734"/>
              <a:gd name="T14" fmla="*/ 398184816 w 965"/>
              <a:gd name="T15" fmla="*/ 652721244 h 734"/>
              <a:gd name="T16" fmla="*/ 435988055 w 965"/>
              <a:gd name="T17" fmla="*/ 743446839 h 734"/>
              <a:gd name="T18" fmla="*/ 471270246 w 965"/>
              <a:gd name="T19" fmla="*/ 834172632 h 734"/>
              <a:gd name="T20" fmla="*/ 506552436 w 965"/>
              <a:gd name="T21" fmla="*/ 924898227 h 734"/>
              <a:gd name="T22" fmla="*/ 544353988 w 965"/>
              <a:gd name="T23" fmla="*/ 1015622234 h 734"/>
              <a:gd name="T24" fmla="*/ 561995877 w 965"/>
              <a:gd name="T25" fmla="*/ 1106347829 h 734"/>
              <a:gd name="T26" fmla="*/ 597278067 w 965"/>
              <a:gd name="T27" fmla="*/ 1197073424 h 734"/>
              <a:gd name="T28" fmla="*/ 635079620 w 965"/>
              <a:gd name="T29" fmla="*/ 1287799019 h 734"/>
              <a:gd name="T30" fmla="*/ 670361810 w 965"/>
              <a:gd name="T31" fmla="*/ 1378526201 h 734"/>
              <a:gd name="T32" fmla="*/ 708164950 w 965"/>
              <a:gd name="T33" fmla="*/ 1469251796 h 734"/>
              <a:gd name="T34" fmla="*/ 743447140 w 965"/>
              <a:gd name="T35" fmla="*/ 1559977391 h 734"/>
              <a:gd name="T36" fmla="*/ 798890582 w 965"/>
              <a:gd name="T37" fmla="*/ 1650702985 h 734"/>
              <a:gd name="T38" fmla="*/ 851813272 w 965"/>
              <a:gd name="T39" fmla="*/ 1741428977 h 734"/>
              <a:gd name="T40" fmla="*/ 924898602 w 965"/>
              <a:gd name="T41" fmla="*/ 1832154572 h 734"/>
              <a:gd name="T42" fmla="*/ 1015624234 w 965"/>
              <a:gd name="T43" fmla="*/ 1849794866 h 734"/>
              <a:gd name="T44" fmla="*/ 1106349866 w 965"/>
              <a:gd name="T45" fmla="*/ 1814512690 h 734"/>
              <a:gd name="T46" fmla="*/ 1179433608 w 965"/>
              <a:gd name="T47" fmla="*/ 1723787095 h 734"/>
              <a:gd name="T48" fmla="*/ 1232357687 w 965"/>
              <a:gd name="T49" fmla="*/ 1633061104 h 734"/>
              <a:gd name="T50" fmla="*/ 1287801129 w 965"/>
              <a:gd name="T51" fmla="*/ 1542335509 h 734"/>
              <a:gd name="T52" fmla="*/ 1323083319 w 965"/>
              <a:gd name="T53" fmla="*/ 1451609914 h 734"/>
              <a:gd name="T54" fmla="*/ 1360884872 w 965"/>
              <a:gd name="T55" fmla="*/ 1360884319 h 734"/>
              <a:gd name="T56" fmla="*/ 1396167062 w 965"/>
              <a:gd name="T57" fmla="*/ 1270158724 h 734"/>
              <a:gd name="T58" fmla="*/ 1433970202 w 965"/>
              <a:gd name="T59" fmla="*/ 1179433130 h 734"/>
              <a:gd name="T60" fmla="*/ 1451610503 w 965"/>
              <a:gd name="T61" fmla="*/ 1088707535 h 734"/>
              <a:gd name="T62" fmla="*/ 1486892693 w 965"/>
              <a:gd name="T63" fmla="*/ 997981940 h 734"/>
              <a:gd name="T64" fmla="*/ 1524695834 w 965"/>
              <a:gd name="T65" fmla="*/ 907256345 h 734"/>
              <a:gd name="T66" fmla="*/ 1559978024 w 965"/>
              <a:gd name="T67" fmla="*/ 816530552 h 734"/>
              <a:gd name="T68" fmla="*/ 1577618325 w 965"/>
              <a:gd name="T69" fmla="*/ 725804957 h 734"/>
              <a:gd name="T70" fmla="*/ 1615421465 w 965"/>
              <a:gd name="T71" fmla="*/ 635079362 h 734"/>
              <a:gd name="T72" fmla="*/ 1650703656 w 965"/>
              <a:gd name="T73" fmla="*/ 544353767 h 734"/>
              <a:gd name="T74" fmla="*/ 1685986242 w 965"/>
              <a:gd name="T75" fmla="*/ 453628173 h 734"/>
              <a:gd name="T76" fmla="*/ 1723787795 w 965"/>
              <a:gd name="T77" fmla="*/ 362902479 h 734"/>
              <a:gd name="T78" fmla="*/ 1759069985 w 965"/>
              <a:gd name="T79" fmla="*/ 272176884 h 734"/>
              <a:gd name="T80" fmla="*/ 1814513427 w 965"/>
              <a:gd name="T81" fmla="*/ 181451239 h 734"/>
              <a:gd name="T82" fmla="*/ 1887598757 w 965"/>
              <a:gd name="T83" fmla="*/ 90725620 h 734"/>
              <a:gd name="T84" fmla="*/ 1958163137 w 965"/>
              <a:gd name="T85" fmla="*/ 17640300 h 734"/>
              <a:gd name="T86" fmla="*/ 2048888769 w 965"/>
              <a:gd name="T87" fmla="*/ 0 h 734"/>
              <a:gd name="T88" fmla="*/ 2139614401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sp>
        <p:nvSpPr>
          <p:cNvPr id="1037" name="Freeform 12"/>
          <p:cNvSpPr>
            <a:spLocks/>
          </p:cNvSpPr>
          <p:nvPr/>
        </p:nvSpPr>
        <p:spPr bwMode="auto">
          <a:xfrm>
            <a:off x="1727200" y="4986338"/>
            <a:ext cx="1531938" cy="1587"/>
          </a:xfrm>
          <a:custGeom>
            <a:avLst/>
            <a:gdLst>
              <a:gd name="T0" fmla="*/ 35282202 w 965"/>
              <a:gd name="T1" fmla="*/ 0 h 1587"/>
              <a:gd name="T2" fmla="*/ 90725656 w 965"/>
              <a:gd name="T3" fmla="*/ 0 h 1587"/>
              <a:gd name="T4" fmla="*/ 143649760 w 965"/>
              <a:gd name="T5" fmla="*/ 0 h 1587"/>
              <a:gd name="T6" fmla="*/ 199093202 w 965"/>
              <a:gd name="T7" fmla="*/ 0 h 1587"/>
              <a:gd name="T8" fmla="*/ 254536693 w 965"/>
              <a:gd name="T9" fmla="*/ 0 h 1587"/>
              <a:gd name="T10" fmla="*/ 307459184 w 965"/>
              <a:gd name="T11" fmla="*/ 0 h 1587"/>
              <a:gd name="T12" fmla="*/ 362902626 w 965"/>
              <a:gd name="T13" fmla="*/ 0 h 1587"/>
              <a:gd name="T14" fmla="*/ 415826705 w 965"/>
              <a:gd name="T15" fmla="*/ 0 h 1587"/>
              <a:gd name="T16" fmla="*/ 471270246 w 965"/>
              <a:gd name="T17" fmla="*/ 0 h 1587"/>
              <a:gd name="T18" fmla="*/ 526713687 w 965"/>
              <a:gd name="T19" fmla="*/ 0 h 1587"/>
              <a:gd name="T20" fmla="*/ 579636178 w 965"/>
              <a:gd name="T21" fmla="*/ 0 h 1587"/>
              <a:gd name="T22" fmla="*/ 635079620 w 965"/>
              <a:gd name="T23" fmla="*/ 0 h 1587"/>
              <a:gd name="T24" fmla="*/ 688003699 w 965"/>
              <a:gd name="T25" fmla="*/ 0 h 1587"/>
              <a:gd name="T26" fmla="*/ 743447140 w 965"/>
              <a:gd name="T27" fmla="*/ 0 h 1587"/>
              <a:gd name="T28" fmla="*/ 798890582 w 965"/>
              <a:gd name="T29" fmla="*/ 0 h 1587"/>
              <a:gd name="T30" fmla="*/ 851813272 w 965"/>
              <a:gd name="T31" fmla="*/ 0 h 1587"/>
              <a:gd name="T32" fmla="*/ 907256713 w 965"/>
              <a:gd name="T33" fmla="*/ 0 h 1587"/>
              <a:gd name="T34" fmla="*/ 960180792 w 965"/>
              <a:gd name="T35" fmla="*/ 0 h 1587"/>
              <a:gd name="T36" fmla="*/ 1015624234 w 965"/>
              <a:gd name="T37" fmla="*/ 0 h 1587"/>
              <a:gd name="T38" fmla="*/ 1071067675 w 965"/>
              <a:gd name="T39" fmla="*/ 0 h 1587"/>
              <a:gd name="T40" fmla="*/ 1123990167 w 965"/>
              <a:gd name="T41" fmla="*/ 0 h 1587"/>
              <a:gd name="T42" fmla="*/ 1179433608 w 965"/>
              <a:gd name="T43" fmla="*/ 0 h 1587"/>
              <a:gd name="T44" fmla="*/ 1232357687 w 965"/>
              <a:gd name="T45" fmla="*/ 0 h 1587"/>
              <a:gd name="T46" fmla="*/ 1287801129 w 965"/>
              <a:gd name="T47" fmla="*/ 0 h 1587"/>
              <a:gd name="T48" fmla="*/ 1343244570 w 965"/>
              <a:gd name="T49" fmla="*/ 0 h 1587"/>
              <a:gd name="T50" fmla="*/ 1396167062 w 965"/>
              <a:gd name="T51" fmla="*/ 0 h 1587"/>
              <a:gd name="T52" fmla="*/ 1451610503 w 965"/>
              <a:gd name="T53" fmla="*/ 0 h 1587"/>
              <a:gd name="T54" fmla="*/ 1504534582 w 965"/>
              <a:gd name="T55" fmla="*/ 0 h 1587"/>
              <a:gd name="T56" fmla="*/ 1559978024 w 965"/>
              <a:gd name="T57" fmla="*/ 0 h 1587"/>
              <a:gd name="T58" fmla="*/ 1615421465 w 965"/>
              <a:gd name="T59" fmla="*/ 0 h 1587"/>
              <a:gd name="T60" fmla="*/ 1668344354 w 965"/>
              <a:gd name="T61" fmla="*/ 0 h 1587"/>
              <a:gd name="T62" fmla="*/ 1723787795 w 965"/>
              <a:gd name="T63" fmla="*/ 0 h 1587"/>
              <a:gd name="T64" fmla="*/ 1776711874 w 965"/>
              <a:gd name="T65" fmla="*/ 0 h 1587"/>
              <a:gd name="T66" fmla="*/ 1832155316 w 965"/>
              <a:gd name="T67" fmla="*/ 0 h 1587"/>
              <a:gd name="T68" fmla="*/ 1887598757 w 965"/>
              <a:gd name="T69" fmla="*/ 0 h 1587"/>
              <a:gd name="T70" fmla="*/ 1940521249 w 965"/>
              <a:gd name="T71" fmla="*/ 0 h 1587"/>
              <a:gd name="T72" fmla="*/ 1995964690 w 965"/>
              <a:gd name="T73" fmla="*/ 0 h 1587"/>
              <a:gd name="T74" fmla="*/ 2048888769 w 965"/>
              <a:gd name="T75" fmla="*/ 0 h 1587"/>
              <a:gd name="T76" fmla="*/ 2104332211 w 965"/>
              <a:gd name="T77" fmla="*/ 0 h 1587"/>
              <a:gd name="T78" fmla="*/ 2147483647 w 965"/>
              <a:gd name="T79" fmla="*/ 0 h 1587"/>
              <a:gd name="T80" fmla="*/ 2147483647 w 965"/>
              <a:gd name="T81" fmla="*/ 0 h 1587"/>
              <a:gd name="T82" fmla="*/ 2147483647 w 965"/>
              <a:gd name="T83" fmla="*/ 0 h 1587"/>
              <a:gd name="T84" fmla="*/ 2147483647 w 965"/>
              <a:gd name="T85" fmla="*/ 0 h 1587"/>
              <a:gd name="T86" fmla="*/ 2147483647 w 965"/>
              <a:gd name="T87" fmla="*/ 0 h 1587"/>
              <a:gd name="T88" fmla="*/ 2147483647 w 965"/>
              <a:gd name="T89" fmla="*/ 0 h 158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587"/>
              <a:gd name="T137" fmla="*/ 965 w 965"/>
              <a:gd name="T138" fmla="*/ 1587 h 158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587">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1038" name="Rectangle 14"/>
          <p:cNvSpPr>
            <a:spLocks noChangeArrowheads="1"/>
          </p:cNvSpPr>
          <p:nvPr/>
        </p:nvSpPr>
        <p:spPr bwMode="auto">
          <a:xfrm>
            <a:off x="84138" y="4090988"/>
            <a:ext cx="1544637" cy="831850"/>
          </a:xfrm>
          <a:prstGeom prst="rect">
            <a:avLst/>
          </a:prstGeom>
          <a:noFill/>
          <a:ln w="9525">
            <a:noFill/>
            <a:miter lim="800000"/>
            <a:headEnd/>
            <a:tailEnd/>
          </a:ln>
        </p:spPr>
        <p:txBody>
          <a:bodyPr wrap="none" lIns="0" tIns="0" rIns="0" bIns="0">
            <a:spAutoFit/>
          </a:bodyPr>
          <a:lstStyle/>
          <a:p>
            <a:pPr algn="ctr" eaLnBrk="0" hangingPunct="0"/>
            <a:r>
              <a:rPr lang="en-US" sz="1800" b="1">
                <a:solidFill>
                  <a:schemeClr val="accent2"/>
                </a:solidFill>
                <a:latin typeface="Tahoma" pitchFamily="34" charset="0"/>
                <a:cs typeface="Tahoma" pitchFamily="34" charset="0"/>
              </a:rPr>
              <a:t>Tensão u(t)</a:t>
            </a:r>
          </a:p>
          <a:p>
            <a:pPr algn="ctr" eaLnBrk="0" hangingPunct="0"/>
            <a:r>
              <a:rPr lang="en-US" sz="1800" b="1">
                <a:solidFill>
                  <a:schemeClr val="accent2"/>
                </a:solidFill>
                <a:latin typeface="Tahoma" pitchFamily="34" charset="0"/>
                <a:cs typeface="Tahoma" pitchFamily="34" charset="0"/>
              </a:rPr>
              <a:t>sobre o</a:t>
            </a:r>
          </a:p>
          <a:p>
            <a:pPr algn="ctr" eaLnBrk="0" hangingPunct="0"/>
            <a:r>
              <a:rPr lang="en-US" sz="1800" b="1">
                <a:solidFill>
                  <a:schemeClr val="accent2"/>
                </a:solidFill>
                <a:latin typeface="Tahoma" pitchFamily="34" charset="0"/>
                <a:cs typeface="Tahoma" pitchFamily="34" charset="0"/>
              </a:rPr>
              <a:t> enrolamento</a:t>
            </a:r>
          </a:p>
        </p:txBody>
      </p:sp>
      <p:sp>
        <p:nvSpPr>
          <p:cNvPr id="245776" name="Rectangle 16"/>
          <p:cNvSpPr>
            <a:spLocks noChangeArrowheads="1"/>
          </p:cNvSpPr>
          <p:nvPr/>
        </p:nvSpPr>
        <p:spPr bwMode="auto">
          <a:xfrm>
            <a:off x="6672263" y="4403725"/>
            <a:ext cx="2132012" cy="923925"/>
          </a:xfrm>
          <a:prstGeom prst="rect">
            <a:avLst/>
          </a:prstGeom>
          <a:noFill/>
          <a:ln w="9525">
            <a:noFill/>
            <a:miter lim="800000"/>
            <a:headEnd/>
            <a:tailEnd/>
          </a:ln>
        </p:spPr>
        <p:txBody>
          <a:bodyPr wrap="none" lIns="0" tIns="0" rIns="0" bIns="0">
            <a:spAutoFit/>
          </a:bodyPr>
          <a:lstStyle/>
          <a:p>
            <a:pPr algn="ctr" eaLnBrk="0" hangingPunct="0"/>
            <a:r>
              <a:rPr lang="en-US" sz="2000">
                <a:solidFill>
                  <a:srgbClr val="990000"/>
                </a:solidFill>
                <a:latin typeface="Helvetica" pitchFamily="34" charset="0"/>
              </a:rPr>
              <a:t>Corrente de </a:t>
            </a:r>
          </a:p>
          <a:p>
            <a:pPr algn="ctr" eaLnBrk="0" hangingPunct="0"/>
            <a:r>
              <a:rPr lang="en-US" sz="2000">
                <a:solidFill>
                  <a:srgbClr val="990000"/>
                </a:solidFill>
                <a:latin typeface="Helvetica" pitchFamily="34" charset="0"/>
              </a:rPr>
              <a:t>magnetização</a:t>
            </a:r>
          </a:p>
          <a:p>
            <a:pPr algn="ctr" eaLnBrk="0" hangingPunct="0"/>
            <a:r>
              <a:rPr lang="en-US" sz="2000">
                <a:solidFill>
                  <a:srgbClr val="990000"/>
                </a:solidFill>
                <a:latin typeface="Helvetica" pitchFamily="34" charset="0"/>
              </a:rPr>
              <a:t>    (1 A a poucos A)</a:t>
            </a:r>
            <a:endParaRPr lang="en-US" sz="2000">
              <a:solidFill>
                <a:srgbClr val="990000"/>
              </a:solidFill>
            </a:endParaRPr>
          </a:p>
        </p:txBody>
      </p:sp>
      <p:sp>
        <p:nvSpPr>
          <p:cNvPr id="1040" name="Rectangle 17"/>
          <p:cNvSpPr>
            <a:spLocks noChangeArrowheads="1"/>
          </p:cNvSpPr>
          <p:nvPr/>
        </p:nvSpPr>
        <p:spPr bwMode="auto">
          <a:xfrm>
            <a:off x="5446713" y="1144588"/>
            <a:ext cx="612775" cy="307975"/>
          </a:xfrm>
          <a:prstGeom prst="rect">
            <a:avLst/>
          </a:prstGeom>
          <a:noFill/>
          <a:ln w="9525">
            <a:noFill/>
            <a:miter lim="800000"/>
            <a:headEnd/>
            <a:tailEnd/>
          </a:ln>
        </p:spPr>
        <p:txBody>
          <a:bodyPr wrap="none" lIns="0" tIns="0" rIns="0" bIns="0">
            <a:spAutoFit/>
          </a:bodyPr>
          <a:lstStyle/>
          <a:p>
            <a:pPr eaLnBrk="0" hangingPunct="0"/>
            <a:r>
              <a:rPr lang="en-US" sz="2000" b="1">
                <a:latin typeface="Helvetica" pitchFamily="34" charset="0"/>
              </a:rPr>
              <a:t>fluxo</a:t>
            </a:r>
            <a:endParaRPr lang="en-US" sz="2400" b="1"/>
          </a:p>
        </p:txBody>
      </p:sp>
      <p:sp>
        <p:nvSpPr>
          <p:cNvPr id="1041" name="Rectangle 18"/>
          <p:cNvSpPr>
            <a:spLocks noChangeArrowheads="1"/>
          </p:cNvSpPr>
          <p:nvPr/>
        </p:nvSpPr>
        <p:spPr bwMode="auto">
          <a:xfrm>
            <a:off x="7397750" y="2514600"/>
            <a:ext cx="982663" cy="276225"/>
          </a:xfrm>
          <a:prstGeom prst="rect">
            <a:avLst/>
          </a:prstGeom>
          <a:noFill/>
          <a:ln w="9525">
            <a:noFill/>
            <a:miter lim="800000"/>
            <a:headEnd/>
            <a:tailEnd/>
          </a:ln>
        </p:spPr>
        <p:txBody>
          <a:bodyPr wrap="none" lIns="0" tIns="0" rIns="0" bIns="0">
            <a:spAutoFit/>
          </a:bodyPr>
          <a:lstStyle/>
          <a:p>
            <a:pPr eaLnBrk="0" hangingPunct="0"/>
            <a:r>
              <a:rPr lang="en-US" sz="1800" b="1">
                <a:latin typeface="Tahoma" pitchFamily="34" charset="0"/>
                <a:cs typeface="Tahoma" pitchFamily="34" charset="0"/>
              </a:rPr>
              <a:t>corrente</a:t>
            </a:r>
          </a:p>
        </p:txBody>
      </p:sp>
      <p:sp>
        <p:nvSpPr>
          <p:cNvPr id="1042" name="Line 19"/>
          <p:cNvSpPr>
            <a:spLocks noChangeShapeType="1"/>
          </p:cNvSpPr>
          <p:nvPr/>
        </p:nvSpPr>
        <p:spPr bwMode="auto">
          <a:xfrm flipV="1">
            <a:off x="5778500" y="1581150"/>
            <a:ext cx="0" cy="1676400"/>
          </a:xfrm>
          <a:prstGeom prst="line">
            <a:avLst/>
          </a:prstGeom>
          <a:noFill/>
          <a:ln w="19050">
            <a:solidFill>
              <a:schemeClr val="tx2"/>
            </a:solidFill>
            <a:round/>
            <a:headEnd/>
            <a:tailEnd type="stealth" w="lg" len="lg"/>
          </a:ln>
        </p:spPr>
        <p:txBody>
          <a:bodyPr wrap="none" anchor="ctr"/>
          <a:lstStyle/>
          <a:p>
            <a:endParaRPr lang="pt-BR"/>
          </a:p>
        </p:txBody>
      </p:sp>
      <p:sp>
        <p:nvSpPr>
          <p:cNvPr id="1043" name="Line 20"/>
          <p:cNvSpPr>
            <a:spLocks noChangeShapeType="1"/>
          </p:cNvSpPr>
          <p:nvPr/>
        </p:nvSpPr>
        <p:spPr bwMode="auto">
          <a:xfrm flipV="1">
            <a:off x="1728788" y="3894138"/>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1044" name="Line 21"/>
          <p:cNvSpPr>
            <a:spLocks noChangeShapeType="1"/>
          </p:cNvSpPr>
          <p:nvPr/>
        </p:nvSpPr>
        <p:spPr bwMode="auto">
          <a:xfrm flipV="1">
            <a:off x="1730375" y="1295400"/>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1045" name="Line 22"/>
          <p:cNvSpPr>
            <a:spLocks noChangeShapeType="1"/>
          </p:cNvSpPr>
          <p:nvPr/>
        </p:nvSpPr>
        <p:spPr bwMode="auto">
          <a:xfrm>
            <a:off x="5788025" y="4191000"/>
            <a:ext cx="0" cy="1828800"/>
          </a:xfrm>
          <a:prstGeom prst="line">
            <a:avLst/>
          </a:prstGeom>
          <a:noFill/>
          <a:ln w="19050">
            <a:solidFill>
              <a:schemeClr val="tx2"/>
            </a:solidFill>
            <a:round/>
            <a:headEnd/>
            <a:tailEnd type="stealth" w="lg" len="lg"/>
          </a:ln>
        </p:spPr>
        <p:txBody>
          <a:bodyPr wrap="none" anchor="ctr"/>
          <a:lstStyle/>
          <a:p>
            <a:endParaRPr lang="pt-BR"/>
          </a:p>
        </p:txBody>
      </p:sp>
      <p:sp>
        <p:nvSpPr>
          <p:cNvPr id="1046" name="Freeform 23"/>
          <p:cNvSpPr>
            <a:spLocks/>
          </p:cNvSpPr>
          <p:nvPr/>
        </p:nvSpPr>
        <p:spPr bwMode="auto">
          <a:xfrm>
            <a:off x="5797550" y="4152900"/>
            <a:ext cx="838200" cy="76200"/>
          </a:xfrm>
          <a:custGeom>
            <a:avLst/>
            <a:gdLst>
              <a:gd name="T0" fmla="*/ 10562189 w 965"/>
              <a:gd name="T1" fmla="*/ 0 h 76200"/>
              <a:gd name="T2" fmla="*/ 27161154 w 965"/>
              <a:gd name="T3" fmla="*/ 0 h 76200"/>
              <a:gd name="T4" fmla="*/ 43004440 w 965"/>
              <a:gd name="T5" fmla="*/ 0 h 76200"/>
              <a:gd name="T6" fmla="*/ 59602547 w 965"/>
              <a:gd name="T7" fmla="*/ 0 h 76200"/>
              <a:gd name="T8" fmla="*/ 76201508 w 965"/>
              <a:gd name="T9" fmla="*/ 0 h 76200"/>
              <a:gd name="T10" fmla="*/ 92044787 w 965"/>
              <a:gd name="T11" fmla="*/ 0 h 76200"/>
              <a:gd name="T12" fmla="*/ 108643749 w 965"/>
              <a:gd name="T13" fmla="*/ 0 h 76200"/>
              <a:gd name="T14" fmla="*/ 124487055 w 965"/>
              <a:gd name="T15" fmla="*/ 0 h 76200"/>
              <a:gd name="T16" fmla="*/ 141085148 w 965"/>
              <a:gd name="T17" fmla="*/ 0 h 76200"/>
              <a:gd name="T18" fmla="*/ 157684109 w 965"/>
              <a:gd name="T19" fmla="*/ 0 h 76200"/>
              <a:gd name="T20" fmla="*/ 173527388 w 965"/>
              <a:gd name="T21" fmla="*/ 0 h 76200"/>
              <a:gd name="T22" fmla="*/ 190125481 w 965"/>
              <a:gd name="T23" fmla="*/ 0 h 76200"/>
              <a:gd name="T24" fmla="*/ 205969629 w 965"/>
              <a:gd name="T25" fmla="*/ 0 h 76200"/>
              <a:gd name="T26" fmla="*/ 222567722 w 965"/>
              <a:gd name="T27" fmla="*/ 0 h 76200"/>
              <a:gd name="T28" fmla="*/ 239166738 w 965"/>
              <a:gd name="T29" fmla="*/ 0 h 76200"/>
              <a:gd name="T30" fmla="*/ 255010016 w 965"/>
              <a:gd name="T31" fmla="*/ 0 h 76200"/>
              <a:gd name="T32" fmla="*/ 271608109 w 965"/>
              <a:gd name="T33" fmla="*/ 0 h 76200"/>
              <a:gd name="T34" fmla="*/ 287452257 w 965"/>
              <a:gd name="T35" fmla="*/ 0 h 76200"/>
              <a:gd name="T36" fmla="*/ 304050350 w 965"/>
              <a:gd name="T37" fmla="*/ 0 h 76200"/>
              <a:gd name="T38" fmla="*/ 320648443 w 965"/>
              <a:gd name="T39" fmla="*/ 0 h 76200"/>
              <a:gd name="T40" fmla="*/ 336492590 w 965"/>
              <a:gd name="T41" fmla="*/ 0 h 76200"/>
              <a:gd name="T42" fmla="*/ 353090683 w 965"/>
              <a:gd name="T43" fmla="*/ 0 h 76200"/>
              <a:gd name="T44" fmla="*/ 368934831 w 965"/>
              <a:gd name="T45" fmla="*/ 0 h 76200"/>
              <a:gd name="T46" fmla="*/ 385532924 w 965"/>
              <a:gd name="T47" fmla="*/ 0 h 76200"/>
              <a:gd name="T48" fmla="*/ 402131017 w 965"/>
              <a:gd name="T49" fmla="*/ 0 h 76200"/>
              <a:gd name="T50" fmla="*/ 417975164 w 965"/>
              <a:gd name="T51" fmla="*/ 0 h 76200"/>
              <a:gd name="T52" fmla="*/ 434573257 w 965"/>
              <a:gd name="T53" fmla="*/ 0 h 76200"/>
              <a:gd name="T54" fmla="*/ 450417405 w 965"/>
              <a:gd name="T55" fmla="*/ 0 h 76200"/>
              <a:gd name="T56" fmla="*/ 467015607 w 965"/>
              <a:gd name="T57" fmla="*/ 0 h 76200"/>
              <a:gd name="T58" fmla="*/ 483613700 w 965"/>
              <a:gd name="T59" fmla="*/ 0 h 76200"/>
              <a:gd name="T60" fmla="*/ 499457847 w 965"/>
              <a:gd name="T61" fmla="*/ 0 h 76200"/>
              <a:gd name="T62" fmla="*/ 516055940 w 965"/>
              <a:gd name="T63" fmla="*/ 0 h 76200"/>
              <a:gd name="T64" fmla="*/ 531900088 w 965"/>
              <a:gd name="T65" fmla="*/ 0 h 76200"/>
              <a:gd name="T66" fmla="*/ 548498181 w 965"/>
              <a:gd name="T67" fmla="*/ 0 h 76200"/>
              <a:gd name="T68" fmla="*/ 565096274 w 965"/>
              <a:gd name="T69" fmla="*/ 0 h 76200"/>
              <a:gd name="T70" fmla="*/ 580940421 w 965"/>
              <a:gd name="T71" fmla="*/ 0 h 76200"/>
              <a:gd name="T72" fmla="*/ 597538514 w 965"/>
              <a:gd name="T73" fmla="*/ 0 h 76200"/>
              <a:gd name="T74" fmla="*/ 613382662 w 965"/>
              <a:gd name="T75" fmla="*/ 0 h 76200"/>
              <a:gd name="T76" fmla="*/ 629980755 w 965"/>
              <a:gd name="T77" fmla="*/ 0 h 76200"/>
              <a:gd name="T78" fmla="*/ 646578848 w 965"/>
              <a:gd name="T79" fmla="*/ 0 h 76200"/>
              <a:gd name="T80" fmla="*/ 662422995 w 965"/>
              <a:gd name="T81" fmla="*/ 0 h 76200"/>
              <a:gd name="T82" fmla="*/ 679021088 w 965"/>
              <a:gd name="T83" fmla="*/ 0 h 76200"/>
              <a:gd name="T84" fmla="*/ 694865236 w 965"/>
              <a:gd name="T85" fmla="*/ 0 h 76200"/>
              <a:gd name="T86" fmla="*/ 711463329 w 965"/>
              <a:gd name="T87" fmla="*/ 0 h 76200"/>
              <a:gd name="T88" fmla="*/ 728061422 w 965"/>
              <a:gd name="T89" fmla="*/ 0 h 76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76200"/>
              <a:gd name="T137" fmla="*/ 965 w 965"/>
              <a:gd name="T138" fmla="*/ 76200 h 762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76200">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1047" name="Text Box 24"/>
          <p:cNvSpPr txBox="1">
            <a:spLocks noChangeArrowheads="1"/>
          </p:cNvSpPr>
          <p:nvPr/>
        </p:nvSpPr>
        <p:spPr bwMode="auto">
          <a:xfrm>
            <a:off x="4902200" y="5772150"/>
            <a:ext cx="1143000" cy="368300"/>
          </a:xfrm>
          <a:prstGeom prst="rect">
            <a:avLst/>
          </a:prstGeom>
          <a:noFill/>
          <a:ln w="9525">
            <a:noFill/>
            <a:miter lim="800000"/>
            <a:headEnd/>
            <a:tailEnd/>
          </a:ln>
        </p:spPr>
        <p:txBody>
          <a:bodyPr>
            <a:spAutoFit/>
          </a:bodyPr>
          <a:lstStyle/>
          <a:p>
            <a:pPr eaLnBrk="0" hangingPunct="0">
              <a:spcBef>
                <a:spcPct val="50000"/>
              </a:spcBef>
            </a:pPr>
            <a:r>
              <a:rPr lang="en-US" sz="1800" b="1">
                <a:latin typeface="Tahoma" pitchFamily="34" charset="0"/>
                <a:cs typeface="Tahoma" pitchFamily="34" charset="0"/>
              </a:rPr>
              <a:t>tempo</a:t>
            </a:r>
          </a:p>
        </p:txBody>
      </p:sp>
      <p:sp>
        <p:nvSpPr>
          <p:cNvPr id="1048" name="Oval 33"/>
          <p:cNvSpPr>
            <a:spLocks noChangeArrowheads="1"/>
          </p:cNvSpPr>
          <p:nvPr/>
        </p:nvSpPr>
        <p:spPr bwMode="auto">
          <a:xfrm>
            <a:off x="5505450" y="2921000"/>
            <a:ext cx="152400" cy="152400"/>
          </a:xfrm>
          <a:prstGeom prst="ellipse">
            <a:avLst/>
          </a:prstGeom>
          <a:noFill/>
          <a:ln w="9525">
            <a:solidFill>
              <a:schemeClr val="tx2"/>
            </a:solidFill>
            <a:round/>
            <a:headEnd/>
            <a:tailEnd/>
          </a:ln>
        </p:spPr>
        <p:txBody>
          <a:bodyPr wrap="none" anchor="ctr"/>
          <a:lstStyle/>
          <a:p>
            <a:endParaRPr lang="pt-BR"/>
          </a:p>
        </p:txBody>
      </p:sp>
      <p:sp>
        <p:nvSpPr>
          <p:cNvPr id="1049" name="Oval 34"/>
          <p:cNvSpPr>
            <a:spLocks noChangeArrowheads="1"/>
          </p:cNvSpPr>
          <p:nvPr/>
        </p:nvSpPr>
        <p:spPr bwMode="auto">
          <a:xfrm>
            <a:off x="5911850" y="1752600"/>
            <a:ext cx="152400" cy="152400"/>
          </a:xfrm>
          <a:prstGeom prst="ellipse">
            <a:avLst/>
          </a:prstGeom>
          <a:noFill/>
          <a:ln w="9525">
            <a:solidFill>
              <a:schemeClr val="tx2"/>
            </a:solidFill>
            <a:round/>
            <a:headEnd/>
            <a:tailEnd/>
          </a:ln>
        </p:spPr>
        <p:txBody>
          <a:bodyPr wrap="none" anchor="ctr"/>
          <a:lstStyle/>
          <a:p>
            <a:endParaRPr lang="pt-BR"/>
          </a:p>
        </p:txBody>
      </p:sp>
      <p:sp>
        <p:nvSpPr>
          <p:cNvPr id="1050" name="Freeform 35"/>
          <p:cNvSpPr>
            <a:spLocks/>
          </p:cNvSpPr>
          <p:nvPr/>
        </p:nvSpPr>
        <p:spPr bwMode="auto">
          <a:xfrm flipV="1">
            <a:off x="3003550" y="4432300"/>
            <a:ext cx="1531938" cy="1165225"/>
          </a:xfrm>
          <a:custGeom>
            <a:avLst/>
            <a:gdLst>
              <a:gd name="T0" fmla="*/ 73085355 w 965"/>
              <a:gd name="T1" fmla="*/ 35282188 h 734"/>
              <a:gd name="T2" fmla="*/ 163811012 w 965"/>
              <a:gd name="T3" fmla="*/ 108367526 h 734"/>
              <a:gd name="T4" fmla="*/ 216733553 w 965"/>
              <a:gd name="T5" fmla="*/ 199093121 h 734"/>
              <a:gd name="T6" fmla="*/ 272176994 w 965"/>
              <a:gd name="T7" fmla="*/ 289817178 h 734"/>
              <a:gd name="T8" fmla="*/ 307459184 w 965"/>
              <a:gd name="T9" fmla="*/ 380544360 h 734"/>
              <a:gd name="T10" fmla="*/ 345262325 w 965"/>
              <a:gd name="T11" fmla="*/ 471268467 h 734"/>
              <a:gd name="T12" fmla="*/ 380544515 w 965"/>
              <a:gd name="T13" fmla="*/ 561994062 h 734"/>
              <a:gd name="T14" fmla="*/ 398184816 w 965"/>
              <a:gd name="T15" fmla="*/ 652721244 h 734"/>
              <a:gd name="T16" fmla="*/ 435988055 w 965"/>
              <a:gd name="T17" fmla="*/ 743446839 h 734"/>
              <a:gd name="T18" fmla="*/ 471270246 w 965"/>
              <a:gd name="T19" fmla="*/ 834172632 h 734"/>
              <a:gd name="T20" fmla="*/ 506552436 w 965"/>
              <a:gd name="T21" fmla="*/ 924898227 h 734"/>
              <a:gd name="T22" fmla="*/ 544353988 w 965"/>
              <a:gd name="T23" fmla="*/ 1015622234 h 734"/>
              <a:gd name="T24" fmla="*/ 561995877 w 965"/>
              <a:gd name="T25" fmla="*/ 1106347829 h 734"/>
              <a:gd name="T26" fmla="*/ 597278067 w 965"/>
              <a:gd name="T27" fmla="*/ 1197073424 h 734"/>
              <a:gd name="T28" fmla="*/ 635079620 w 965"/>
              <a:gd name="T29" fmla="*/ 1287799019 h 734"/>
              <a:gd name="T30" fmla="*/ 670361810 w 965"/>
              <a:gd name="T31" fmla="*/ 1378526201 h 734"/>
              <a:gd name="T32" fmla="*/ 708164950 w 965"/>
              <a:gd name="T33" fmla="*/ 1469251796 h 734"/>
              <a:gd name="T34" fmla="*/ 743447140 w 965"/>
              <a:gd name="T35" fmla="*/ 1559977391 h 734"/>
              <a:gd name="T36" fmla="*/ 798890582 w 965"/>
              <a:gd name="T37" fmla="*/ 1650702985 h 734"/>
              <a:gd name="T38" fmla="*/ 851813272 w 965"/>
              <a:gd name="T39" fmla="*/ 1741428977 h 734"/>
              <a:gd name="T40" fmla="*/ 924898602 w 965"/>
              <a:gd name="T41" fmla="*/ 1832154572 h 734"/>
              <a:gd name="T42" fmla="*/ 1015624234 w 965"/>
              <a:gd name="T43" fmla="*/ 1849794866 h 734"/>
              <a:gd name="T44" fmla="*/ 1106349866 w 965"/>
              <a:gd name="T45" fmla="*/ 1814512690 h 734"/>
              <a:gd name="T46" fmla="*/ 1179433608 w 965"/>
              <a:gd name="T47" fmla="*/ 1723787095 h 734"/>
              <a:gd name="T48" fmla="*/ 1232357687 w 965"/>
              <a:gd name="T49" fmla="*/ 1633061104 h 734"/>
              <a:gd name="T50" fmla="*/ 1287801129 w 965"/>
              <a:gd name="T51" fmla="*/ 1542335509 h 734"/>
              <a:gd name="T52" fmla="*/ 1323083319 w 965"/>
              <a:gd name="T53" fmla="*/ 1451609914 h 734"/>
              <a:gd name="T54" fmla="*/ 1360884872 w 965"/>
              <a:gd name="T55" fmla="*/ 1360884319 h 734"/>
              <a:gd name="T56" fmla="*/ 1396167062 w 965"/>
              <a:gd name="T57" fmla="*/ 1270158724 h 734"/>
              <a:gd name="T58" fmla="*/ 1433970202 w 965"/>
              <a:gd name="T59" fmla="*/ 1179433130 h 734"/>
              <a:gd name="T60" fmla="*/ 1451610503 w 965"/>
              <a:gd name="T61" fmla="*/ 1088707535 h 734"/>
              <a:gd name="T62" fmla="*/ 1486892693 w 965"/>
              <a:gd name="T63" fmla="*/ 997981940 h 734"/>
              <a:gd name="T64" fmla="*/ 1524695834 w 965"/>
              <a:gd name="T65" fmla="*/ 907256345 h 734"/>
              <a:gd name="T66" fmla="*/ 1559978024 w 965"/>
              <a:gd name="T67" fmla="*/ 816530552 h 734"/>
              <a:gd name="T68" fmla="*/ 1577618325 w 965"/>
              <a:gd name="T69" fmla="*/ 725804957 h 734"/>
              <a:gd name="T70" fmla="*/ 1615421465 w 965"/>
              <a:gd name="T71" fmla="*/ 635079362 h 734"/>
              <a:gd name="T72" fmla="*/ 1650703656 w 965"/>
              <a:gd name="T73" fmla="*/ 544353767 h 734"/>
              <a:gd name="T74" fmla="*/ 1685986242 w 965"/>
              <a:gd name="T75" fmla="*/ 453628173 h 734"/>
              <a:gd name="T76" fmla="*/ 1723787795 w 965"/>
              <a:gd name="T77" fmla="*/ 362902479 h 734"/>
              <a:gd name="T78" fmla="*/ 1759069985 w 965"/>
              <a:gd name="T79" fmla="*/ 272176884 h 734"/>
              <a:gd name="T80" fmla="*/ 1814513427 w 965"/>
              <a:gd name="T81" fmla="*/ 181451239 h 734"/>
              <a:gd name="T82" fmla="*/ 1887598757 w 965"/>
              <a:gd name="T83" fmla="*/ 90725620 h 734"/>
              <a:gd name="T84" fmla="*/ 1958163137 w 965"/>
              <a:gd name="T85" fmla="*/ 17640300 h 734"/>
              <a:gd name="T86" fmla="*/ 2048888769 w 965"/>
              <a:gd name="T87" fmla="*/ 0 h 734"/>
              <a:gd name="T88" fmla="*/ 2139614401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sp>
        <p:nvSpPr>
          <p:cNvPr id="1051" name="Freeform 36"/>
          <p:cNvSpPr>
            <a:spLocks/>
          </p:cNvSpPr>
          <p:nvPr/>
        </p:nvSpPr>
        <p:spPr bwMode="auto">
          <a:xfrm flipV="1">
            <a:off x="3001963" y="1824038"/>
            <a:ext cx="1531937" cy="1177925"/>
          </a:xfrm>
          <a:custGeom>
            <a:avLst/>
            <a:gdLst>
              <a:gd name="T0" fmla="*/ 17640296 w 965"/>
              <a:gd name="T1" fmla="*/ 869454811 h 742"/>
              <a:gd name="T2" fmla="*/ 52922482 w 965"/>
              <a:gd name="T3" fmla="*/ 778729017 h 742"/>
              <a:gd name="T4" fmla="*/ 90725597 w 965"/>
              <a:gd name="T5" fmla="*/ 688003422 h 742"/>
              <a:gd name="T6" fmla="*/ 126007789 w 965"/>
              <a:gd name="T7" fmla="*/ 597276239 h 742"/>
              <a:gd name="T8" fmla="*/ 143648079 w 965"/>
              <a:gd name="T9" fmla="*/ 506550644 h 742"/>
              <a:gd name="T10" fmla="*/ 199091484 w 965"/>
              <a:gd name="T11" fmla="*/ 415826537 h 742"/>
              <a:gd name="T12" fmla="*/ 234373701 w 965"/>
              <a:gd name="T13" fmla="*/ 325100942 h 742"/>
              <a:gd name="T14" fmla="*/ 272176817 w 965"/>
              <a:gd name="T15" fmla="*/ 234373760 h 742"/>
              <a:gd name="T16" fmla="*/ 325099273 w 965"/>
              <a:gd name="T17" fmla="*/ 143648115 h 742"/>
              <a:gd name="T18" fmla="*/ 398184556 w 965"/>
              <a:gd name="T19" fmla="*/ 52924082 h 742"/>
              <a:gd name="T20" fmla="*/ 488910228 w 965"/>
              <a:gd name="T21" fmla="*/ 0 h 742"/>
              <a:gd name="T22" fmla="*/ 579635800 w 965"/>
              <a:gd name="T23" fmla="*/ 35282188 h 742"/>
              <a:gd name="T24" fmla="*/ 670361373 w 965"/>
              <a:gd name="T25" fmla="*/ 126007821 h 742"/>
              <a:gd name="T26" fmla="*/ 725804778 w 965"/>
              <a:gd name="T27" fmla="*/ 216733465 h 742"/>
              <a:gd name="T28" fmla="*/ 778727235 w 965"/>
              <a:gd name="T29" fmla="*/ 307459061 h 742"/>
              <a:gd name="T30" fmla="*/ 816530350 w 965"/>
              <a:gd name="T31" fmla="*/ 398184656 h 742"/>
              <a:gd name="T32" fmla="*/ 851812716 w 965"/>
              <a:gd name="T33" fmla="*/ 488910350 h 742"/>
              <a:gd name="T34" fmla="*/ 889614244 w 965"/>
              <a:gd name="T35" fmla="*/ 579635945 h 742"/>
              <a:gd name="T36" fmla="*/ 924896411 w 965"/>
              <a:gd name="T37" fmla="*/ 670361540 h 742"/>
              <a:gd name="T38" fmla="*/ 942538288 w 965"/>
              <a:gd name="T39" fmla="*/ 761087136 h 742"/>
              <a:gd name="T40" fmla="*/ 980339816 w 965"/>
              <a:gd name="T41" fmla="*/ 851812929 h 742"/>
              <a:gd name="T42" fmla="*/ 1015621983 w 965"/>
              <a:gd name="T43" fmla="*/ 942538524 h 742"/>
              <a:gd name="T44" fmla="*/ 1033263861 w 965"/>
              <a:gd name="T45" fmla="*/ 1033264119 h 742"/>
              <a:gd name="T46" fmla="*/ 1071065389 w 965"/>
              <a:gd name="T47" fmla="*/ 1123989715 h 742"/>
              <a:gd name="T48" fmla="*/ 1106347556 w 965"/>
              <a:gd name="T49" fmla="*/ 1214715310 h 742"/>
              <a:gd name="T50" fmla="*/ 1141629723 w 965"/>
              <a:gd name="T51" fmla="*/ 1305440905 h 742"/>
              <a:gd name="T52" fmla="*/ 1179432839 w 965"/>
              <a:gd name="T53" fmla="*/ 1396166500 h 742"/>
              <a:gd name="T54" fmla="*/ 1214715006 w 965"/>
              <a:gd name="T55" fmla="*/ 1486892095 h 742"/>
              <a:gd name="T56" fmla="*/ 1252516534 w 965"/>
              <a:gd name="T57" fmla="*/ 1577617690 h 742"/>
              <a:gd name="T58" fmla="*/ 1305440578 w 965"/>
              <a:gd name="T59" fmla="*/ 1668343682 h 742"/>
              <a:gd name="T60" fmla="*/ 1360883983 w 965"/>
              <a:gd name="T61" fmla="*/ 1759069277 h 742"/>
              <a:gd name="T62" fmla="*/ 1451609556 w 965"/>
              <a:gd name="T63" fmla="*/ 1849794873 h 742"/>
              <a:gd name="T64" fmla="*/ 1542335128 w 965"/>
              <a:gd name="T65" fmla="*/ 1849794873 h 742"/>
              <a:gd name="T66" fmla="*/ 1633060701 w 965"/>
              <a:gd name="T67" fmla="*/ 1796872403 h 742"/>
              <a:gd name="T68" fmla="*/ 1706144793 w 965"/>
              <a:gd name="T69" fmla="*/ 1706146807 h 742"/>
              <a:gd name="T70" fmla="*/ 1759068837 w 965"/>
              <a:gd name="T71" fmla="*/ 1615420815 h 742"/>
              <a:gd name="T72" fmla="*/ 1796870365 w 965"/>
              <a:gd name="T73" fmla="*/ 1524695220 h 742"/>
              <a:gd name="T74" fmla="*/ 1832152532 w 965"/>
              <a:gd name="T75" fmla="*/ 1433969625 h 742"/>
              <a:gd name="T76" fmla="*/ 1867434699 w 965"/>
              <a:gd name="T77" fmla="*/ 1343244030 h 742"/>
              <a:gd name="T78" fmla="*/ 1905237815 w 965"/>
              <a:gd name="T79" fmla="*/ 1252516847 h 742"/>
              <a:gd name="T80" fmla="*/ 1940519982 w 965"/>
              <a:gd name="T81" fmla="*/ 1161791252 h 742"/>
              <a:gd name="T82" fmla="*/ 1978321510 w 965"/>
              <a:gd name="T83" fmla="*/ 1071065657 h 742"/>
              <a:gd name="T84" fmla="*/ 1995963387 w 965"/>
              <a:gd name="T85" fmla="*/ 980340062 h 742"/>
              <a:gd name="T86" fmla="*/ 2031245554 w 965"/>
              <a:gd name="T87" fmla="*/ 889616054 h 742"/>
              <a:gd name="T88" fmla="*/ 2069047082 w 965"/>
              <a:gd name="T89" fmla="*/ 798890261 h 742"/>
              <a:gd name="T90" fmla="*/ 2086688960 w 965"/>
              <a:gd name="T91" fmla="*/ 708164665 h 742"/>
              <a:gd name="T92" fmla="*/ 2121971127 w 965"/>
              <a:gd name="T93" fmla="*/ 617437483 h 742"/>
              <a:gd name="T94" fmla="*/ 2147483647 w 965"/>
              <a:gd name="T95" fmla="*/ 526711888 h 742"/>
              <a:gd name="T96" fmla="*/ 2147483647 w 965"/>
              <a:gd name="T97" fmla="*/ 435987880 h 742"/>
              <a:gd name="T98" fmla="*/ 2147483647 w 965"/>
              <a:gd name="T99" fmla="*/ 345262186 h 742"/>
              <a:gd name="T100" fmla="*/ 2147483647 w 965"/>
              <a:gd name="T101" fmla="*/ 254535003 h 742"/>
              <a:gd name="T102" fmla="*/ 2147483647 w 965"/>
              <a:gd name="T103" fmla="*/ 163810946 h 742"/>
              <a:gd name="T104" fmla="*/ 2147483647 w 965"/>
              <a:gd name="T105" fmla="*/ 73083738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sp>
        <p:nvSpPr>
          <p:cNvPr id="245797" name="Line 37"/>
          <p:cNvSpPr>
            <a:spLocks noChangeShapeType="1"/>
          </p:cNvSpPr>
          <p:nvPr/>
        </p:nvSpPr>
        <p:spPr bwMode="auto">
          <a:xfrm>
            <a:off x="2374900" y="2403475"/>
            <a:ext cx="0" cy="2592388"/>
          </a:xfrm>
          <a:prstGeom prst="line">
            <a:avLst/>
          </a:prstGeom>
          <a:noFill/>
          <a:ln w="25400" cap="rnd">
            <a:solidFill>
              <a:schemeClr val="tx1"/>
            </a:solidFill>
            <a:prstDash val="sysDot"/>
            <a:round/>
            <a:headEnd/>
            <a:tailEnd/>
          </a:ln>
        </p:spPr>
        <p:txBody>
          <a:bodyPr/>
          <a:lstStyle/>
          <a:p>
            <a:endParaRPr lang="pt-BR"/>
          </a:p>
        </p:txBody>
      </p:sp>
      <p:graphicFrame>
        <p:nvGraphicFramePr>
          <p:cNvPr id="1026" name="Object 38"/>
          <p:cNvGraphicFramePr>
            <a:graphicFrameLocks noChangeAspect="1"/>
          </p:cNvGraphicFramePr>
          <p:nvPr/>
        </p:nvGraphicFramePr>
        <p:xfrm>
          <a:off x="1871663" y="928688"/>
          <a:ext cx="1457325" cy="530225"/>
        </p:xfrm>
        <a:graphic>
          <a:graphicData uri="http://schemas.openxmlformats.org/presentationml/2006/ole">
            <p:oleObj spid="_x0000_s1026" name="Equation" r:id="rId3" imgW="736560" imgH="291960" progId="Equation.3">
              <p:embed/>
            </p:oleObj>
          </a:graphicData>
        </a:graphic>
      </p:graphicFrame>
      <p:sp>
        <p:nvSpPr>
          <p:cNvPr id="1053" name="Line 39"/>
          <p:cNvSpPr>
            <a:spLocks noChangeShapeType="1"/>
          </p:cNvSpPr>
          <p:nvPr/>
        </p:nvSpPr>
        <p:spPr bwMode="auto">
          <a:xfrm>
            <a:off x="2632075" y="1357313"/>
            <a:ext cx="41275" cy="319087"/>
          </a:xfrm>
          <a:prstGeom prst="line">
            <a:avLst/>
          </a:prstGeom>
          <a:noFill/>
          <a:ln w="25400">
            <a:solidFill>
              <a:srgbClr val="008000"/>
            </a:solidFill>
            <a:prstDash val="sysDot"/>
            <a:round/>
            <a:headEnd/>
            <a:tailEnd/>
          </a:ln>
        </p:spPr>
        <p:txBody>
          <a:bodyPr/>
          <a:lstStyle/>
          <a:p>
            <a:endParaRPr lang="pt-BR"/>
          </a:p>
        </p:txBody>
      </p:sp>
      <p:sp>
        <p:nvSpPr>
          <p:cNvPr id="245800" name="Line 40"/>
          <p:cNvSpPr>
            <a:spLocks noChangeShapeType="1"/>
          </p:cNvSpPr>
          <p:nvPr/>
        </p:nvSpPr>
        <p:spPr bwMode="auto">
          <a:xfrm>
            <a:off x="2373313" y="4310063"/>
            <a:ext cx="0" cy="647700"/>
          </a:xfrm>
          <a:prstGeom prst="line">
            <a:avLst/>
          </a:prstGeom>
          <a:noFill/>
          <a:ln w="25400">
            <a:solidFill>
              <a:schemeClr val="tx1"/>
            </a:solidFill>
            <a:round/>
            <a:headEnd/>
            <a:tailEnd type="triangle" w="med" len="med"/>
          </a:ln>
        </p:spPr>
        <p:txBody>
          <a:bodyPr/>
          <a:lstStyle/>
          <a:p>
            <a:endParaRPr lang="pt-BR"/>
          </a:p>
        </p:txBody>
      </p:sp>
      <p:sp>
        <p:nvSpPr>
          <p:cNvPr id="245801" name="Text Box 41"/>
          <p:cNvSpPr txBox="1">
            <a:spLocks noChangeArrowheads="1"/>
          </p:cNvSpPr>
          <p:nvPr/>
        </p:nvSpPr>
        <p:spPr bwMode="auto">
          <a:xfrm>
            <a:off x="1839913" y="3765550"/>
            <a:ext cx="2974975" cy="369888"/>
          </a:xfrm>
          <a:prstGeom prst="rect">
            <a:avLst/>
          </a:prstGeom>
          <a:noFill/>
          <a:ln w="25400">
            <a:noFill/>
            <a:miter lim="800000"/>
            <a:headEnd/>
            <a:tailEnd/>
          </a:ln>
        </p:spPr>
        <p:txBody>
          <a:bodyPr wrap="none">
            <a:spAutoFit/>
          </a:bodyPr>
          <a:lstStyle/>
          <a:p>
            <a:r>
              <a:rPr lang="de-CH" sz="1800" b="1">
                <a:latin typeface="Tahoma" pitchFamily="34" charset="0"/>
                <a:cs typeface="Tahoma" pitchFamily="34" charset="0"/>
              </a:rPr>
              <a:t>Instante de fechamento</a:t>
            </a:r>
            <a:endParaRPr lang="de-DE" sz="1800" b="1">
              <a:latin typeface="Tahoma" pitchFamily="34" charset="0"/>
              <a:cs typeface="Tahoma" pitchFamily="34" charset="0"/>
            </a:endParaRPr>
          </a:p>
        </p:txBody>
      </p:sp>
      <p:grpSp>
        <p:nvGrpSpPr>
          <p:cNvPr id="2" name="Group 49"/>
          <p:cNvGrpSpPr>
            <a:grpSpLocks/>
          </p:cNvGrpSpPr>
          <p:nvPr/>
        </p:nvGrpSpPr>
        <p:grpSpPr bwMode="auto">
          <a:xfrm flipV="1">
            <a:off x="2363788" y="1804988"/>
            <a:ext cx="2162175" cy="1177925"/>
            <a:chOff x="1156" y="1344"/>
            <a:chExt cx="1362" cy="742"/>
          </a:xfrm>
        </p:grpSpPr>
        <p:sp>
          <p:nvSpPr>
            <p:cNvPr id="1073" name="Freeform 44"/>
            <p:cNvSpPr>
              <a:spLocks/>
            </p:cNvSpPr>
            <p:nvPr/>
          </p:nvSpPr>
          <p:spPr bwMode="auto">
            <a:xfrm flipV="1">
              <a:off x="1156"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sp>
          <p:nvSpPr>
            <p:cNvPr id="1074" name="Freeform 45"/>
            <p:cNvSpPr>
              <a:spLocks/>
            </p:cNvSpPr>
            <p:nvPr/>
          </p:nvSpPr>
          <p:spPr bwMode="auto">
            <a:xfrm>
              <a:off x="1553"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grpSp>
      <p:grpSp>
        <p:nvGrpSpPr>
          <p:cNvPr id="3" name="Group 48"/>
          <p:cNvGrpSpPr>
            <a:grpSpLocks/>
          </p:cNvGrpSpPr>
          <p:nvPr/>
        </p:nvGrpSpPr>
        <p:grpSpPr bwMode="auto">
          <a:xfrm>
            <a:off x="2371725" y="4268788"/>
            <a:ext cx="2165350" cy="1336675"/>
            <a:chOff x="1155" y="2874"/>
            <a:chExt cx="1364" cy="842"/>
          </a:xfrm>
        </p:grpSpPr>
        <p:sp>
          <p:nvSpPr>
            <p:cNvPr id="1069" name="Line 43"/>
            <p:cNvSpPr>
              <a:spLocks noChangeShapeType="1"/>
            </p:cNvSpPr>
            <p:nvPr/>
          </p:nvSpPr>
          <p:spPr bwMode="auto">
            <a:xfrm>
              <a:off x="1155" y="2874"/>
              <a:ext cx="0" cy="454"/>
            </a:xfrm>
            <a:prstGeom prst="line">
              <a:avLst/>
            </a:prstGeom>
            <a:noFill/>
            <a:ln w="57150">
              <a:solidFill>
                <a:schemeClr val="accent2"/>
              </a:solidFill>
              <a:round/>
              <a:headEnd/>
              <a:tailEnd/>
            </a:ln>
          </p:spPr>
          <p:txBody>
            <a:bodyPr/>
            <a:lstStyle/>
            <a:p>
              <a:endParaRPr lang="pt-BR"/>
            </a:p>
          </p:txBody>
        </p:sp>
        <p:grpSp>
          <p:nvGrpSpPr>
            <p:cNvPr id="1070" name="Group 47"/>
            <p:cNvGrpSpPr>
              <a:grpSpLocks/>
            </p:cNvGrpSpPr>
            <p:nvPr/>
          </p:nvGrpSpPr>
          <p:grpSpPr bwMode="auto">
            <a:xfrm>
              <a:off x="1155" y="2976"/>
              <a:ext cx="1364" cy="740"/>
              <a:chOff x="1155" y="2976"/>
              <a:chExt cx="1364" cy="740"/>
            </a:xfrm>
          </p:grpSpPr>
          <p:sp>
            <p:nvSpPr>
              <p:cNvPr id="1071" name="Freeform 42"/>
              <p:cNvSpPr>
                <a:spLocks/>
              </p:cNvSpPr>
              <p:nvPr/>
            </p:nvSpPr>
            <p:spPr bwMode="auto">
              <a:xfrm>
                <a:off x="1155" y="2976"/>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sp>
            <p:nvSpPr>
              <p:cNvPr id="1072" name="Freeform 46"/>
              <p:cNvSpPr>
                <a:spLocks/>
              </p:cNvSpPr>
              <p:nvPr/>
            </p:nvSpPr>
            <p:spPr bwMode="auto">
              <a:xfrm flipV="1">
                <a:off x="1554" y="2982"/>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grpSp>
      </p:grpSp>
      <p:sp>
        <p:nvSpPr>
          <p:cNvPr id="1058" name="Rectangle 50"/>
          <p:cNvSpPr>
            <a:spLocks noGrp="1" noChangeArrowheads="1"/>
          </p:cNvSpPr>
          <p:nvPr>
            <p:ph type="title"/>
          </p:nvPr>
        </p:nvSpPr>
        <p:spPr bwMode="auto">
          <a:xfrm>
            <a:off x="14288" y="63500"/>
            <a:ext cx="9144000" cy="468313"/>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z="2400" smtClean="0"/>
              <a:t>Fluxo residual zero -&gt; condição para fluxo simétrico -&gt; pequenas correntes de energização (magnetização)</a:t>
            </a:r>
            <a:endParaRPr lang="de-DE" sz="2400" smtClean="0"/>
          </a:p>
        </p:txBody>
      </p:sp>
      <p:sp>
        <p:nvSpPr>
          <p:cNvPr id="1059" name="Line 51"/>
          <p:cNvSpPr>
            <a:spLocks noChangeShapeType="1"/>
          </p:cNvSpPr>
          <p:nvPr/>
        </p:nvSpPr>
        <p:spPr bwMode="auto">
          <a:xfrm>
            <a:off x="5778500" y="4191000"/>
            <a:ext cx="190500" cy="119063"/>
          </a:xfrm>
          <a:prstGeom prst="line">
            <a:avLst/>
          </a:prstGeom>
          <a:noFill/>
          <a:ln w="28575">
            <a:solidFill>
              <a:srgbClr val="990000"/>
            </a:solidFill>
            <a:round/>
            <a:headEnd/>
            <a:tailEnd/>
          </a:ln>
        </p:spPr>
        <p:txBody>
          <a:bodyPr/>
          <a:lstStyle/>
          <a:p>
            <a:endParaRPr lang="pt-BR"/>
          </a:p>
        </p:txBody>
      </p:sp>
      <p:grpSp>
        <p:nvGrpSpPr>
          <p:cNvPr id="1060" name="Group 54"/>
          <p:cNvGrpSpPr>
            <a:grpSpLocks/>
          </p:cNvGrpSpPr>
          <p:nvPr/>
        </p:nvGrpSpPr>
        <p:grpSpPr bwMode="auto">
          <a:xfrm>
            <a:off x="165100" y="2592388"/>
            <a:ext cx="2054225" cy="882650"/>
            <a:chOff x="52" y="1781"/>
            <a:chExt cx="1294" cy="556"/>
          </a:xfrm>
        </p:grpSpPr>
        <p:sp>
          <p:nvSpPr>
            <p:cNvPr id="1067" name="Rectangle 52"/>
            <p:cNvSpPr>
              <a:spLocks noChangeArrowheads="1"/>
            </p:cNvSpPr>
            <p:nvPr/>
          </p:nvSpPr>
          <p:spPr bwMode="auto">
            <a:xfrm>
              <a:off x="52" y="2163"/>
              <a:ext cx="1294" cy="174"/>
            </a:xfrm>
            <a:prstGeom prst="rect">
              <a:avLst/>
            </a:prstGeom>
            <a:noFill/>
            <a:ln w="9525">
              <a:noFill/>
              <a:miter lim="800000"/>
              <a:headEnd/>
              <a:tailEnd/>
            </a:ln>
          </p:spPr>
          <p:txBody>
            <a:bodyPr wrap="none" lIns="0" tIns="0" rIns="0" bIns="0">
              <a:spAutoFit/>
            </a:bodyPr>
            <a:lstStyle/>
            <a:p>
              <a:pPr algn="ctr" eaLnBrk="0" hangingPunct="0"/>
              <a:r>
                <a:rPr lang="en-US" sz="1800" b="1">
                  <a:solidFill>
                    <a:srgbClr val="008000"/>
                  </a:solidFill>
                  <a:latin typeface="Tahoma" pitchFamily="34" charset="0"/>
                  <a:cs typeface="Tahoma" pitchFamily="34" charset="0"/>
                </a:rPr>
                <a:t>Fluxo prospectivo</a:t>
              </a:r>
            </a:p>
          </p:txBody>
        </p:sp>
        <p:sp>
          <p:nvSpPr>
            <p:cNvPr id="1068" name="Line 53"/>
            <p:cNvSpPr>
              <a:spLocks noChangeShapeType="1"/>
            </p:cNvSpPr>
            <p:nvPr/>
          </p:nvSpPr>
          <p:spPr bwMode="auto">
            <a:xfrm flipH="1">
              <a:off x="728" y="1781"/>
              <a:ext cx="296" cy="395"/>
            </a:xfrm>
            <a:prstGeom prst="line">
              <a:avLst/>
            </a:prstGeom>
            <a:noFill/>
            <a:ln w="25400">
              <a:solidFill>
                <a:srgbClr val="008000"/>
              </a:solidFill>
              <a:prstDash val="sysDot"/>
              <a:round/>
              <a:headEnd/>
              <a:tailEnd/>
            </a:ln>
          </p:spPr>
          <p:txBody>
            <a:bodyPr/>
            <a:lstStyle/>
            <a:p>
              <a:endParaRPr lang="pt-BR"/>
            </a:p>
          </p:txBody>
        </p:sp>
      </p:grpSp>
      <p:sp>
        <p:nvSpPr>
          <p:cNvPr id="245815" name="Line 55"/>
          <p:cNvSpPr>
            <a:spLocks noChangeShapeType="1"/>
          </p:cNvSpPr>
          <p:nvPr/>
        </p:nvSpPr>
        <p:spPr bwMode="auto">
          <a:xfrm flipV="1">
            <a:off x="4972050" y="1295400"/>
            <a:ext cx="1854200" cy="1943100"/>
          </a:xfrm>
          <a:prstGeom prst="line">
            <a:avLst/>
          </a:prstGeom>
          <a:noFill/>
          <a:ln w="25400">
            <a:solidFill>
              <a:srgbClr val="FF9900"/>
            </a:solidFill>
            <a:round/>
            <a:headEnd/>
            <a:tailEnd/>
          </a:ln>
        </p:spPr>
        <p:txBody>
          <a:bodyPr/>
          <a:lstStyle/>
          <a:p>
            <a:endParaRPr lang="pt-BR"/>
          </a:p>
        </p:txBody>
      </p:sp>
      <p:sp>
        <p:nvSpPr>
          <p:cNvPr id="245816" name="Text Box 56"/>
          <p:cNvSpPr txBox="1">
            <a:spLocks noChangeArrowheads="1"/>
          </p:cNvSpPr>
          <p:nvPr/>
        </p:nvSpPr>
        <p:spPr bwMode="auto">
          <a:xfrm>
            <a:off x="6264275" y="1917700"/>
            <a:ext cx="1704975" cy="369888"/>
          </a:xfrm>
          <a:prstGeom prst="rect">
            <a:avLst/>
          </a:prstGeom>
          <a:noFill/>
          <a:ln w="25400">
            <a:noFill/>
            <a:miter lim="800000"/>
            <a:headEnd/>
            <a:tailEnd/>
          </a:ln>
        </p:spPr>
        <p:txBody>
          <a:bodyPr wrap="none">
            <a:spAutoFit/>
          </a:bodyPr>
          <a:lstStyle/>
          <a:p>
            <a:r>
              <a:rPr lang="de-CH" sz="1800" b="1">
                <a:solidFill>
                  <a:srgbClr val="FF9900"/>
                </a:solidFill>
                <a:latin typeface="Tahoma" pitchFamily="34" charset="0"/>
                <a:cs typeface="Tahoma" pitchFamily="34" charset="0"/>
              </a:rPr>
              <a:t>Núcleo de ar </a:t>
            </a:r>
            <a:endParaRPr lang="de-DE" sz="1800" b="1">
              <a:solidFill>
                <a:srgbClr val="FF9900"/>
              </a:solidFill>
              <a:latin typeface="Tahoma" pitchFamily="34" charset="0"/>
              <a:cs typeface="Tahoma" pitchFamily="34" charset="0"/>
            </a:endParaRPr>
          </a:p>
        </p:txBody>
      </p:sp>
      <p:grpSp>
        <p:nvGrpSpPr>
          <p:cNvPr id="6" name="Group 63"/>
          <p:cNvGrpSpPr>
            <a:grpSpLocks/>
          </p:cNvGrpSpPr>
          <p:nvPr/>
        </p:nvGrpSpPr>
        <p:grpSpPr bwMode="auto">
          <a:xfrm rot="5400000">
            <a:off x="4727575" y="4676775"/>
            <a:ext cx="2162175" cy="1177925"/>
            <a:chOff x="3622" y="2050"/>
            <a:chExt cx="1362" cy="742"/>
          </a:xfrm>
        </p:grpSpPr>
        <p:sp>
          <p:nvSpPr>
            <p:cNvPr id="1065" name="Freeform 61"/>
            <p:cNvSpPr>
              <a:spLocks/>
            </p:cNvSpPr>
            <p:nvPr/>
          </p:nvSpPr>
          <p:spPr bwMode="auto">
            <a:xfrm>
              <a:off x="3622" y="2050"/>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FF9900"/>
              </a:solidFill>
              <a:prstDash val="solid"/>
              <a:round/>
              <a:headEnd/>
              <a:tailEnd/>
            </a:ln>
          </p:spPr>
          <p:txBody>
            <a:bodyPr/>
            <a:lstStyle/>
            <a:p>
              <a:endParaRPr lang="pt-BR"/>
            </a:p>
          </p:txBody>
        </p:sp>
        <p:sp>
          <p:nvSpPr>
            <p:cNvPr id="1066" name="Freeform 62"/>
            <p:cNvSpPr>
              <a:spLocks/>
            </p:cNvSpPr>
            <p:nvPr/>
          </p:nvSpPr>
          <p:spPr bwMode="auto">
            <a:xfrm flipV="1">
              <a:off x="4019" y="2050"/>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FF9900"/>
              </a:solidFill>
              <a:prstDash val="solid"/>
              <a:round/>
              <a:headEnd/>
              <a:tailEnd/>
            </a:ln>
          </p:spPr>
          <p:txBody>
            <a:bodyPr/>
            <a:lstStyle/>
            <a:p>
              <a:endParaRPr lang="pt-BR"/>
            </a:p>
          </p:txBody>
        </p:sp>
      </p:grpSp>
      <p:sp>
        <p:nvSpPr>
          <p:cNvPr id="1064" name="Rectangle 10"/>
          <p:cNvSpPr>
            <a:spLocks noChangeArrowheads="1"/>
          </p:cNvSpPr>
          <p:nvPr/>
        </p:nvSpPr>
        <p:spPr bwMode="auto">
          <a:xfrm>
            <a:off x="258763" y="1833563"/>
            <a:ext cx="1198562" cy="584200"/>
          </a:xfrm>
          <a:prstGeom prst="rect">
            <a:avLst/>
          </a:prstGeom>
          <a:noFill/>
          <a:ln w="9525">
            <a:noFill/>
            <a:miter lim="800000"/>
            <a:headEnd/>
            <a:tailEnd/>
          </a:ln>
        </p:spPr>
        <p:txBody>
          <a:bodyPr wrap="none" lIns="0" tIns="0" rIns="0" bIns="0">
            <a:spAutoFit/>
          </a:bodyPr>
          <a:lstStyle/>
          <a:p>
            <a:pPr algn="ctr" eaLnBrk="0" hangingPunct="0"/>
            <a:r>
              <a:rPr lang="en-US" sz="1800" b="1">
                <a:solidFill>
                  <a:srgbClr val="006600"/>
                </a:solidFill>
                <a:latin typeface="Tahoma" pitchFamily="34" charset="0"/>
                <a:cs typeface="Tahoma" pitchFamily="34" charset="0"/>
              </a:rPr>
              <a:t>Fluxo no</a:t>
            </a:r>
          </a:p>
          <a:p>
            <a:pPr algn="ctr" eaLnBrk="0" hangingPunct="0"/>
            <a:r>
              <a:rPr lang="en-US" sz="1800" b="1">
                <a:solidFill>
                  <a:srgbClr val="006600"/>
                </a:solidFill>
                <a:latin typeface="Tahoma" pitchFamily="34" charset="0"/>
                <a:cs typeface="Tahoma" pitchFamily="34" charset="0"/>
              </a:rPr>
              <a:t>núcleo </a:t>
            </a:r>
            <a:r>
              <a:rPr lang="en-US" sz="2000" b="1">
                <a:solidFill>
                  <a:srgbClr val="006600"/>
                </a:solidFill>
                <a:latin typeface="Helvetica" pitchFamily="34" charset="0"/>
              </a:rPr>
              <a:t>(</a:t>
            </a:r>
            <a:r>
              <a:rPr lang="en-US" sz="2000" b="1">
                <a:solidFill>
                  <a:srgbClr val="006600"/>
                </a:solidFill>
                <a:latin typeface="Symbol" pitchFamily="18" charset="2"/>
              </a:rPr>
              <a:t>F</a:t>
            </a:r>
            <a:r>
              <a:rPr lang="en-US" sz="2000" b="1">
                <a:solidFill>
                  <a:srgbClr val="006600"/>
                </a:solidFill>
                <a:latin typeface="Helvetica" pitchFamily="34" charset="0"/>
              </a:rPr>
              <a:t>)</a:t>
            </a:r>
            <a:endParaRPr lang="en-US" sz="2000" b="1">
              <a:solidFill>
                <a:srgbClr val="0066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5797"/>
                                        </p:tgtEl>
                                        <p:attrNameLst>
                                          <p:attrName>style.visibility</p:attrName>
                                        </p:attrNameLst>
                                      </p:cBhvr>
                                      <p:to>
                                        <p:strVal val="visible"/>
                                      </p:to>
                                    </p:set>
                                    <p:animEffect transition="in" filter="wipe(up)">
                                      <p:cBhvr>
                                        <p:cTn id="7" dur="500"/>
                                        <p:tgtEl>
                                          <p:spTgt spid="24579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45800"/>
                                        </p:tgtEl>
                                        <p:attrNameLst>
                                          <p:attrName>style.visibility</p:attrName>
                                        </p:attrNameLst>
                                      </p:cBhvr>
                                      <p:to>
                                        <p:strVal val="visible"/>
                                      </p:to>
                                    </p:set>
                                    <p:animEffect transition="in" filter="wipe(up)">
                                      <p:cBhvr>
                                        <p:cTn id="12" dur="500"/>
                                        <p:tgtEl>
                                          <p:spTgt spid="245800"/>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24580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0"/>
                                        <p:tgtEl>
                                          <p:spTgt spid="3"/>
                                        </p:tgtEl>
                                      </p:cBhvr>
                                    </p:animEffect>
                                  </p:childTnLst>
                                </p:cTn>
                              </p:par>
                              <p:par>
                                <p:cTn id="21" presetID="2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0"/>
                                        <p:tgtEl>
                                          <p:spTgt spid="2"/>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245768"/>
                                        </p:tgtEl>
                                        <p:attrNameLst>
                                          <p:attrName>style.visibility</p:attrName>
                                        </p:attrNameLst>
                                      </p:cBhvr>
                                      <p:to>
                                        <p:strVal val="visible"/>
                                      </p:to>
                                    </p:set>
                                    <p:animEffect transition="in" filter="wipe(up)">
                                      <p:cBhvr>
                                        <p:cTn id="26" dur="5000"/>
                                        <p:tgtEl>
                                          <p:spTgt spid="245768"/>
                                        </p:tgtEl>
                                      </p:cBhvr>
                                    </p:animEffect>
                                  </p:childTnLst>
                                </p:cTn>
                              </p:par>
                            </p:childTnLst>
                          </p:cTn>
                        </p:par>
                        <p:par>
                          <p:cTn id="27" fill="hold">
                            <p:stCondLst>
                              <p:cond delay="5000"/>
                            </p:stCondLst>
                            <p:childTnLst>
                              <p:par>
                                <p:cTn id="28" presetID="1" presetClass="entr" presetSubtype="0" fill="hold" grpId="0" nodeType="afterEffect">
                                  <p:stCondLst>
                                    <p:cond delay="0"/>
                                  </p:stCondLst>
                                  <p:childTnLst>
                                    <p:set>
                                      <p:cBhvr>
                                        <p:cTn id="29" dur="1" fill="hold">
                                          <p:stCondLst>
                                            <p:cond delay="0"/>
                                          </p:stCondLst>
                                        </p:cTn>
                                        <p:tgtEl>
                                          <p:spTgt spid="24577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4581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4581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up)">
                                      <p:cBhvr>
                                        <p:cTn id="4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68" grpId="0" animBg="1"/>
      <p:bldP spid="245776" grpId="0"/>
      <p:bldP spid="245797" grpId="0" animBg="1"/>
      <p:bldP spid="245800" grpId="0" animBg="1"/>
      <p:bldP spid="245801" grpId="0"/>
      <p:bldP spid="245815" grpId="0" animBg="1"/>
      <p:bldP spid="2458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reeform 3"/>
          <p:cNvSpPr>
            <a:spLocks/>
          </p:cNvSpPr>
          <p:nvPr/>
        </p:nvSpPr>
        <p:spPr bwMode="auto">
          <a:xfrm>
            <a:off x="1520825" y="2735263"/>
            <a:ext cx="2103438" cy="111125"/>
          </a:xfrm>
          <a:custGeom>
            <a:avLst/>
            <a:gdLst>
              <a:gd name="T0" fmla="*/ 66516595 w 965"/>
              <a:gd name="T1" fmla="*/ 0 h 111125"/>
              <a:gd name="T2" fmla="*/ 171043320 w 965"/>
              <a:gd name="T3" fmla="*/ 0 h 111125"/>
              <a:gd name="T4" fmla="*/ 270820367 w 965"/>
              <a:gd name="T5" fmla="*/ 0 h 111125"/>
              <a:gd name="T6" fmla="*/ 375347109 w 965"/>
              <a:gd name="T7" fmla="*/ 0 h 111125"/>
              <a:gd name="T8" fmla="*/ 479873783 w 965"/>
              <a:gd name="T9" fmla="*/ 0 h 111125"/>
              <a:gd name="T10" fmla="*/ 579648786 w 965"/>
              <a:gd name="T11" fmla="*/ 0 h 111125"/>
              <a:gd name="T12" fmla="*/ 684175460 w 965"/>
              <a:gd name="T13" fmla="*/ 0 h 111125"/>
              <a:gd name="T14" fmla="*/ 783950327 w 965"/>
              <a:gd name="T15" fmla="*/ 0 h 111125"/>
              <a:gd name="T16" fmla="*/ 888477001 w 965"/>
              <a:gd name="T17" fmla="*/ 0 h 111125"/>
              <a:gd name="T18" fmla="*/ 993003675 w 965"/>
              <a:gd name="T19" fmla="*/ 0 h 111125"/>
              <a:gd name="T20" fmla="*/ 1092780721 w 965"/>
              <a:gd name="T21" fmla="*/ 0 h 111125"/>
              <a:gd name="T22" fmla="*/ 1197307668 w 965"/>
              <a:gd name="T23" fmla="*/ 0 h 111125"/>
              <a:gd name="T24" fmla="*/ 1297082535 w 965"/>
              <a:gd name="T25" fmla="*/ 0 h 111125"/>
              <a:gd name="T26" fmla="*/ 1401609209 w 965"/>
              <a:gd name="T27" fmla="*/ 0 h 111125"/>
              <a:gd name="T28" fmla="*/ 1506135883 w 965"/>
              <a:gd name="T29" fmla="*/ 0 h 111125"/>
              <a:gd name="T30" fmla="*/ 1605910750 w 965"/>
              <a:gd name="T31" fmla="*/ 0 h 111125"/>
              <a:gd name="T32" fmla="*/ 1710437424 w 965"/>
              <a:gd name="T33" fmla="*/ 0 h 111125"/>
              <a:gd name="T34" fmla="*/ 1810214470 w 965"/>
              <a:gd name="T35" fmla="*/ 0 h 111125"/>
              <a:gd name="T36" fmla="*/ 1914741144 w 965"/>
              <a:gd name="T37" fmla="*/ 0 h 111125"/>
              <a:gd name="T38" fmla="*/ 2019267818 w 965"/>
              <a:gd name="T39" fmla="*/ 0 h 111125"/>
              <a:gd name="T40" fmla="*/ 2119042685 w 965"/>
              <a:gd name="T41" fmla="*/ 0 h 111125"/>
              <a:gd name="T42" fmla="*/ 2147483647 w 965"/>
              <a:gd name="T43" fmla="*/ 0 h 111125"/>
              <a:gd name="T44" fmla="*/ 2147483647 w 965"/>
              <a:gd name="T45" fmla="*/ 0 h 111125"/>
              <a:gd name="T46" fmla="*/ 2147483647 w 965"/>
              <a:gd name="T47" fmla="*/ 0 h 111125"/>
              <a:gd name="T48" fmla="*/ 2147483647 w 965"/>
              <a:gd name="T49" fmla="*/ 0 h 111125"/>
              <a:gd name="T50" fmla="*/ 2147483647 w 965"/>
              <a:gd name="T51" fmla="*/ 0 h 111125"/>
              <a:gd name="T52" fmla="*/ 2147483647 w 965"/>
              <a:gd name="T53" fmla="*/ 0 h 111125"/>
              <a:gd name="T54" fmla="*/ 2147483647 w 965"/>
              <a:gd name="T55" fmla="*/ 0 h 111125"/>
              <a:gd name="T56" fmla="*/ 2147483647 w 965"/>
              <a:gd name="T57" fmla="*/ 0 h 111125"/>
              <a:gd name="T58" fmla="*/ 2147483647 w 965"/>
              <a:gd name="T59" fmla="*/ 0 h 111125"/>
              <a:gd name="T60" fmla="*/ 2147483647 w 965"/>
              <a:gd name="T61" fmla="*/ 0 h 111125"/>
              <a:gd name="T62" fmla="*/ 2147483647 w 965"/>
              <a:gd name="T63" fmla="*/ 0 h 111125"/>
              <a:gd name="T64" fmla="*/ 2147483647 w 965"/>
              <a:gd name="T65" fmla="*/ 0 h 111125"/>
              <a:gd name="T66" fmla="*/ 2147483647 w 965"/>
              <a:gd name="T67" fmla="*/ 0 h 111125"/>
              <a:gd name="T68" fmla="*/ 2147483647 w 965"/>
              <a:gd name="T69" fmla="*/ 0 h 111125"/>
              <a:gd name="T70" fmla="*/ 2147483647 w 965"/>
              <a:gd name="T71" fmla="*/ 0 h 111125"/>
              <a:gd name="T72" fmla="*/ 2147483647 w 965"/>
              <a:gd name="T73" fmla="*/ 0 h 111125"/>
              <a:gd name="T74" fmla="*/ 2147483647 w 965"/>
              <a:gd name="T75" fmla="*/ 0 h 111125"/>
              <a:gd name="T76" fmla="*/ 2147483647 w 965"/>
              <a:gd name="T77" fmla="*/ 0 h 111125"/>
              <a:gd name="T78" fmla="*/ 2147483647 w 965"/>
              <a:gd name="T79" fmla="*/ 0 h 111125"/>
              <a:gd name="T80" fmla="*/ 2147483647 w 965"/>
              <a:gd name="T81" fmla="*/ 0 h 111125"/>
              <a:gd name="T82" fmla="*/ 2147483647 w 965"/>
              <a:gd name="T83" fmla="*/ 0 h 111125"/>
              <a:gd name="T84" fmla="*/ 2147483647 w 965"/>
              <a:gd name="T85" fmla="*/ 0 h 111125"/>
              <a:gd name="T86" fmla="*/ 2147483647 w 965"/>
              <a:gd name="T87" fmla="*/ 0 h 111125"/>
              <a:gd name="T88" fmla="*/ 2147483647 w 965"/>
              <a:gd name="T89" fmla="*/ 0 h 111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11125"/>
              <a:gd name="T137" fmla="*/ 965 w 965"/>
              <a:gd name="T138" fmla="*/ 111125 h 111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11125">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2052" name="Freeform 4"/>
          <p:cNvSpPr>
            <a:spLocks/>
          </p:cNvSpPr>
          <p:nvPr/>
        </p:nvSpPr>
        <p:spPr bwMode="auto">
          <a:xfrm>
            <a:off x="4022725" y="1770063"/>
            <a:ext cx="4654550" cy="1766887"/>
          </a:xfrm>
          <a:custGeom>
            <a:avLst/>
            <a:gdLst>
              <a:gd name="T0" fmla="*/ 135630254 w 2398"/>
              <a:gd name="T1" fmla="*/ 2147483647 h 1045"/>
              <a:gd name="T2" fmla="*/ 301402492 w 2398"/>
              <a:gd name="T3" fmla="*/ 2147483647 h 1045"/>
              <a:gd name="T4" fmla="*/ 463407164 w 2398"/>
              <a:gd name="T5" fmla="*/ 2147483647 h 1045"/>
              <a:gd name="T6" fmla="*/ 625410016 w 2398"/>
              <a:gd name="T7" fmla="*/ 2147483647 h 1045"/>
              <a:gd name="T8" fmla="*/ 787414687 w 2398"/>
              <a:gd name="T9" fmla="*/ 2147483647 h 1045"/>
              <a:gd name="T10" fmla="*/ 949417418 w 2398"/>
              <a:gd name="T11" fmla="*/ 2147483647 h 1045"/>
              <a:gd name="T12" fmla="*/ 1115189838 w 2398"/>
              <a:gd name="T13" fmla="*/ 2147483647 h 1045"/>
              <a:gd name="T14" fmla="*/ 1277192569 w 2398"/>
              <a:gd name="T15" fmla="*/ 2147483647 h 1045"/>
              <a:gd name="T16" fmla="*/ 1439197241 w 2398"/>
              <a:gd name="T17" fmla="*/ 2147483647 h 1045"/>
              <a:gd name="T18" fmla="*/ 1601201912 w 2398"/>
              <a:gd name="T19" fmla="*/ 2147483647 h 1045"/>
              <a:gd name="T20" fmla="*/ 1763204643 w 2398"/>
              <a:gd name="T21" fmla="*/ 2147483647 h 1045"/>
              <a:gd name="T22" fmla="*/ 1928976820 w 2398"/>
              <a:gd name="T23" fmla="*/ 2147483647 h 1045"/>
              <a:gd name="T24" fmla="*/ 2090980036 w 2398"/>
              <a:gd name="T25" fmla="*/ 2147483647 h 1045"/>
              <a:gd name="T26" fmla="*/ 2147483647 w 2398"/>
              <a:gd name="T27" fmla="*/ 2147483647 h 1045"/>
              <a:gd name="T28" fmla="*/ 2147483647 w 2398"/>
              <a:gd name="T29" fmla="*/ 2147483647 h 1045"/>
              <a:gd name="T30" fmla="*/ 2147483647 w 2398"/>
              <a:gd name="T31" fmla="*/ 2147483647 h 1045"/>
              <a:gd name="T32" fmla="*/ 2147483647 w 2398"/>
              <a:gd name="T33" fmla="*/ 2147483647 h 1045"/>
              <a:gd name="T34" fmla="*/ 2147483647 w 2398"/>
              <a:gd name="T35" fmla="*/ 2147483647 h 1045"/>
              <a:gd name="T36" fmla="*/ 2147483647 w 2398"/>
              <a:gd name="T37" fmla="*/ 2147483647 h 1045"/>
              <a:gd name="T38" fmla="*/ 2147483647 w 2398"/>
              <a:gd name="T39" fmla="*/ 1998306839 h 1045"/>
              <a:gd name="T40" fmla="*/ 2147483647 w 2398"/>
              <a:gd name="T41" fmla="*/ 1772461165 h 1045"/>
              <a:gd name="T42" fmla="*/ 2147483647 w 2398"/>
              <a:gd name="T43" fmla="*/ 1463709219 h 1045"/>
              <a:gd name="T44" fmla="*/ 2147483647 w 2398"/>
              <a:gd name="T45" fmla="*/ 1174969584 h 1045"/>
              <a:gd name="T46" fmla="*/ 2147483647 w 2398"/>
              <a:gd name="T47" fmla="*/ 969134953 h 1045"/>
              <a:gd name="T48" fmla="*/ 2147483647 w 2398"/>
              <a:gd name="T49" fmla="*/ 823337043 h 1045"/>
              <a:gd name="T50" fmla="*/ 2147483647 w 2398"/>
              <a:gd name="T51" fmla="*/ 700407417 h 1045"/>
              <a:gd name="T52" fmla="*/ 2147483647 w 2398"/>
              <a:gd name="T53" fmla="*/ 577479482 h 1045"/>
              <a:gd name="T54" fmla="*/ 2147483647 w 2398"/>
              <a:gd name="T55" fmla="*/ 454549856 h 1045"/>
              <a:gd name="T56" fmla="*/ 2147483647 w 2398"/>
              <a:gd name="T57" fmla="*/ 351632435 h 1045"/>
              <a:gd name="T58" fmla="*/ 2147483647 w 2398"/>
              <a:gd name="T59" fmla="*/ 288739741 h 1045"/>
              <a:gd name="T60" fmla="*/ 2147483647 w 2398"/>
              <a:gd name="T61" fmla="*/ 248716810 h 1045"/>
              <a:gd name="T62" fmla="*/ 2147483647 w 2398"/>
              <a:gd name="T63" fmla="*/ 205834684 h 1045"/>
              <a:gd name="T64" fmla="*/ 2147483647 w 2398"/>
              <a:gd name="T65" fmla="*/ 165810062 h 1045"/>
              <a:gd name="T66" fmla="*/ 2147483647 w 2398"/>
              <a:gd name="T67" fmla="*/ 145799442 h 1045"/>
              <a:gd name="T68" fmla="*/ 2147483647 w 2398"/>
              <a:gd name="T69" fmla="*/ 125787131 h 1045"/>
              <a:gd name="T70" fmla="*/ 2147483647 w 2398"/>
              <a:gd name="T71" fmla="*/ 125787131 h 1045"/>
              <a:gd name="T72" fmla="*/ 2147483647 w 2398"/>
              <a:gd name="T73" fmla="*/ 102917342 h 1045"/>
              <a:gd name="T74" fmla="*/ 2147483647 w 2398"/>
              <a:gd name="T75" fmla="*/ 82905031 h 1045"/>
              <a:gd name="T76" fmla="*/ 2147483647 w 2398"/>
              <a:gd name="T77" fmla="*/ 82905031 h 1045"/>
              <a:gd name="T78" fmla="*/ 2147483647 w 2398"/>
              <a:gd name="T79" fmla="*/ 62894411 h 1045"/>
              <a:gd name="T80" fmla="*/ 2147483647 w 2398"/>
              <a:gd name="T81" fmla="*/ 62894411 h 1045"/>
              <a:gd name="T82" fmla="*/ 2147483647 w 2398"/>
              <a:gd name="T83" fmla="*/ 62894411 h 1045"/>
              <a:gd name="T84" fmla="*/ 2147483647 w 2398"/>
              <a:gd name="T85" fmla="*/ 42882087 h 1045"/>
              <a:gd name="T86" fmla="*/ 2147483647 w 2398"/>
              <a:gd name="T87" fmla="*/ 42882087 h 1045"/>
              <a:gd name="T88" fmla="*/ 2147483647 w 2398"/>
              <a:gd name="T89" fmla="*/ 42882087 h 1045"/>
              <a:gd name="T90" fmla="*/ 2147483647 w 2398"/>
              <a:gd name="T91" fmla="*/ 42882087 h 1045"/>
              <a:gd name="T92" fmla="*/ 2147483647 w 2398"/>
              <a:gd name="T93" fmla="*/ 22869770 h 1045"/>
              <a:gd name="T94" fmla="*/ 2147483647 w 2398"/>
              <a:gd name="T95" fmla="*/ 22869770 h 1045"/>
              <a:gd name="T96" fmla="*/ 2147483647 w 2398"/>
              <a:gd name="T97" fmla="*/ 22869770 h 1045"/>
              <a:gd name="T98" fmla="*/ 2147483647 w 2398"/>
              <a:gd name="T99" fmla="*/ 22869770 h 1045"/>
              <a:gd name="T100" fmla="*/ 2147483647 w 2398"/>
              <a:gd name="T101" fmla="*/ 22869770 h 1045"/>
              <a:gd name="T102" fmla="*/ 2147483647 w 2398"/>
              <a:gd name="T103" fmla="*/ 22869770 h 1045"/>
              <a:gd name="T104" fmla="*/ 2147483647 w 2398"/>
              <a:gd name="T105" fmla="*/ 0 h 1045"/>
              <a:gd name="T106" fmla="*/ 2147483647 w 2398"/>
              <a:gd name="T107" fmla="*/ 0 h 1045"/>
              <a:gd name="T108" fmla="*/ 2147483647 w 2398"/>
              <a:gd name="T109" fmla="*/ 0 h 1045"/>
              <a:gd name="T110" fmla="*/ 2147483647 w 2398"/>
              <a:gd name="T111" fmla="*/ 0 h 1045"/>
              <a:gd name="T112" fmla="*/ 2147483647 w 2398"/>
              <a:gd name="T113" fmla="*/ 0 h 1045"/>
              <a:gd name="T114" fmla="*/ 2147483647 w 2398"/>
              <a:gd name="T115" fmla="*/ 0 h 1045"/>
              <a:gd name="T116" fmla="*/ 2147483647 w 2398"/>
              <a:gd name="T117" fmla="*/ 0 h 1045"/>
              <a:gd name="T118" fmla="*/ 2147483647 w 2398"/>
              <a:gd name="T119" fmla="*/ 0 h 1045"/>
              <a:gd name="T120" fmla="*/ 2147483647 w 2398"/>
              <a:gd name="T121" fmla="*/ 0 h 1045"/>
              <a:gd name="T122" fmla="*/ 2147483647 w 2398"/>
              <a:gd name="T123" fmla="*/ 0 h 10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98"/>
              <a:gd name="T187" fmla="*/ 0 h 1045"/>
              <a:gd name="T188" fmla="*/ 2398 w 2398"/>
              <a:gd name="T189" fmla="*/ 1045 h 10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98" h="1045">
                <a:moveTo>
                  <a:pt x="0" y="1045"/>
                </a:moveTo>
                <a:lnTo>
                  <a:pt x="8" y="1045"/>
                </a:lnTo>
                <a:lnTo>
                  <a:pt x="15" y="1045"/>
                </a:lnTo>
                <a:lnTo>
                  <a:pt x="22" y="1045"/>
                </a:lnTo>
                <a:lnTo>
                  <a:pt x="29" y="1037"/>
                </a:lnTo>
                <a:lnTo>
                  <a:pt x="36" y="1037"/>
                </a:lnTo>
                <a:lnTo>
                  <a:pt x="44" y="1037"/>
                </a:lnTo>
                <a:lnTo>
                  <a:pt x="51" y="1037"/>
                </a:lnTo>
                <a:lnTo>
                  <a:pt x="58" y="1037"/>
                </a:lnTo>
                <a:lnTo>
                  <a:pt x="65" y="1037"/>
                </a:lnTo>
                <a:lnTo>
                  <a:pt x="72" y="1037"/>
                </a:lnTo>
                <a:lnTo>
                  <a:pt x="80" y="1037"/>
                </a:lnTo>
                <a:lnTo>
                  <a:pt x="87" y="1037"/>
                </a:lnTo>
                <a:lnTo>
                  <a:pt x="94" y="1037"/>
                </a:lnTo>
                <a:lnTo>
                  <a:pt x="101" y="1037"/>
                </a:lnTo>
                <a:lnTo>
                  <a:pt x="108" y="1037"/>
                </a:lnTo>
                <a:lnTo>
                  <a:pt x="116" y="1037"/>
                </a:lnTo>
                <a:lnTo>
                  <a:pt x="123" y="1037"/>
                </a:lnTo>
                <a:lnTo>
                  <a:pt x="130" y="1037"/>
                </a:lnTo>
                <a:lnTo>
                  <a:pt x="137" y="1037"/>
                </a:lnTo>
                <a:lnTo>
                  <a:pt x="144" y="1037"/>
                </a:lnTo>
                <a:lnTo>
                  <a:pt x="152" y="1030"/>
                </a:lnTo>
                <a:lnTo>
                  <a:pt x="159" y="1030"/>
                </a:lnTo>
                <a:lnTo>
                  <a:pt x="166" y="1030"/>
                </a:lnTo>
                <a:lnTo>
                  <a:pt x="173" y="1030"/>
                </a:lnTo>
                <a:lnTo>
                  <a:pt x="180" y="1030"/>
                </a:lnTo>
                <a:lnTo>
                  <a:pt x="188" y="1030"/>
                </a:lnTo>
                <a:lnTo>
                  <a:pt x="195" y="1030"/>
                </a:lnTo>
                <a:lnTo>
                  <a:pt x="202" y="1030"/>
                </a:lnTo>
                <a:lnTo>
                  <a:pt x="209" y="1030"/>
                </a:lnTo>
                <a:lnTo>
                  <a:pt x="216" y="1030"/>
                </a:lnTo>
                <a:lnTo>
                  <a:pt x="224" y="1030"/>
                </a:lnTo>
                <a:lnTo>
                  <a:pt x="231" y="1030"/>
                </a:lnTo>
                <a:lnTo>
                  <a:pt x="238" y="1023"/>
                </a:lnTo>
                <a:lnTo>
                  <a:pt x="245" y="1023"/>
                </a:lnTo>
                <a:lnTo>
                  <a:pt x="252" y="1023"/>
                </a:lnTo>
                <a:lnTo>
                  <a:pt x="260" y="1023"/>
                </a:lnTo>
                <a:lnTo>
                  <a:pt x="267" y="1023"/>
                </a:lnTo>
                <a:lnTo>
                  <a:pt x="274" y="1023"/>
                </a:lnTo>
                <a:lnTo>
                  <a:pt x="281" y="1023"/>
                </a:lnTo>
                <a:lnTo>
                  <a:pt x="288" y="1023"/>
                </a:lnTo>
                <a:lnTo>
                  <a:pt x="296" y="1023"/>
                </a:lnTo>
                <a:lnTo>
                  <a:pt x="303" y="1023"/>
                </a:lnTo>
                <a:lnTo>
                  <a:pt x="310" y="1016"/>
                </a:lnTo>
                <a:lnTo>
                  <a:pt x="317" y="1016"/>
                </a:lnTo>
                <a:lnTo>
                  <a:pt x="324" y="1016"/>
                </a:lnTo>
                <a:lnTo>
                  <a:pt x="332" y="1016"/>
                </a:lnTo>
                <a:lnTo>
                  <a:pt x="339" y="1016"/>
                </a:lnTo>
                <a:lnTo>
                  <a:pt x="346" y="1016"/>
                </a:lnTo>
                <a:lnTo>
                  <a:pt x="353" y="1016"/>
                </a:lnTo>
                <a:lnTo>
                  <a:pt x="360" y="1016"/>
                </a:lnTo>
                <a:lnTo>
                  <a:pt x="368" y="1009"/>
                </a:lnTo>
                <a:lnTo>
                  <a:pt x="375" y="1009"/>
                </a:lnTo>
                <a:lnTo>
                  <a:pt x="382" y="1009"/>
                </a:lnTo>
                <a:lnTo>
                  <a:pt x="389" y="1009"/>
                </a:lnTo>
                <a:lnTo>
                  <a:pt x="396" y="1009"/>
                </a:lnTo>
                <a:lnTo>
                  <a:pt x="404" y="1009"/>
                </a:lnTo>
                <a:lnTo>
                  <a:pt x="411" y="1001"/>
                </a:lnTo>
                <a:lnTo>
                  <a:pt x="418" y="1001"/>
                </a:lnTo>
                <a:lnTo>
                  <a:pt x="425" y="1001"/>
                </a:lnTo>
                <a:lnTo>
                  <a:pt x="432" y="1001"/>
                </a:lnTo>
                <a:lnTo>
                  <a:pt x="440" y="1001"/>
                </a:lnTo>
                <a:lnTo>
                  <a:pt x="447" y="1001"/>
                </a:lnTo>
                <a:lnTo>
                  <a:pt x="454" y="994"/>
                </a:lnTo>
                <a:lnTo>
                  <a:pt x="461" y="994"/>
                </a:lnTo>
                <a:lnTo>
                  <a:pt x="468" y="994"/>
                </a:lnTo>
                <a:lnTo>
                  <a:pt x="476" y="994"/>
                </a:lnTo>
                <a:lnTo>
                  <a:pt x="483" y="987"/>
                </a:lnTo>
                <a:lnTo>
                  <a:pt x="490" y="987"/>
                </a:lnTo>
                <a:lnTo>
                  <a:pt x="497" y="987"/>
                </a:lnTo>
                <a:lnTo>
                  <a:pt x="504" y="987"/>
                </a:lnTo>
                <a:lnTo>
                  <a:pt x="512" y="980"/>
                </a:lnTo>
                <a:lnTo>
                  <a:pt x="519" y="980"/>
                </a:lnTo>
                <a:lnTo>
                  <a:pt x="526" y="980"/>
                </a:lnTo>
                <a:lnTo>
                  <a:pt x="533" y="973"/>
                </a:lnTo>
                <a:lnTo>
                  <a:pt x="540" y="973"/>
                </a:lnTo>
                <a:lnTo>
                  <a:pt x="548" y="973"/>
                </a:lnTo>
                <a:lnTo>
                  <a:pt x="555" y="965"/>
                </a:lnTo>
                <a:lnTo>
                  <a:pt x="562" y="965"/>
                </a:lnTo>
                <a:lnTo>
                  <a:pt x="569" y="965"/>
                </a:lnTo>
                <a:lnTo>
                  <a:pt x="576" y="958"/>
                </a:lnTo>
                <a:lnTo>
                  <a:pt x="584" y="958"/>
                </a:lnTo>
                <a:lnTo>
                  <a:pt x="591" y="951"/>
                </a:lnTo>
                <a:lnTo>
                  <a:pt x="598" y="951"/>
                </a:lnTo>
                <a:lnTo>
                  <a:pt x="605" y="944"/>
                </a:lnTo>
                <a:lnTo>
                  <a:pt x="612" y="944"/>
                </a:lnTo>
                <a:lnTo>
                  <a:pt x="620" y="937"/>
                </a:lnTo>
                <a:lnTo>
                  <a:pt x="627" y="929"/>
                </a:lnTo>
                <a:lnTo>
                  <a:pt x="634" y="929"/>
                </a:lnTo>
                <a:lnTo>
                  <a:pt x="641" y="922"/>
                </a:lnTo>
                <a:lnTo>
                  <a:pt x="648" y="915"/>
                </a:lnTo>
                <a:lnTo>
                  <a:pt x="656" y="908"/>
                </a:lnTo>
                <a:lnTo>
                  <a:pt x="663" y="901"/>
                </a:lnTo>
                <a:lnTo>
                  <a:pt x="670" y="893"/>
                </a:lnTo>
                <a:lnTo>
                  <a:pt x="677" y="886"/>
                </a:lnTo>
                <a:lnTo>
                  <a:pt x="684" y="886"/>
                </a:lnTo>
                <a:lnTo>
                  <a:pt x="692" y="879"/>
                </a:lnTo>
                <a:lnTo>
                  <a:pt x="699" y="872"/>
                </a:lnTo>
                <a:lnTo>
                  <a:pt x="699" y="865"/>
                </a:lnTo>
                <a:lnTo>
                  <a:pt x="706" y="857"/>
                </a:lnTo>
                <a:lnTo>
                  <a:pt x="713" y="850"/>
                </a:lnTo>
                <a:lnTo>
                  <a:pt x="713" y="843"/>
                </a:lnTo>
                <a:lnTo>
                  <a:pt x="720" y="836"/>
                </a:lnTo>
                <a:lnTo>
                  <a:pt x="720" y="829"/>
                </a:lnTo>
                <a:lnTo>
                  <a:pt x="728" y="821"/>
                </a:lnTo>
                <a:lnTo>
                  <a:pt x="735" y="814"/>
                </a:lnTo>
                <a:lnTo>
                  <a:pt x="735" y="807"/>
                </a:lnTo>
                <a:lnTo>
                  <a:pt x="735" y="800"/>
                </a:lnTo>
                <a:lnTo>
                  <a:pt x="742" y="793"/>
                </a:lnTo>
                <a:lnTo>
                  <a:pt x="742" y="785"/>
                </a:lnTo>
                <a:lnTo>
                  <a:pt x="749" y="778"/>
                </a:lnTo>
                <a:lnTo>
                  <a:pt x="749" y="771"/>
                </a:lnTo>
                <a:lnTo>
                  <a:pt x="749" y="764"/>
                </a:lnTo>
                <a:lnTo>
                  <a:pt x="756" y="756"/>
                </a:lnTo>
                <a:lnTo>
                  <a:pt x="756" y="749"/>
                </a:lnTo>
                <a:lnTo>
                  <a:pt x="756" y="735"/>
                </a:lnTo>
                <a:lnTo>
                  <a:pt x="764" y="728"/>
                </a:lnTo>
                <a:lnTo>
                  <a:pt x="764" y="720"/>
                </a:lnTo>
                <a:lnTo>
                  <a:pt x="764" y="706"/>
                </a:lnTo>
                <a:lnTo>
                  <a:pt x="771" y="699"/>
                </a:lnTo>
                <a:lnTo>
                  <a:pt x="771" y="684"/>
                </a:lnTo>
                <a:lnTo>
                  <a:pt x="778" y="677"/>
                </a:lnTo>
                <a:lnTo>
                  <a:pt x="778" y="663"/>
                </a:lnTo>
                <a:lnTo>
                  <a:pt x="778" y="648"/>
                </a:lnTo>
                <a:lnTo>
                  <a:pt x="785" y="634"/>
                </a:lnTo>
                <a:lnTo>
                  <a:pt x="785" y="620"/>
                </a:lnTo>
                <a:lnTo>
                  <a:pt x="785" y="605"/>
                </a:lnTo>
                <a:lnTo>
                  <a:pt x="792" y="591"/>
                </a:lnTo>
                <a:lnTo>
                  <a:pt x="792" y="569"/>
                </a:lnTo>
                <a:lnTo>
                  <a:pt x="792" y="548"/>
                </a:lnTo>
                <a:lnTo>
                  <a:pt x="800" y="533"/>
                </a:lnTo>
                <a:lnTo>
                  <a:pt x="800" y="512"/>
                </a:lnTo>
                <a:lnTo>
                  <a:pt x="800" y="490"/>
                </a:lnTo>
                <a:lnTo>
                  <a:pt x="807" y="468"/>
                </a:lnTo>
                <a:lnTo>
                  <a:pt x="807" y="454"/>
                </a:lnTo>
                <a:lnTo>
                  <a:pt x="807" y="440"/>
                </a:lnTo>
                <a:lnTo>
                  <a:pt x="814" y="425"/>
                </a:lnTo>
                <a:lnTo>
                  <a:pt x="814" y="411"/>
                </a:lnTo>
                <a:lnTo>
                  <a:pt x="821" y="396"/>
                </a:lnTo>
                <a:lnTo>
                  <a:pt x="821" y="382"/>
                </a:lnTo>
                <a:lnTo>
                  <a:pt x="821" y="375"/>
                </a:lnTo>
                <a:lnTo>
                  <a:pt x="828" y="360"/>
                </a:lnTo>
                <a:lnTo>
                  <a:pt x="828" y="353"/>
                </a:lnTo>
                <a:lnTo>
                  <a:pt x="828" y="339"/>
                </a:lnTo>
                <a:lnTo>
                  <a:pt x="836" y="332"/>
                </a:lnTo>
                <a:lnTo>
                  <a:pt x="836" y="324"/>
                </a:lnTo>
                <a:lnTo>
                  <a:pt x="836" y="317"/>
                </a:lnTo>
                <a:lnTo>
                  <a:pt x="843" y="303"/>
                </a:lnTo>
                <a:lnTo>
                  <a:pt x="843" y="296"/>
                </a:lnTo>
                <a:lnTo>
                  <a:pt x="843" y="288"/>
                </a:lnTo>
                <a:lnTo>
                  <a:pt x="850" y="281"/>
                </a:lnTo>
                <a:lnTo>
                  <a:pt x="850" y="274"/>
                </a:lnTo>
                <a:lnTo>
                  <a:pt x="857" y="267"/>
                </a:lnTo>
                <a:lnTo>
                  <a:pt x="857" y="260"/>
                </a:lnTo>
                <a:lnTo>
                  <a:pt x="864" y="252"/>
                </a:lnTo>
                <a:lnTo>
                  <a:pt x="864" y="245"/>
                </a:lnTo>
                <a:lnTo>
                  <a:pt x="872" y="238"/>
                </a:lnTo>
                <a:lnTo>
                  <a:pt x="872" y="231"/>
                </a:lnTo>
                <a:lnTo>
                  <a:pt x="879" y="224"/>
                </a:lnTo>
                <a:lnTo>
                  <a:pt x="879" y="216"/>
                </a:lnTo>
                <a:lnTo>
                  <a:pt x="886" y="209"/>
                </a:lnTo>
                <a:lnTo>
                  <a:pt x="893" y="202"/>
                </a:lnTo>
                <a:lnTo>
                  <a:pt x="900" y="195"/>
                </a:lnTo>
                <a:lnTo>
                  <a:pt x="900" y="188"/>
                </a:lnTo>
                <a:lnTo>
                  <a:pt x="908" y="180"/>
                </a:lnTo>
                <a:lnTo>
                  <a:pt x="915" y="173"/>
                </a:lnTo>
                <a:lnTo>
                  <a:pt x="922" y="166"/>
                </a:lnTo>
                <a:lnTo>
                  <a:pt x="929" y="159"/>
                </a:lnTo>
                <a:lnTo>
                  <a:pt x="936" y="152"/>
                </a:lnTo>
                <a:lnTo>
                  <a:pt x="944" y="144"/>
                </a:lnTo>
                <a:lnTo>
                  <a:pt x="951" y="137"/>
                </a:lnTo>
                <a:lnTo>
                  <a:pt x="958" y="130"/>
                </a:lnTo>
                <a:lnTo>
                  <a:pt x="965" y="130"/>
                </a:lnTo>
                <a:lnTo>
                  <a:pt x="972" y="123"/>
                </a:lnTo>
                <a:lnTo>
                  <a:pt x="980" y="116"/>
                </a:lnTo>
                <a:lnTo>
                  <a:pt x="987" y="116"/>
                </a:lnTo>
                <a:lnTo>
                  <a:pt x="994" y="108"/>
                </a:lnTo>
                <a:lnTo>
                  <a:pt x="1001" y="108"/>
                </a:lnTo>
                <a:lnTo>
                  <a:pt x="1008" y="101"/>
                </a:lnTo>
                <a:lnTo>
                  <a:pt x="1016" y="101"/>
                </a:lnTo>
                <a:lnTo>
                  <a:pt x="1023" y="94"/>
                </a:lnTo>
                <a:lnTo>
                  <a:pt x="1030" y="94"/>
                </a:lnTo>
                <a:lnTo>
                  <a:pt x="1037" y="94"/>
                </a:lnTo>
                <a:lnTo>
                  <a:pt x="1044" y="87"/>
                </a:lnTo>
                <a:lnTo>
                  <a:pt x="1052" y="87"/>
                </a:lnTo>
                <a:lnTo>
                  <a:pt x="1059" y="87"/>
                </a:lnTo>
                <a:lnTo>
                  <a:pt x="1066" y="80"/>
                </a:lnTo>
                <a:lnTo>
                  <a:pt x="1073" y="80"/>
                </a:lnTo>
                <a:lnTo>
                  <a:pt x="1080" y="80"/>
                </a:lnTo>
                <a:lnTo>
                  <a:pt x="1088" y="72"/>
                </a:lnTo>
                <a:lnTo>
                  <a:pt x="1095" y="72"/>
                </a:lnTo>
                <a:lnTo>
                  <a:pt x="1102" y="72"/>
                </a:lnTo>
                <a:lnTo>
                  <a:pt x="1109" y="72"/>
                </a:lnTo>
                <a:lnTo>
                  <a:pt x="1116" y="65"/>
                </a:lnTo>
                <a:lnTo>
                  <a:pt x="1124" y="65"/>
                </a:lnTo>
                <a:lnTo>
                  <a:pt x="1131" y="65"/>
                </a:lnTo>
                <a:lnTo>
                  <a:pt x="1138" y="65"/>
                </a:lnTo>
                <a:lnTo>
                  <a:pt x="1145" y="58"/>
                </a:lnTo>
                <a:lnTo>
                  <a:pt x="1152" y="58"/>
                </a:lnTo>
                <a:lnTo>
                  <a:pt x="1160" y="58"/>
                </a:lnTo>
                <a:lnTo>
                  <a:pt x="1167" y="58"/>
                </a:lnTo>
                <a:lnTo>
                  <a:pt x="1174" y="58"/>
                </a:lnTo>
                <a:lnTo>
                  <a:pt x="1181" y="51"/>
                </a:lnTo>
                <a:lnTo>
                  <a:pt x="1188" y="51"/>
                </a:lnTo>
                <a:lnTo>
                  <a:pt x="1196" y="51"/>
                </a:lnTo>
                <a:lnTo>
                  <a:pt x="1203" y="51"/>
                </a:lnTo>
                <a:lnTo>
                  <a:pt x="1210" y="51"/>
                </a:lnTo>
                <a:lnTo>
                  <a:pt x="1217" y="51"/>
                </a:lnTo>
                <a:lnTo>
                  <a:pt x="1224" y="51"/>
                </a:lnTo>
                <a:lnTo>
                  <a:pt x="1232" y="44"/>
                </a:lnTo>
                <a:lnTo>
                  <a:pt x="1239" y="44"/>
                </a:lnTo>
                <a:lnTo>
                  <a:pt x="1246" y="44"/>
                </a:lnTo>
                <a:lnTo>
                  <a:pt x="1253" y="44"/>
                </a:lnTo>
                <a:lnTo>
                  <a:pt x="1260" y="44"/>
                </a:lnTo>
                <a:lnTo>
                  <a:pt x="1268" y="44"/>
                </a:lnTo>
                <a:lnTo>
                  <a:pt x="1275" y="44"/>
                </a:lnTo>
                <a:lnTo>
                  <a:pt x="1282" y="44"/>
                </a:lnTo>
                <a:lnTo>
                  <a:pt x="1289" y="36"/>
                </a:lnTo>
                <a:lnTo>
                  <a:pt x="1296" y="36"/>
                </a:lnTo>
                <a:lnTo>
                  <a:pt x="1304" y="36"/>
                </a:lnTo>
                <a:lnTo>
                  <a:pt x="1311" y="36"/>
                </a:lnTo>
                <a:lnTo>
                  <a:pt x="1318" y="36"/>
                </a:lnTo>
                <a:lnTo>
                  <a:pt x="1325" y="36"/>
                </a:lnTo>
                <a:lnTo>
                  <a:pt x="1332" y="36"/>
                </a:lnTo>
                <a:lnTo>
                  <a:pt x="1340" y="36"/>
                </a:lnTo>
                <a:lnTo>
                  <a:pt x="1347" y="36"/>
                </a:lnTo>
                <a:lnTo>
                  <a:pt x="1354" y="36"/>
                </a:lnTo>
                <a:lnTo>
                  <a:pt x="1361" y="29"/>
                </a:lnTo>
                <a:lnTo>
                  <a:pt x="1368" y="29"/>
                </a:lnTo>
                <a:lnTo>
                  <a:pt x="1376" y="29"/>
                </a:lnTo>
                <a:lnTo>
                  <a:pt x="1383" y="29"/>
                </a:lnTo>
                <a:lnTo>
                  <a:pt x="1390" y="29"/>
                </a:lnTo>
                <a:lnTo>
                  <a:pt x="1397" y="29"/>
                </a:lnTo>
                <a:lnTo>
                  <a:pt x="1404" y="29"/>
                </a:lnTo>
                <a:lnTo>
                  <a:pt x="1412" y="29"/>
                </a:lnTo>
                <a:lnTo>
                  <a:pt x="1419" y="29"/>
                </a:lnTo>
                <a:lnTo>
                  <a:pt x="1426" y="29"/>
                </a:lnTo>
                <a:lnTo>
                  <a:pt x="1433" y="29"/>
                </a:lnTo>
                <a:lnTo>
                  <a:pt x="1440" y="29"/>
                </a:lnTo>
                <a:lnTo>
                  <a:pt x="1448" y="22"/>
                </a:lnTo>
                <a:lnTo>
                  <a:pt x="1455" y="22"/>
                </a:lnTo>
                <a:lnTo>
                  <a:pt x="1462" y="22"/>
                </a:lnTo>
                <a:lnTo>
                  <a:pt x="1469" y="22"/>
                </a:lnTo>
                <a:lnTo>
                  <a:pt x="1476" y="22"/>
                </a:lnTo>
                <a:lnTo>
                  <a:pt x="1484" y="22"/>
                </a:lnTo>
                <a:lnTo>
                  <a:pt x="1491" y="22"/>
                </a:lnTo>
                <a:lnTo>
                  <a:pt x="1498" y="22"/>
                </a:lnTo>
                <a:lnTo>
                  <a:pt x="1505" y="22"/>
                </a:lnTo>
                <a:lnTo>
                  <a:pt x="1512" y="22"/>
                </a:lnTo>
                <a:lnTo>
                  <a:pt x="1520" y="22"/>
                </a:lnTo>
                <a:lnTo>
                  <a:pt x="1527" y="22"/>
                </a:lnTo>
                <a:lnTo>
                  <a:pt x="1534" y="22"/>
                </a:lnTo>
                <a:lnTo>
                  <a:pt x="1541" y="22"/>
                </a:lnTo>
                <a:lnTo>
                  <a:pt x="1548" y="22"/>
                </a:lnTo>
                <a:lnTo>
                  <a:pt x="1556" y="22"/>
                </a:lnTo>
                <a:lnTo>
                  <a:pt x="1563" y="22"/>
                </a:lnTo>
                <a:lnTo>
                  <a:pt x="1570" y="15"/>
                </a:lnTo>
                <a:lnTo>
                  <a:pt x="1577" y="15"/>
                </a:lnTo>
                <a:lnTo>
                  <a:pt x="1584" y="15"/>
                </a:lnTo>
                <a:lnTo>
                  <a:pt x="1592" y="15"/>
                </a:lnTo>
                <a:lnTo>
                  <a:pt x="1599" y="15"/>
                </a:lnTo>
                <a:lnTo>
                  <a:pt x="1606" y="15"/>
                </a:lnTo>
                <a:lnTo>
                  <a:pt x="1613" y="15"/>
                </a:lnTo>
                <a:lnTo>
                  <a:pt x="1620" y="15"/>
                </a:lnTo>
                <a:lnTo>
                  <a:pt x="1628" y="15"/>
                </a:lnTo>
                <a:lnTo>
                  <a:pt x="1635" y="15"/>
                </a:lnTo>
                <a:lnTo>
                  <a:pt x="1642" y="15"/>
                </a:lnTo>
                <a:lnTo>
                  <a:pt x="1649" y="15"/>
                </a:lnTo>
                <a:lnTo>
                  <a:pt x="1656" y="15"/>
                </a:lnTo>
                <a:lnTo>
                  <a:pt x="1664" y="15"/>
                </a:lnTo>
                <a:lnTo>
                  <a:pt x="1671" y="15"/>
                </a:lnTo>
                <a:lnTo>
                  <a:pt x="1678" y="15"/>
                </a:lnTo>
                <a:lnTo>
                  <a:pt x="1685" y="15"/>
                </a:lnTo>
                <a:lnTo>
                  <a:pt x="1692" y="15"/>
                </a:lnTo>
                <a:lnTo>
                  <a:pt x="1700" y="15"/>
                </a:lnTo>
                <a:lnTo>
                  <a:pt x="1707" y="15"/>
                </a:lnTo>
                <a:lnTo>
                  <a:pt x="1714" y="15"/>
                </a:lnTo>
                <a:lnTo>
                  <a:pt x="1721" y="15"/>
                </a:lnTo>
                <a:lnTo>
                  <a:pt x="1728" y="15"/>
                </a:lnTo>
                <a:lnTo>
                  <a:pt x="1736" y="15"/>
                </a:lnTo>
                <a:lnTo>
                  <a:pt x="1743" y="8"/>
                </a:lnTo>
                <a:lnTo>
                  <a:pt x="1750" y="8"/>
                </a:lnTo>
                <a:lnTo>
                  <a:pt x="1757" y="8"/>
                </a:lnTo>
                <a:lnTo>
                  <a:pt x="1764" y="8"/>
                </a:lnTo>
                <a:lnTo>
                  <a:pt x="1772" y="8"/>
                </a:lnTo>
                <a:lnTo>
                  <a:pt x="1779" y="8"/>
                </a:lnTo>
                <a:lnTo>
                  <a:pt x="1786" y="8"/>
                </a:lnTo>
                <a:lnTo>
                  <a:pt x="1793" y="8"/>
                </a:lnTo>
                <a:lnTo>
                  <a:pt x="1800" y="8"/>
                </a:lnTo>
                <a:lnTo>
                  <a:pt x="1808" y="8"/>
                </a:lnTo>
                <a:lnTo>
                  <a:pt x="1815" y="8"/>
                </a:lnTo>
                <a:lnTo>
                  <a:pt x="1822" y="8"/>
                </a:lnTo>
                <a:lnTo>
                  <a:pt x="1829" y="8"/>
                </a:lnTo>
                <a:lnTo>
                  <a:pt x="1836" y="8"/>
                </a:lnTo>
                <a:lnTo>
                  <a:pt x="1844" y="8"/>
                </a:lnTo>
                <a:lnTo>
                  <a:pt x="1851" y="8"/>
                </a:lnTo>
                <a:lnTo>
                  <a:pt x="1858" y="8"/>
                </a:lnTo>
                <a:lnTo>
                  <a:pt x="1865" y="8"/>
                </a:lnTo>
                <a:lnTo>
                  <a:pt x="1872" y="8"/>
                </a:lnTo>
                <a:lnTo>
                  <a:pt x="1880" y="8"/>
                </a:lnTo>
                <a:lnTo>
                  <a:pt x="1887" y="8"/>
                </a:lnTo>
                <a:lnTo>
                  <a:pt x="1894" y="8"/>
                </a:lnTo>
                <a:lnTo>
                  <a:pt x="1901" y="8"/>
                </a:lnTo>
                <a:lnTo>
                  <a:pt x="1908" y="8"/>
                </a:lnTo>
                <a:lnTo>
                  <a:pt x="1916" y="8"/>
                </a:lnTo>
                <a:lnTo>
                  <a:pt x="1923" y="8"/>
                </a:lnTo>
                <a:lnTo>
                  <a:pt x="1930" y="8"/>
                </a:lnTo>
                <a:lnTo>
                  <a:pt x="1937" y="8"/>
                </a:lnTo>
                <a:lnTo>
                  <a:pt x="1944" y="8"/>
                </a:lnTo>
                <a:lnTo>
                  <a:pt x="1952" y="8"/>
                </a:lnTo>
                <a:lnTo>
                  <a:pt x="1959" y="8"/>
                </a:lnTo>
                <a:lnTo>
                  <a:pt x="1966" y="8"/>
                </a:lnTo>
                <a:lnTo>
                  <a:pt x="1973" y="8"/>
                </a:lnTo>
                <a:lnTo>
                  <a:pt x="1980" y="8"/>
                </a:lnTo>
                <a:lnTo>
                  <a:pt x="1988" y="8"/>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31750">
            <a:solidFill>
              <a:schemeClr val="tx2"/>
            </a:solidFill>
            <a:prstDash val="solid"/>
            <a:round/>
            <a:headEnd type="none" w="med" len="med"/>
            <a:tailEnd type="triangle" w="med" len="med"/>
          </a:ln>
        </p:spPr>
        <p:txBody>
          <a:bodyPr/>
          <a:lstStyle/>
          <a:p>
            <a:endParaRPr lang="pt-BR"/>
          </a:p>
        </p:txBody>
      </p:sp>
      <p:sp>
        <p:nvSpPr>
          <p:cNvPr id="2053" name="Freeform 5"/>
          <p:cNvSpPr>
            <a:spLocks/>
          </p:cNvSpPr>
          <p:nvPr/>
        </p:nvSpPr>
        <p:spPr bwMode="auto">
          <a:xfrm flipV="1">
            <a:off x="4549775" y="2654300"/>
            <a:ext cx="3527425" cy="53975"/>
          </a:xfrm>
          <a:custGeom>
            <a:avLst/>
            <a:gdLst>
              <a:gd name="T0" fmla="*/ 77897539 w 2398"/>
              <a:gd name="T1" fmla="*/ 0 h 53975"/>
              <a:gd name="T2" fmla="*/ 173104165 w 2398"/>
              <a:gd name="T3" fmla="*/ 0 h 53975"/>
              <a:gd name="T4" fmla="*/ 266146995 w 2398"/>
              <a:gd name="T5" fmla="*/ 0 h 53975"/>
              <a:gd name="T6" fmla="*/ 359191249 w 2398"/>
              <a:gd name="T7" fmla="*/ 0 h 53975"/>
              <a:gd name="T8" fmla="*/ 452234125 w 2398"/>
              <a:gd name="T9" fmla="*/ 0 h 53975"/>
              <a:gd name="T10" fmla="*/ 545276909 w 2398"/>
              <a:gd name="T11" fmla="*/ 0 h 53975"/>
              <a:gd name="T12" fmla="*/ 640484983 w 2398"/>
              <a:gd name="T13" fmla="*/ 0 h 53975"/>
              <a:gd name="T14" fmla="*/ 733527767 w 2398"/>
              <a:gd name="T15" fmla="*/ 0 h 53975"/>
              <a:gd name="T16" fmla="*/ 826572205 w 2398"/>
              <a:gd name="T17" fmla="*/ 0 h 53975"/>
              <a:gd name="T18" fmla="*/ 919614989 w 2398"/>
              <a:gd name="T19" fmla="*/ 0 h 53975"/>
              <a:gd name="T20" fmla="*/ 1012657773 w 2398"/>
              <a:gd name="T21" fmla="*/ 0 h 53975"/>
              <a:gd name="T22" fmla="*/ 1107865847 w 2398"/>
              <a:gd name="T23" fmla="*/ 0 h 53975"/>
              <a:gd name="T24" fmla="*/ 1200908631 w 2398"/>
              <a:gd name="T25" fmla="*/ 0 h 53975"/>
              <a:gd name="T26" fmla="*/ 1293952886 w 2398"/>
              <a:gd name="T27" fmla="*/ 0 h 53975"/>
              <a:gd name="T28" fmla="*/ 1386995669 w 2398"/>
              <a:gd name="T29" fmla="*/ 0 h 53975"/>
              <a:gd name="T30" fmla="*/ 1480039924 w 2398"/>
              <a:gd name="T31" fmla="*/ 0 h 53975"/>
              <a:gd name="T32" fmla="*/ 1575246895 w 2398"/>
              <a:gd name="T33" fmla="*/ 0 h 53975"/>
              <a:gd name="T34" fmla="*/ 1668289679 w 2398"/>
              <a:gd name="T35" fmla="*/ 0 h 53975"/>
              <a:gd name="T36" fmla="*/ 1761333933 w 2398"/>
              <a:gd name="T37" fmla="*/ 0 h 53975"/>
              <a:gd name="T38" fmla="*/ 1854376717 w 2398"/>
              <a:gd name="T39" fmla="*/ 0 h 53975"/>
              <a:gd name="T40" fmla="*/ 1947419501 w 2398"/>
              <a:gd name="T41" fmla="*/ 0 h 53975"/>
              <a:gd name="T42" fmla="*/ 2042627575 w 2398"/>
              <a:gd name="T43" fmla="*/ 0 h 53975"/>
              <a:gd name="T44" fmla="*/ 2135670359 w 2398"/>
              <a:gd name="T45" fmla="*/ 0 h 53975"/>
              <a:gd name="T46" fmla="*/ 2147483647 w 2398"/>
              <a:gd name="T47" fmla="*/ 0 h 53975"/>
              <a:gd name="T48" fmla="*/ 2147483647 w 2398"/>
              <a:gd name="T49" fmla="*/ 0 h 53975"/>
              <a:gd name="T50" fmla="*/ 2147483647 w 2398"/>
              <a:gd name="T51" fmla="*/ 0 h 53975"/>
              <a:gd name="T52" fmla="*/ 2147483647 w 2398"/>
              <a:gd name="T53" fmla="*/ 0 h 53975"/>
              <a:gd name="T54" fmla="*/ 2147483647 w 2398"/>
              <a:gd name="T55" fmla="*/ 0 h 53975"/>
              <a:gd name="T56" fmla="*/ 2147483647 w 2398"/>
              <a:gd name="T57" fmla="*/ 0 h 53975"/>
              <a:gd name="T58" fmla="*/ 2147483647 w 2398"/>
              <a:gd name="T59" fmla="*/ 0 h 53975"/>
              <a:gd name="T60" fmla="*/ 2147483647 w 2398"/>
              <a:gd name="T61" fmla="*/ 0 h 53975"/>
              <a:gd name="T62" fmla="*/ 2147483647 w 2398"/>
              <a:gd name="T63" fmla="*/ 0 h 53975"/>
              <a:gd name="T64" fmla="*/ 2147483647 w 2398"/>
              <a:gd name="T65" fmla="*/ 0 h 53975"/>
              <a:gd name="T66" fmla="*/ 2147483647 w 2398"/>
              <a:gd name="T67" fmla="*/ 0 h 53975"/>
              <a:gd name="T68" fmla="*/ 2147483647 w 2398"/>
              <a:gd name="T69" fmla="*/ 0 h 53975"/>
              <a:gd name="T70" fmla="*/ 2147483647 w 2398"/>
              <a:gd name="T71" fmla="*/ 0 h 53975"/>
              <a:gd name="T72" fmla="*/ 2147483647 w 2398"/>
              <a:gd name="T73" fmla="*/ 0 h 53975"/>
              <a:gd name="T74" fmla="*/ 2147483647 w 2398"/>
              <a:gd name="T75" fmla="*/ 0 h 53975"/>
              <a:gd name="T76" fmla="*/ 2147483647 w 2398"/>
              <a:gd name="T77" fmla="*/ 0 h 53975"/>
              <a:gd name="T78" fmla="*/ 2147483647 w 2398"/>
              <a:gd name="T79" fmla="*/ 0 h 53975"/>
              <a:gd name="T80" fmla="*/ 2147483647 w 2398"/>
              <a:gd name="T81" fmla="*/ 0 h 53975"/>
              <a:gd name="T82" fmla="*/ 2147483647 w 2398"/>
              <a:gd name="T83" fmla="*/ 0 h 53975"/>
              <a:gd name="T84" fmla="*/ 2147483647 w 2398"/>
              <a:gd name="T85" fmla="*/ 0 h 53975"/>
              <a:gd name="T86" fmla="*/ 2147483647 w 2398"/>
              <a:gd name="T87" fmla="*/ 0 h 53975"/>
              <a:gd name="T88" fmla="*/ 2147483647 w 2398"/>
              <a:gd name="T89" fmla="*/ 0 h 53975"/>
              <a:gd name="T90" fmla="*/ 2147483647 w 2398"/>
              <a:gd name="T91" fmla="*/ 0 h 53975"/>
              <a:gd name="T92" fmla="*/ 2147483647 w 2398"/>
              <a:gd name="T93" fmla="*/ 0 h 53975"/>
              <a:gd name="T94" fmla="*/ 2147483647 w 2398"/>
              <a:gd name="T95" fmla="*/ 0 h 53975"/>
              <a:gd name="T96" fmla="*/ 2147483647 w 2398"/>
              <a:gd name="T97" fmla="*/ 0 h 53975"/>
              <a:gd name="T98" fmla="*/ 2147483647 w 2398"/>
              <a:gd name="T99" fmla="*/ 0 h 53975"/>
              <a:gd name="T100" fmla="*/ 2147483647 w 2398"/>
              <a:gd name="T101" fmla="*/ 0 h 53975"/>
              <a:gd name="T102" fmla="*/ 2147483647 w 2398"/>
              <a:gd name="T103" fmla="*/ 0 h 53975"/>
              <a:gd name="T104" fmla="*/ 2147483647 w 2398"/>
              <a:gd name="T105" fmla="*/ 0 h 53975"/>
              <a:gd name="T106" fmla="*/ 2147483647 w 2398"/>
              <a:gd name="T107" fmla="*/ 0 h 53975"/>
              <a:gd name="T108" fmla="*/ 2147483647 w 2398"/>
              <a:gd name="T109" fmla="*/ 0 h 5397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98"/>
              <a:gd name="T166" fmla="*/ 0 h 53975"/>
              <a:gd name="T167" fmla="*/ 2398 w 2398"/>
              <a:gd name="T168" fmla="*/ 53975 h 5397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98" h="53975">
                <a:moveTo>
                  <a:pt x="0" y="0"/>
                </a:moveTo>
                <a:lnTo>
                  <a:pt x="8" y="0"/>
                </a:lnTo>
                <a:lnTo>
                  <a:pt x="15" y="0"/>
                </a:lnTo>
                <a:lnTo>
                  <a:pt x="22" y="0"/>
                </a:lnTo>
                <a:lnTo>
                  <a:pt x="29" y="0"/>
                </a:lnTo>
                <a:lnTo>
                  <a:pt x="36" y="0"/>
                </a:lnTo>
                <a:lnTo>
                  <a:pt x="44" y="0"/>
                </a:lnTo>
                <a:lnTo>
                  <a:pt x="51" y="0"/>
                </a:lnTo>
                <a:lnTo>
                  <a:pt x="58" y="0"/>
                </a:lnTo>
                <a:lnTo>
                  <a:pt x="65" y="0"/>
                </a:lnTo>
                <a:lnTo>
                  <a:pt x="72" y="0"/>
                </a:lnTo>
                <a:lnTo>
                  <a:pt x="80" y="0"/>
                </a:lnTo>
                <a:lnTo>
                  <a:pt x="87" y="0"/>
                </a:lnTo>
                <a:lnTo>
                  <a:pt x="94" y="0"/>
                </a:lnTo>
                <a:lnTo>
                  <a:pt x="101" y="0"/>
                </a:lnTo>
                <a:lnTo>
                  <a:pt x="108" y="0"/>
                </a:lnTo>
                <a:lnTo>
                  <a:pt x="116" y="0"/>
                </a:lnTo>
                <a:lnTo>
                  <a:pt x="123" y="0"/>
                </a:lnTo>
                <a:lnTo>
                  <a:pt x="130" y="0"/>
                </a:lnTo>
                <a:lnTo>
                  <a:pt x="137" y="0"/>
                </a:lnTo>
                <a:lnTo>
                  <a:pt x="144" y="0"/>
                </a:lnTo>
                <a:lnTo>
                  <a:pt x="152" y="0"/>
                </a:lnTo>
                <a:lnTo>
                  <a:pt x="159" y="0"/>
                </a:lnTo>
                <a:lnTo>
                  <a:pt x="166" y="0"/>
                </a:lnTo>
                <a:lnTo>
                  <a:pt x="173" y="0"/>
                </a:lnTo>
                <a:lnTo>
                  <a:pt x="180" y="0"/>
                </a:lnTo>
                <a:lnTo>
                  <a:pt x="188" y="0"/>
                </a:lnTo>
                <a:lnTo>
                  <a:pt x="195" y="0"/>
                </a:lnTo>
                <a:lnTo>
                  <a:pt x="202" y="0"/>
                </a:lnTo>
                <a:lnTo>
                  <a:pt x="209" y="0"/>
                </a:lnTo>
                <a:lnTo>
                  <a:pt x="216" y="0"/>
                </a:lnTo>
                <a:lnTo>
                  <a:pt x="224" y="0"/>
                </a:lnTo>
                <a:lnTo>
                  <a:pt x="231" y="0"/>
                </a:lnTo>
                <a:lnTo>
                  <a:pt x="238" y="0"/>
                </a:lnTo>
                <a:lnTo>
                  <a:pt x="245" y="0"/>
                </a:lnTo>
                <a:lnTo>
                  <a:pt x="252" y="0"/>
                </a:lnTo>
                <a:lnTo>
                  <a:pt x="260" y="0"/>
                </a:lnTo>
                <a:lnTo>
                  <a:pt x="267" y="0"/>
                </a:lnTo>
                <a:lnTo>
                  <a:pt x="274" y="0"/>
                </a:lnTo>
                <a:lnTo>
                  <a:pt x="281" y="0"/>
                </a:lnTo>
                <a:lnTo>
                  <a:pt x="288" y="0"/>
                </a:lnTo>
                <a:lnTo>
                  <a:pt x="296" y="0"/>
                </a:lnTo>
                <a:lnTo>
                  <a:pt x="303" y="0"/>
                </a:lnTo>
                <a:lnTo>
                  <a:pt x="310" y="0"/>
                </a:lnTo>
                <a:lnTo>
                  <a:pt x="317" y="0"/>
                </a:lnTo>
                <a:lnTo>
                  <a:pt x="324" y="0"/>
                </a:lnTo>
                <a:lnTo>
                  <a:pt x="332" y="0"/>
                </a:lnTo>
                <a:lnTo>
                  <a:pt x="339" y="0"/>
                </a:lnTo>
                <a:lnTo>
                  <a:pt x="346" y="0"/>
                </a:lnTo>
                <a:lnTo>
                  <a:pt x="353" y="0"/>
                </a:lnTo>
                <a:lnTo>
                  <a:pt x="360" y="0"/>
                </a:lnTo>
                <a:lnTo>
                  <a:pt x="368" y="0"/>
                </a:lnTo>
                <a:lnTo>
                  <a:pt x="375" y="0"/>
                </a:lnTo>
                <a:lnTo>
                  <a:pt x="382" y="0"/>
                </a:lnTo>
                <a:lnTo>
                  <a:pt x="389" y="0"/>
                </a:lnTo>
                <a:lnTo>
                  <a:pt x="396" y="0"/>
                </a:lnTo>
                <a:lnTo>
                  <a:pt x="404" y="0"/>
                </a:lnTo>
                <a:lnTo>
                  <a:pt x="411" y="0"/>
                </a:lnTo>
                <a:lnTo>
                  <a:pt x="418" y="0"/>
                </a:lnTo>
                <a:lnTo>
                  <a:pt x="425" y="0"/>
                </a:lnTo>
                <a:lnTo>
                  <a:pt x="432" y="0"/>
                </a:lnTo>
                <a:lnTo>
                  <a:pt x="440" y="0"/>
                </a:lnTo>
                <a:lnTo>
                  <a:pt x="447" y="0"/>
                </a:lnTo>
                <a:lnTo>
                  <a:pt x="454" y="0"/>
                </a:lnTo>
                <a:lnTo>
                  <a:pt x="461" y="0"/>
                </a:lnTo>
                <a:lnTo>
                  <a:pt x="468" y="0"/>
                </a:lnTo>
                <a:lnTo>
                  <a:pt x="476" y="0"/>
                </a:lnTo>
                <a:lnTo>
                  <a:pt x="483" y="0"/>
                </a:lnTo>
                <a:lnTo>
                  <a:pt x="490" y="0"/>
                </a:lnTo>
                <a:lnTo>
                  <a:pt x="497" y="0"/>
                </a:lnTo>
                <a:lnTo>
                  <a:pt x="504" y="0"/>
                </a:lnTo>
                <a:lnTo>
                  <a:pt x="512" y="0"/>
                </a:lnTo>
                <a:lnTo>
                  <a:pt x="519" y="0"/>
                </a:lnTo>
                <a:lnTo>
                  <a:pt x="526" y="0"/>
                </a:lnTo>
                <a:lnTo>
                  <a:pt x="533" y="0"/>
                </a:lnTo>
                <a:lnTo>
                  <a:pt x="540" y="0"/>
                </a:lnTo>
                <a:lnTo>
                  <a:pt x="548" y="0"/>
                </a:lnTo>
                <a:lnTo>
                  <a:pt x="555" y="0"/>
                </a:lnTo>
                <a:lnTo>
                  <a:pt x="562" y="0"/>
                </a:lnTo>
                <a:lnTo>
                  <a:pt x="569" y="0"/>
                </a:lnTo>
                <a:lnTo>
                  <a:pt x="576" y="0"/>
                </a:lnTo>
                <a:lnTo>
                  <a:pt x="584" y="0"/>
                </a:lnTo>
                <a:lnTo>
                  <a:pt x="591" y="0"/>
                </a:lnTo>
                <a:lnTo>
                  <a:pt x="598" y="0"/>
                </a:lnTo>
                <a:lnTo>
                  <a:pt x="605" y="0"/>
                </a:lnTo>
                <a:lnTo>
                  <a:pt x="612" y="0"/>
                </a:lnTo>
                <a:lnTo>
                  <a:pt x="620" y="0"/>
                </a:lnTo>
                <a:lnTo>
                  <a:pt x="627" y="0"/>
                </a:lnTo>
                <a:lnTo>
                  <a:pt x="634" y="0"/>
                </a:lnTo>
                <a:lnTo>
                  <a:pt x="641" y="0"/>
                </a:lnTo>
                <a:lnTo>
                  <a:pt x="648" y="0"/>
                </a:lnTo>
                <a:lnTo>
                  <a:pt x="656" y="0"/>
                </a:lnTo>
                <a:lnTo>
                  <a:pt x="663" y="0"/>
                </a:lnTo>
                <a:lnTo>
                  <a:pt x="670" y="0"/>
                </a:lnTo>
                <a:lnTo>
                  <a:pt x="677" y="0"/>
                </a:lnTo>
                <a:lnTo>
                  <a:pt x="684" y="0"/>
                </a:lnTo>
                <a:lnTo>
                  <a:pt x="692" y="0"/>
                </a:lnTo>
                <a:lnTo>
                  <a:pt x="699" y="0"/>
                </a:lnTo>
                <a:lnTo>
                  <a:pt x="706" y="0"/>
                </a:lnTo>
                <a:lnTo>
                  <a:pt x="713" y="0"/>
                </a:lnTo>
                <a:lnTo>
                  <a:pt x="720" y="0"/>
                </a:lnTo>
                <a:lnTo>
                  <a:pt x="728" y="0"/>
                </a:lnTo>
                <a:lnTo>
                  <a:pt x="735" y="0"/>
                </a:lnTo>
                <a:lnTo>
                  <a:pt x="742" y="0"/>
                </a:lnTo>
                <a:lnTo>
                  <a:pt x="749" y="0"/>
                </a:lnTo>
                <a:lnTo>
                  <a:pt x="756" y="0"/>
                </a:lnTo>
                <a:lnTo>
                  <a:pt x="764" y="0"/>
                </a:lnTo>
                <a:lnTo>
                  <a:pt x="771" y="0"/>
                </a:lnTo>
                <a:lnTo>
                  <a:pt x="778" y="0"/>
                </a:lnTo>
                <a:lnTo>
                  <a:pt x="785" y="0"/>
                </a:lnTo>
                <a:lnTo>
                  <a:pt x="792" y="0"/>
                </a:lnTo>
                <a:lnTo>
                  <a:pt x="800" y="0"/>
                </a:lnTo>
                <a:lnTo>
                  <a:pt x="807" y="0"/>
                </a:lnTo>
                <a:lnTo>
                  <a:pt x="814" y="0"/>
                </a:lnTo>
                <a:lnTo>
                  <a:pt x="821" y="0"/>
                </a:lnTo>
                <a:lnTo>
                  <a:pt x="828" y="0"/>
                </a:lnTo>
                <a:lnTo>
                  <a:pt x="836" y="0"/>
                </a:lnTo>
                <a:lnTo>
                  <a:pt x="843" y="0"/>
                </a:lnTo>
                <a:lnTo>
                  <a:pt x="850" y="0"/>
                </a:lnTo>
                <a:lnTo>
                  <a:pt x="857" y="0"/>
                </a:lnTo>
                <a:lnTo>
                  <a:pt x="864" y="0"/>
                </a:lnTo>
                <a:lnTo>
                  <a:pt x="872" y="0"/>
                </a:lnTo>
                <a:lnTo>
                  <a:pt x="879" y="0"/>
                </a:lnTo>
                <a:lnTo>
                  <a:pt x="886" y="0"/>
                </a:lnTo>
                <a:lnTo>
                  <a:pt x="893" y="0"/>
                </a:lnTo>
                <a:lnTo>
                  <a:pt x="900" y="0"/>
                </a:lnTo>
                <a:lnTo>
                  <a:pt x="908" y="0"/>
                </a:lnTo>
                <a:lnTo>
                  <a:pt x="915" y="0"/>
                </a:lnTo>
                <a:lnTo>
                  <a:pt x="922" y="0"/>
                </a:lnTo>
                <a:lnTo>
                  <a:pt x="929" y="0"/>
                </a:lnTo>
                <a:lnTo>
                  <a:pt x="936" y="0"/>
                </a:lnTo>
                <a:lnTo>
                  <a:pt x="944" y="0"/>
                </a:lnTo>
                <a:lnTo>
                  <a:pt x="951" y="0"/>
                </a:lnTo>
                <a:lnTo>
                  <a:pt x="958" y="0"/>
                </a:lnTo>
                <a:lnTo>
                  <a:pt x="965" y="0"/>
                </a:lnTo>
                <a:lnTo>
                  <a:pt x="972" y="0"/>
                </a:lnTo>
                <a:lnTo>
                  <a:pt x="980" y="0"/>
                </a:lnTo>
                <a:lnTo>
                  <a:pt x="987" y="0"/>
                </a:lnTo>
                <a:lnTo>
                  <a:pt x="994" y="0"/>
                </a:lnTo>
                <a:lnTo>
                  <a:pt x="1001" y="0"/>
                </a:lnTo>
                <a:lnTo>
                  <a:pt x="1008" y="0"/>
                </a:lnTo>
                <a:lnTo>
                  <a:pt x="1016" y="0"/>
                </a:lnTo>
                <a:lnTo>
                  <a:pt x="1023" y="0"/>
                </a:lnTo>
                <a:lnTo>
                  <a:pt x="1030" y="0"/>
                </a:lnTo>
                <a:lnTo>
                  <a:pt x="1037" y="0"/>
                </a:lnTo>
                <a:lnTo>
                  <a:pt x="1044" y="0"/>
                </a:lnTo>
                <a:lnTo>
                  <a:pt x="1052" y="0"/>
                </a:lnTo>
                <a:lnTo>
                  <a:pt x="1059" y="0"/>
                </a:lnTo>
                <a:lnTo>
                  <a:pt x="1066" y="0"/>
                </a:lnTo>
                <a:lnTo>
                  <a:pt x="1073" y="0"/>
                </a:lnTo>
                <a:lnTo>
                  <a:pt x="1080" y="0"/>
                </a:lnTo>
                <a:lnTo>
                  <a:pt x="1088" y="0"/>
                </a:lnTo>
                <a:lnTo>
                  <a:pt x="1095" y="0"/>
                </a:lnTo>
                <a:lnTo>
                  <a:pt x="1102" y="0"/>
                </a:lnTo>
                <a:lnTo>
                  <a:pt x="1109" y="0"/>
                </a:lnTo>
                <a:lnTo>
                  <a:pt x="1116" y="0"/>
                </a:lnTo>
                <a:lnTo>
                  <a:pt x="1124" y="0"/>
                </a:lnTo>
                <a:lnTo>
                  <a:pt x="1131" y="0"/>
                </a:lnTo>
                <a:lnTo>
                  <a:pt x="1138" y="0"/>
                </a:lnTo>
                <a:lnTo>
                  <a:pt x="1145" y="0"/>
                </a:lnTo>
                <a:lnTo>
                  <a:pt x="1152" y="0"/>
                </a:lnTo>
                <a:lnTo>
                  <a:pt x="1160" y="0"/>
                </a:lnTo>
                <a:lnTo>
                  <a:pt x="1167" y="0"/>
                </a:lnTo>
                <a:lnTo>
                  <a:pt x="1174" y="0"/>
                </a:lnTo>
                <a:lnTo>
                  <a:pt x="1181" y="0"/>
                </a:lnTo>
                <a:lnTo>
                  <a:pt x="1188" y="0"/>
                </a:lnTo>
                <a:lnTo>
                  <a:pt x="1196" y="0"/>
                </a:lnTo>
                <a:lnTo>
                  <a:pt x="1203" y="0"/>
                </a:lnTo>
                <a:lnTo>
                  <a:pt x="1210" y="0"/>
                </a:lnTo>
                <a:lnTo>
                  <a:pt x="1217" y="0"/>
                </a:lnTo>
                <a:lnTo>
                  <a:pt x="1224" y="0"/>
                </a:lnTo>
                <a:lnTo>
                  <a:pt x="1232" y="0"/>
                </a:lnTo>
                <a:lnTo>
                  <a:pt x="1239" y="0"/>
                </a:lnTo>
                <a:lnTo>
                  <a:pt x="1246" y="0"/>
                </a:lnTo>
                <a:lnTo>
                  <a:pt x="1253" y="0"/>
                </a:lnTo>
                <a:lnTo>
                  <a:pt x="1260" y="0"/>
                </a:lnTo>
                <a:lnTo>
                  <a:pt x="1268" y="0"/>
                </a:lnTo>
                <a:lnTo>
                  <a:pt x="1275" y="0"/>
                </a:lnTo>
                <a:lnTo>
                  <a:pt x="1282" y="0"/>
                </a:lnTo>
                <a:lnTo>
                  <a:pt x="1289" y="0"/>
                </a:lnTo>
                <a:lnTo>
                  <a:pt x="1296" y="0"/>
                </a:lnTo>
                <a:lnTo>
                  <a:pt x="1304" y="0"/>
                </a:lnTo>
                <a:lnTo>
                  <a:pt x="1311" y="0"/>
                </a:lnTo>
                <a:lnTo>
                  <a:pt x="1318" y="0"/>
                </a:lnTo>
                <a:lnTo>
                  <a:pt x="1325" y="0"/>
                </a:lnTo>
                <a:lnTo>
                  <a:pt x="1332" y="0"/>
                </a:lnTo>
                <a:lnTo>
                  <a:pt x="1340" y="0"/>
                </a:lnTo>
                <a:lnTo>
                  <a:pt x="1347" y="0"/>
                </a:lnTo>
                <a:lnTo>
                  <a:pt x="1354" y="0"/>
                </a:lnTo>
                <a:lnTo>
                  <a:pt x="1361" y="0"/>
                </a:lnTo>
                <a:lnTo>
                  <a:pt x="1368" y="0"/>
                </a:lnTo>
                <a:lnTo>
                  <a:pt x="1376" y="0"/>
                </a:lnTo>
                <a:lnTo>
                  <a:pt x="1383" y="0"/>
                </a:lnTo>
                <a:lnTo>
                  <a:pt x="1390" y="0"/>
                </a:lnTo>
                <a:lnTo>
                  <a:pt x="1397" y="0"/>
                </a:lnTo>
                <a:lnTo>
                  <a:pt x="1404" y="0"/>
                </a:lnTo>
                <a:lnTo>
                  <a:pt x="1412" y="0"/>
                </a:lnTo>
                <a:lnTo>
                  <a:pt x="1419" y="0"/>
                </a:lnTo>
                <a:lnTo>
                  <a:pt x="1426" y="0"/>
                </a:lnTo>
                <a:lnTo>
                  <a:pt x="1433" y="0"/>
                </a:lnTo>
                <a:lnTo>
                  <a:pt x="1440" y="0"/>
                </a:lnTo>
                <a:lnTo>
                  <a:pt x="1448" y="0"/>
                </a:lnTo>
                <a:lnTo>
                  <a:pt x="1455" y="0"/>
                </a:lnTo>
                <a:lnTo>
                  <a:pt x="1462" y="0"/>
                </a:lnTo>
                <a:lnTo>
                  <a:pt x="1469" y="0"/>
                </a:lnTo>
                <a:lnTo>
                  <a:pt x="1476" y="0"/>
                </a:lnTo>
                <a:lnTo>
                  <a:pt x="1484" y="0"/>
                </a:lnTo>
                <a:lnTo>
                  <a:pt x="1491" y="0"/>
                </a:lnTo>
                <a:lnTo>
                  <a:pt x="1498" y="0"/>
                </a:lnTo>
                <a:lnTo>
                  <a:pt x="1505" y="0"/>
                </a:lnTo>
                <a:lnTo>
                  <a:pt x="1512" y="0"/>
                </a:lnTo>
                <a:lnTo>
                  <a:pt x="1520" y="0"/>
                </a:lnTo>
                <a:lnTo>
                  <a:pt x="1527" y="0"/>
                </a:lnTo>
                <a:lnTo>
                  <a:pt x="1534" y="0"/>
                </a:lnTo>
                <a:lnTo>
                  <a:pt x="1541" y="0"/>
                </a:lnTo>
                <a:lnTo>
                  <a:pt x="1548" y="0"/>
                </a:lnTo>
                <a:lnTo>
                  <a:pt x="1556" y="0"/>
                </a:lnTo>
                <a:lnTo>
                  <a:pt x="1563" y="0"/>
                </a:lnTo>
                <a:lnTo>
                  <a:pt x="1570" y="0"/>
                </a:lnTo>
                <a:lnTo>
                  <a:pt x="1577" y="0"/>
                </a:lnTo>
                <a:lnTo>
                  <a:pt x="1584" y="0"/>
                </a:lnTo>
                <a:lnTo>
                  <a:pt x="1592" y="0"/>
                </a:lnTo>
                <a:lnTo>
                  <a:pt x="1599" y="0"/>
                </a:lnTo>
                <a:lnTo>
                  <a:pt x="1606" y="0"/>
                </a:lnTo>
                <a:lnTo>
                  <a:pt x="1613" y="0"/>
                </a:lnTo>
                <a:lnTo>
                  <a:pt x="1620" y="0"/>
                </a:lnTo>
                <a:lnTo>
                  <a:pt x="1628" y="0"/>
                </a:lnTo>
                <a:lnTo>
                  <a:pt x="1635" y="0"/>
                </a:lnTo>
                <a:lnTo>
                  <a:pt x="1642" y="0"/>
                </a:lnTo>
                <a:lnTo>
                  <a:pt x="1649" y="0"/>
                </a:lnTo>
                <a:lnTo>
                  <a:pt x="1656" y="0"/>
                </a:lnTo>
                <a:lnTo>
                  <a:pt x="1664" y="0"/>
                </a:lnTo>
                <a:lnTo>
                  <a:pt x="1671" y="0"/>
                </a:lnTo>
                <a:lnTo>
                  <a:pt x="1678" y="0"/>
                </a:lnTo>
                <a:lnTo>
                  <a:pt x="1685" y="0"/>
                </a:lnTo>
                <a:lnTo>
                  <a:pt x="1692" y="0"/>
                </a:lnTo>
                <a:lnTo>
                  <a:pt x="1700" y="0"/>
                </a:lnTo>
                <a:lnTo>
                  <a:pt x="1707" y="0"/>
                </a:lnTo>
                <a:lnTo>
                  <a:pt x="1714" y="0"/>
                </a:lnTo>
                <a:lnTo>
                  <a:pt x="1721" y="0"/>
                </a:lnTo>
                <a:lnTo>
                  <a:pt x="1728" y="0"/>
                </a:lnTo>
                <a:lnTo>
                  <a:pt x="1736" y="0"/>
                </a:lnTo>
                <a:lnTo>
                  <a:pt x="1743" y="0"/>
                </a:lnTo>
                <a:lnTo>
                  <a:pt x="1750" y="0"/>
                </a:lnTo>
                <a:lnTo>
                  <a:pt x="1757" y="0"/>
                </a:lnTo>
                <a:lnTo>
                  <a:pt x="1764" y="0"/>
                </a:lnTo>
                <a:lnTo>
                  <a:pt x="1772" y="0"/>
                </a:lnTo>
                <a:lnTo>
                  <a:pt x="1779" y="0"/>
                </a:lnTo>
                <a:lnTo>
                  <a:pt x="1786" y="0"/>
                </a:lnTo>
                <a:lnTo>
                  <a:pt x="1793" y="0"/>
                </a:lnTo>
                <a:lnTo>
                  <a:pt x="1800" y="0"/>
                </a:lnTo>
                <a:lnTo>
                  <a:pt x="1808" y="0"/>
                </a:lnTo>
                <a:lnTo>
                  <a:pt x="1815" y="0"/>
                </a:lnTo>
                <a:lnTo>
                  <a:pt x="1822" y="0"/>
                </a:lnTo>
                <a:lnTo>
                  <a:pt x="1829" y="0"/>
                </a:lnTo>
                <a:lnTo>
                  <a:pt x="1836" y="0"/>
                </a:lnTo>
                <a:lnTo>
                  <a:pt x="1844" y="0"/>
                </a:lnTo>
                <a:lnTo>
                  <a:pt x="1851" y="0"/>
                </a:lnTo>
                <a:lnTo>
                  <a:pt x="1858" y="0"/>
                </a:lnTo>
                <a:lnTo>
                  <a:pt x="1865" y="0"/>
                </a:lnTo>
                <a:lnTo>
                  <a:pt x="1872" y="0"/>
                </a:lnTo>
                <a:lnTo>
                  <a:pt x="1880" y="0"/>
                </a:lnTo>
                <a:lnTo>
                  <a:pt x="1887" y="0"/>
                </a:lnTo>
                <a:lnTo>
                  <a:pt x="1894" y="0"/>
                </a:lnTo>
                <a:lnTo>
                  <a:pt x="1901" y="0"/>
                </a:lnTo>
                <a:lnTo>
                  <a:pt x="1908" y="0"/>
                </a:lnTo>
                <a:lnTo>
                  <a:pt x="1916" y="0"/>
                </a:lnTo>
                <a:lnTo>
                  <a:pt x="1923" y="0"/>
                </a:lnTo>
                <a:lnTo>
                  <a:pt x="1930" y="0"/>
                </a:lnTo>
                <a:lnTo>
                  <a:pt x="1937" y="0"/>
                </a:lnTo>
                <a:lnTo>
                  <a:pt x="1944" y="0"/>
                </a:lnTo>
                <a:lnTo>
                  <a:pt x="1952" y="0"/>
                </a:lnTo>
                <a:lnTo>
                  <a:pt x="1959" y="0"/>
                </a:lnTo>
                <a:lnTo>
                  <a:pt x="1966" y="0"/>
                </a:lnTo>
                <a:lnTo>
                  <a:pt x="1973" y="0"/>
                </a:lnTo>
                <a:lnTo>
                  <a:pt x="1980" y="0"/>
                </a:lnTo>
                <a:lnTo>
                  <a:pt x="1988" y="0"/>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19050">
            <a:solidFill>
              <a:schemeClr val="tx2"/>
            </a:solidFill>
            <a:prstDash val="solid"/>
            <a:round/>
            <a:headEnd/>
            <a:tailEnd type="stealth" w="lg" len="lg"/>
          </a:ln>
        </p:spPr>
        <p:txBody>
          <a:bodyPr/>
          <a:lstStyle/>
          <a:p>
            <a:endParaRPr lang="pt-BR"/>
          </a:p>
        </p:txBody>
      </p:sp>
      <p:sp useBgFill="1">
        <p:nvSpPr>
          <p:cNvPr id="2054" name="Line 6"/>
          <p:cNvSpPr>
            <a:spLocks noChangeShapeType="1"/>
          </p:cNvSpPr>
          <p:nvPr/>
        </p:nvSpPr>
        <p:spPr bwMode="auto">
          <a:xfrm flipV="1">
            <a:off x="1457325" y="1600200"/>
            <a:ext cx="7219950" cy="3175"/>
          </a:xfrm>
          <a:prstGeom prst="line">
            <a:avLst/>
          </a:prstGeom>
          <a:ln w="0">
            <a:solidFill>
              <a:schemeClr val="tx2"/>
            </a:solidFill>
            <a:prstDash val="sysDash"/>
            <a:round/>
            <a:headEnd/>
            <a:tailEnd type="triangle" w="med" len="med"/>
          </a:ln>
        </p:spPr>
        <p:txBody>
          <a:bodyPr/>
          <a:lstStyle/>
          <a:p>
            <a:endParaRPr lang="pt-BR"/>
          </a:p>
        </p:txBody>
      </p:sp>
      <p:sp useBgFill="1">
        <p:nvSpPr>
          <p:cNvPr id="2055" name="Line 7"/>
          <p:cNvSpPr>
            <a:spLocks noChangeShapeType="1"/>
          </p:cNvSpPr>
          <p:nvPr/>
        </p:nvSpPr>
        <p:spPr bwMode="auto">
          <a:xfrm>
            <a:off x="1493838" y="3292475"/>
            <a:ext cx="6583362" cy="1588"/>
          </a:xfrm>
          <a:prstGeom prst="line">
            <a:avLst/>
          </a:prstGeom>
          <a:ln w="0">
            <a:solidFill>
              <a:schemeClr val="tx2"/>
            </a:solidFill>
            <a:prstDash val="sysDash"/>
            <a:round/>
            <a:headEnd/>
            <a:tailEnd/>
          </a:ln>
        </p:spPr>
        <p:txBody>
          <a:bodyPr/>
          <a:lstStyle/>
          <a:p>
            <a:endParaRPr lang="pt-BR"/>
          </a:p>
        </p:txBody>
      </p:sp>
      <p:sp useBgFill="1">
        <p:nvSpPr>
          <p:cNvPr id="2056" name="Line 9"/>
          <p:cNvSpPr>
            <a:spLocks noChangeShapeType="1"/>
          </p:cNvSpPr>
          <p:nvPr/>
        </p:nvSpPr>
        <p:spPr bwMode="auto">
          <a:xfrm>
            <a:off x="5360988" y="3319463"/>
            <a:ext cx="1587" cy="2628900"/>
          </a:xfrm>
          <a:prstGeom prst="line">
            <a:avLst/>
          </a:prstGeom>
          <a:ln w="0">
            <a:solidFill>
              <a:schemeClr val="tx2"/>
            </a:solidFill>
            <a:prstDash val="sysDash"/>
            <a:round/>
            <a:headEnd/>
            <a:tailEnd/>
          </a:ln>
        </p:spPr>
        <p:txBody>
          <a:bodyPr/>
          <a:lstStyle/>
          <a:p>
            <a:endParaRPr lang="pt-BR"/>
          </a:p>
        </p:txBody>
      </p:sp>
      <p:sp>
        <p:nvSpPr>
          <p:cNvPr id="2057" name="Freeform 11"/>
          <p:cNvSpPr>
            <a:spLocks/>
          </p:cNvSpPr>
          <p:nvPr/>
        </p:nvSpPr>
        <p:spPr bwMode="auto">
          <a:xfrm flipV="1">
            <a:off x="1519238" y="4748213"/>
            <a:ext cx="1531937" cy="1165225"/>
          </a:xfrm>
          <a:custGeom>
            <a:avLst/>
            <a:gdLst>
              <a:gd name="T0" fmla="*/ 73083720 w 965"/>
              <a:gd name="T1" fmla="*/ 35282188 h 734"/>
              <a:gd name="T2" fmla="*/ 163809317 w 965"/>
              <a:gd name="T3" fmla="*/ 108367526 h 734"/>
              <a:gd name="T4" fmla="*/ 216733411 w 965"/>
              <a:gd name="T5" fmla="*/ 199093121 h 734"/>
              <a:gd name="T6" fmla="*/ 272176817 w 965"/>
              <a:gd name="T7" fmla="*/ 289817178 h 734"/>
              <a:gd name="T8" fmla="*/ 307458984 w 965"/>
              <a:gd name="T9" fmla="*/ 380544360 h 734"/>
              <a:gd name="T10" fmla="*/ 345260512 w 965"/>
              <a:gd name="T11" fmla="*/ 471268467 h 734"/>
              <a:gd name="T12" fmla="*/ 380542679 w 965"/>
              <a:gd name="T13" fmla="*/ 561994062 h 734"/>
              <a:gd name="T14" fmla="*/ 398184556 w 965"/>
              <a:gd name="T15" fmla="*/ 652721244 h 734"/>
              <a:gd name="T16" fmla="*/ 435986183 w 965"/>
              <a:gd name="T17" fmla="*/ 743446839 h 734"/>
              <a:gd name="T18" fmla="*/ 471268350 w 965"/>
              <a:gd name="T19" fmla="*/ 834172632 h 734"/>
              <a:gd name="T20" fmla="*/ 506550517 w 965"/>
              <a:gd name="T21" fmla="*/ 924898227 h 734"/>
              <a:gd name="T22" fmla="*/ 544353633 w 965"/>
              <a:gd name="T23" fmla="*/ 1015622234 h 734"/>
              <a:gd name="T24" fmla="*/ 561993923 w 965"/>
              <a:gd name="T25" fmla="*/ 1106347829 h 734"/>
              <a:gd name="T26" fmla="*/ 597276090 w 965"/>
              <a:gd name="T27" fmla="*/ 1197073424 h 734"/>
              <a:gd name="T28" fmla="*/ 635079205 w 965"/>
              <a:gd name="T29" fmla="*/ 1287799019 h 734"/>
              <a:gd name="T30" fmla="*/ 670361373 w 965"/>
              <a:gd name="T31" fmla="*/ 1378526201 h 734"/>
              <a:gd name="T32" fmla="*/ 708162901 w 965"/>
              <a:gd name="T33" fmla="*/ 1469251796 h 734"/>
              <a:gd name="T34" fmla="*/ 743445068 w 965"/>
              <a:gd name="T35" fmla="*/ 1559977391 h 734"/>
              <a:gd name="T36" fmla="*/ 798888473 w 965"/>
              <a:gd name="T37" fmla="*/ 1650702985 h 734"/>
              <a:gd name="T38" fmla="*/ 851812716 w 965"/>
              <a:gd name="T39" fmla="*/ 1741428977 h 734"/>
              <a:gd name="T40" fmla="*/ 924896411 w 965"/>
              <a:gd name="T41" fmla="*/ 1832154572 h 734"/>
              <a:gd name="T42" fmla="*/ 1015621983 w 965"/>
              <a:gd name="T43" fmla="*/ 1849794866 h 734"/>
              <a:gd name="T44" fmla="*/ 1106347556 w 965"/>
              <a:gd name="T45" fmla="*/ 1814512690 h 734"/>
              <a:gd name="T46" fmla="*/ 1179432839 w 965"/>
              <a:gd name="T47" fmla="*/ 1723787095 h 734"/>
              <a:gd name="T48" fmla="*/ 1232355295 w 965"/>
              <a:gd name="T49" fmla="*/ 1633061104 h 734"/>
              <a:gd name="T50" fmla="*/ 1287798701 w 965"/>
              <a:gd name="T51" fmla="*/ 1542335509 h 734"/>
              <a:gd name="T52" fmla="*/ 1323080868 w 965"/>
              <a:gd name="T53" fmla="*/ 1451609914 h 734"/>
              <a:gd name="T54" fmla="*/ 1360883983 w 965"/>
              <a:gd name="T55" fmla="*/ 1360884319 h 734"/>
              <a:gd name="T56" fmla="*/ 1396166150 w 965"/>
              <a:gd name="T57" fmla="*/ 1270158724 h 734"/>
              <a:gd name="T58" fmla="*/ 1433967679 w 965"/>
              <a:gd name="T59" fmla="*/ 1179433130 h 734"/>
              <a:gd name="T60" fmla="*/ 1451609556 w 965"/>
              <a:gd name="T61" fmla="*/ 1088707535 h 734"/>
              <a:gd name="T62" fmla="*/ 1486891723 w 965"/>
              <a:gd name="T63" fmla="*/ 997981940 h 734"/>
              <a:gd name="T64" fmla="*/ 1524693251 w 965"/>
              <a:gd name="T65" fmla="*/ 907256345 h 734"/>
              <a:gd name="T66" fmla="*/ 1559975418 w 965"/>
              <a:gd name="T67" fmla="*/ 816530552 h 734"/>
              <a:gd name="T68" fmla="*/ 1577617295 w 965"/>
              <a:gd name="T69" fmla="*/ 725804957 h 734"/>
              <a:gd name="T70" fmla="*/ 1615418823 w 965"/>
              <a:gd name="T71" fmla="*/ 635079362 h 734"/>
              <a:gd name="T72" fmla="*/ 1650700990 w 965"/>
              <a:gd name="T73" fmla="*/ 544353767 h 734"/>
              <a:gd name="T74" fmla="*/ 1685983554 w 965"/>
              <a:gd name="T75" fmla="*/ 453628173 h 734"/>
              <a:gd name="T76" fmla="*/ 1723786670 w 965"/>
              <a:gd name="T77" fmla="*/ 362902479 h 734"/>
              <a:gd name="T78" fmla="*/ 1759068837 w 965"/>
              <a:gd name="T79" fmla="*/ 272176884 h 734"/>
              <a:gd name="T80" fmla="*/ 1814512242 w 965"/>
              <a:gd name="T81" fmla="*/ 181451239 h 734"/>
              <a:gd name="T82" fmla="*/ 1887595938 w 965"/>
              <a:gd name="T83" fmla="*/ 90725620 h 734"/>
              <a:gd name="T84" fmla="*/ 1958160272 w 965"/>
              <a:gd name="T85" fmla="*/ 17640300 h 734"/>
              <a:gd name="T86" fmla="*/ 2048885844 w 965"/>
              <a:gd name="T87" fmla="*/ 0 h 734"/>
              <a:gd name="T88" fmla="*/ 2139611417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sp>
        <p:nvSpPr>
          <p:cNvPr id="2058" name="Freeform 12"/>
          <p:cNvSpPr>
            <a:spLocks/>
          </p:cNvSpPr>
          <p:nvPr/>
        </p:nvSpPr>
        <p:spPr bwMode="auto">
          <a:xfrm>
            <a:off x="1519238" y="5318125"/>
            <a:ext cx="1901825" cy="166688"/>
          </a:xfrm>
          <a:custGeom>
            <a:avLst/>
            <a:gdLst>
              <a:gd name="T0" fmla="*/ 54376430 w 965"/>
              <a:gd name="T1" fmla="*/ 0 h 166687"/>
              <a:gd name="T2" fmla="*/ 139826536 w 965"/>
              <a:gd name="T3" fmla="*/ 0 h 166687"/>
              <a:gd name="T4" fmla="*/ 221392144 w 965"/>
              <a:gd name="T5" fmla="*/ 0 h 166687"/>
              <a:gd name="T6" fmla="*/ 306840294 w 965"/>
              <a:gd name="T7" fmla="*/ 0 h 166687"/>
              <a:gd name="T8" fmla="*/ 392290354 w 965"/>
              <a:gd name="T9" fmla="*/ 0 h 166687"/>
              <a:gd name="T10" fmla="*/ 473855961 w 965"/>
              <a:gd name="T11" fmla="*/ 0 h 166687"/>
              <a:gd name="T12" fmla="*/ 559306144 w 965"/>
              <a:gd name="T13" fmla="*/ 0 h 166687"/>
              <a:gd name="T14" fmla="*/ 640871752 w 965"/>
              <a:gd name="T15" fmla="*/ 0 h 166687"/>
              <a:gd name="T16" fmla="*/ 726319840 w 965"/>
              <a:gd name="T17" fmla="*/ 0 h 166687"/>
              <a:gd name="T18" fmla="*/ 811769900 w 965"/>
              <a:gd name="T19" fmla="*/ 0 h 166687"/>
              <a:gd name="T20" fmla="*/ 893335508 w 965"/>
              <a:gd name="T21" fmla="*/ 0 h 166687"/>
              <a:gd name="T22" fmla="*/ 978783596 w 965"/>
              <a:gd name="T23" fmla="*/ 0 h 166687"/>
              <a:gd name="T24" fmla="*/ 1060349450 w 965"/>
              <a:gd name="T25" fmla="*/ 0 h 166687"/>
              <a:gd name="T26" fmla="*/ 1145799510 w 965"/>
              <a:gd name="T27" fmla="*/ 0 h 166687"/>
              <a:gd name="T28" fmla="*/ 1231249569 w 965"/>
              <a:gd name="T29" fmla="*/ 0 h 166687"/>
              <a:gd name="T30" fmla="*/ 1312815177 w 965"/>
              <a:gd name="T31" fmla="*/ 0 h 166687"/>
              <a:gd name="T32" fmla="*/ 1398263266 w 965"/>
              <a:gd name="T33" fmla="*/ 0 h 166687"/>
              <a:gd name="T34" fmla="*/ 1479828873 w 965"/>
              <a:gd name="T35" fmla="*/ 0 h 166687"/>
              <a:gd name="T36" fmla="*/ 1565278933 w 965"/>
              <a:gd name="T37" fmla="*/ 0 h 166687"/>
              <a:gd name="T38" fmla="*/ 1650727022 w 965"/>
              <a:gd name="T39" fmla="*/ 0 h 166687"/>
              <a:gd name="T40" fmla="*/ 1732292629 w 965"/>
              <a:gd name="T41" fmla="*/ 0 h 166687"/>
              <a:gd name="T42" fmla="*/ 1817742689 w 965"/>
              <a:gd name="T43" fmla="*/ 0 h 166687"/>
              <a:gd name="T44" fmla="*/ 1899308297 w 965"/>
              <a:gd name="T45" fmla="*/ 0 h 166687"/>
              <a:gd name="T46" fmla="*/ 1984756385 w 965"/>
              <a:gd name="T47" fmla="*/ 0 h 166687"/>
              <a:gd name="T48" fmla="*/ 2070206938 w 965"/>
              <a:gd name="T49" fmla="*/ 0 h 166687"/>
              <a:gd name="T50" fmla="*/ 2147483647 w 965"/>
              <a:gd name="T51" fmla="*/ 0 h 166687"/>
              <a:gd name="T52" fmla="*/ 2147483647 w 965"/>
              <a:gd name="T53" fmla="*/ 0 h 166687"/>
              <a:gd name="T54" fmla="*/ 2147483647 w 965"/>
              <a:gd name="T55" fmla="*/ 0 h 166687"/>
              <a:gd name="T56" fmla="*/ 2147483647 w 965"/>
              <a:gd name="T57" fmla="*/ 0 h 166687"/>
              <a:gd name="T58" fmla="*/ 2147483647 w 965"/>
              <a:gd name="T59" fmla="*/ 0 h 166687"/>
              <a:gd name="T60" fmla="*/ 2147483647 w 965"/>
              <a:gd name="T61" fmla="*/ 0 h 166687"/>
              <a:gd name="T62" fmla="*/ 2147483647 w 965"/>
              <a:gd name="T63" fmla="*/ 0 h 166687"/>
              <a:gd name="T64" fmla="*/ 2147483647 w 965"/>
              <a:gd name="T65" fmla="*/ 0 h 166687"/>
              <a:gd name="T66" fmla="*/ 2147483647 w 965"/>
              <a:gd name="T67" fmla="*/ 0 h 166687"/>
              <a:gd name="T68" fmla="*/ 2147483647 w 965"/>
              <a:gd name="T69" fmla="*/ 0 h 166687"/>
              <a:gd name="T70" fmla="*/ 2147483647 w 965"/>
              <a:gd name="T71" fmla="*/ 0 h 166687"/>
              <a:gd name="T72" fmla="*/ 2147483647 w 965"/>
              <a:gd name="T73" fmla="*/ 0 h 166687"/>
              <a:gd name="T74" fmla="*/ 2147483647 w 965"/>
              <a:gd name="T75" fmla="*/ 0 h 166687"/>
              <a:gd name="T76" fmla="*/ 2147483647 w 965"/>
              <a:gd name="T77" fmla="*/ 0 h 166687"/>
              <a:gd name="T78" fmla="*/ 2147483647 w 965"/>
              <a:gd name="T79" fmla="*/ 0 h 166687"/>
              <a:gd name="T80" fmla="*/ 2147483647 w 965"/>
              <a:gd name="T81" fmla="*/ 0 h 166687"/>
              <a:gd name="T82" fmla="*/ 2147483647 w 965"/>
              <a:gd name="T83" fmla="*/ 0 h 166687"/>
              <a:gd name="T84" fmla="*/ 2147483647 w 965"/>
              <a:gd name="T85" fmla="*/ 0 h 166687"/>
              <a:gd name="T86" fmla="*/ 2147483647 w 965"/>
              <a:gd name="T87" fmla="*/ 0 h 166687"/>
              <a:gd name="T88" fmla="*/ 2147483647 w 965"/>
              <a:gd name="T89" fmla="*/ 0 h 16668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66687"/>
              <a:gd name="T137" fmla="*/ 965 w 965"/>
              <a:gd name="T138" fmla="*/ 166687 h 16668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66687">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2059" name="Rectangle 15"/>
          <p:cNvSpPr>
            <a:spLocks noChangeArrowheads="1"/>
          </p:cNvSpPr>
          <p:nvPr/>
        </p:nvSpPr>
        <p:spPr bwMode="auto">
          <a:xfrm>
            <a:off x="6826250" y="4622800"/>
            <a:ext cx="2347913" cy="923925"/>
          </a:xfrm>
          <a:prstGeom prst="rect">
            <a:avLst/>
          </a:prstGeom>
          <a:noFill/>
          <a:ln w="9525">
            <a:noFill/>
            <a:miter lim="800000"/>
            <a:headEnd/>
            <a:tailEnd/>
          </a:ln>
        </p:spPr>
        <p:txBody>
          <a:bodyPr wrap="none" lIns="0" tIns="0" rIns="0" bIns="0">
            <a:spAutoFit/>
          </a:bodyPr>
          <a:lstStyle/>
          <a:p>
            <a:pPr eaLnBrk="0" hangingPunct="0"/>
            <a:r>
              <a:rPr lang="en-US" sz="2000">
                <a:solidFill>
                  <a:srgbClr val="990000"/>
                </a:solidFill>
                <a:latin typeface="Helvetica" pitchFamily="34" charset="0"/>
              </a:rPr>
              <a:t>Corrente de ”inrush” </a:t>
            </a:r>
          </a:p>
          <a:p>
            <a:pPr eaLnBrk="0" hangingPunct="0"/>
            <a:r>
              <a:rPr lang="en-US" sz="2000">
                <a:solidFill>
                  <a:srgbClr val="990000"/>
                </a:solidFill>
                <a:latin typeface="Helvetica" pitchFamily="34" charset="0"/>
              </a:rPr>
              <a:t>(vários kA)</a:t>
            </a:r>
          </a:p>
          <a:p>
            <a:pPr eaLnBrk="0" hangingPunct="0"/>
            <a:endParaRPr lang="en-US" sz="2000">
              <a:solidFill>
                <a:srgbClr val="990000"/>
              </a:solidFill>
            </a:endParaRPr>
          </a:p>
        </p:txBody>
      </p:sp>
      <p:sp>
        <p:nvSpPr>
          <p:cNvPr id="2060" name="Rectangle 16"/>
          <p:cNvSpPr>
            <a:spLocks noChangeArrowheads="1"/>
          </p:cNvSpPr>
          <p:nvPr/>
        </p:nvSpPr>
        <p:spPr bwMode="auto">
          <a:xfrm>
            <a:off x="5308600" y="1581150"/>
            <a:ext cx="541338" cy="307975"/>
          </a:xfrm>
          <a:prstGeom prst="rect">
            <a:avLst/>
          </a:prstGeom>
          <a:noFill/>
          <a:ln w="9525">
            <a:noFill/>
            <a:miter lim="800000"/>
            <a:headEnd/>
            <a:tailEnd/>
          </a:ln>
        </p:spPr>
        <p:txBody>
          <a:bodyPr wrap="none" lIns="0" tIns="0" rIns="0" bIns="0">
            <a:spAutoFit/>
          </a:bodyPr>
          <a:lstStyle/>
          <a:p>
            <a:pPr eaLnBrk="0" hangingPunct="0"/>
            <a:r>
              <a:rPr lang="en-US" sz="2000">
                <a:latin typeface="Helvetica" pitchFamily="34" charset="0"/>
              </a:rPr>
              <a:t>fluxo</a:t>
            </a:r>
            <a:endParaRPr lang="en-US" sz="2400"/>
          </a:p>
        </p:txBody>
      </p:sp>
      <p:sp>
        <p:nvSpPr>
          <p:cNvPr id="2061" name="Rectangle 17"/>
          <p:cNvSpPr>
            <a:spLocks noChangeArrowheads="1"/>
          </p:cNvSpPr>
          <p:nvPr/>
        </p:nvSpPr>
        <p:spPr bwMode="auto">
          <a:xfrm>
            <a:off x="7162800" y="2819400"/>
            <a:ext cx="939800" cy="307975"/>
          </a:xfrm>
          <a:prstGeom prst="rect">
            <a:avLst/>
          </a:prstGeom>
          <a:noFill/>
          <a:ln w="9525">
            <a:noFill/>
            <a:miter lim="800000"/>
            <a:headEnd/>
            <a:tailEnd/>
          </a:ln>
        </p:spPr>
        <p:txBody>
          <a:bodyPr wrap="none" lIns="0" tIns="0" rIns="0" bIns="0">
            <a:spAutoFit/>
          </a:bodyPr>
          <a:lstStyle/>
          <a:p>
            <a:pPr eaLnBrk="0" hangingPunct="0"/>
            <a:r>
              <a:rPr lang="en-US" sz="2000">
                <a:latin typeface="Helvetica" pitchFamily="34" charset="0"/>
              </a:rPr>
              <a:t>corrente</a:t>
            </a:r>
            <a:endParaRPr lang="en-US" sz="2400"/>
          </a:p>
        </p:txBody>
      </p:sp>
      <p:sp>
        <p:nvSpPr>
          <p:cNvPr id="2062" name="Line 18"/>
          <p:cNvSpPr>
            <a:spLocks noChangeShapeType="1"/>
          </p:cNvSpPr>
          <p:nvPr/>
        </p:nvSpPr>
        <p:spPr bwMode="auto">
          <a:xfrm flipV="1">
            <a:off x="5543550" y="1885950"/>
            <a:ext cx="0" cy="1676400"/>
          </a:xfrm>
          <a:prstGeom prst="line">
            <a:avLst/>
          </a:prstGeom>
          <a:noFill/>
          <a:ln w="19050">
            <a:solidFill>
              <a:schemeClr val="tx2"/>
            </a:solidFill>
            <a:round/>
            <a:headEnd/>
            <a:tailEnd type="stealth" w="lg" len="lg"/>
          </a:ln>
        </p:spPr>
        <p:txBody>
          <a:bodyPr wrap="none" anchor="ctr"/>
          <a:lstStyle/>
          <a:p>
            <a:endParaRPr lang="pt-BR"/>
          </a:p>
        </p:txBody>
      </p:sp>
      <p:sp>
        <p:nvSpPr>
          <p:cNvPr id="2063" name="Line 19"/>
          <p:cNvSpPr>
            <a:spLocks noChangeShapeType="1"/>
          </p:cNvSpPr>
          <p:nvPr/>
        </p:nvSpPr>
        <p:spPr bwMode="auto">
          <a:xfrm flipV="1">
            <a:off x="1520825" y="4225925"/>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2064" name="Line 20"/>
          <p:cNvSpPr>
            <a:spLocks noChangeShapeType="1"/>
          </p:cNvSpPr>
          <p:nvPr/>
        </p:nvSpPr>
        <p:spPr bwMode="auto">
          <a:xfrm flipV="1">
            <a:off x="1522413" y="1627188"/>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2065" name="Line 21"/>
          <p:cNvSpPr>
            <a:spLocks noChangeShapeType="1"/>
          </p:cNvSpPr>
          <p:nvPr/>
        </p:nvSpPr>
        <p:spPr bwMode="auto">
          <a:xfrm>
            <a:off x="5553075" y="4108450"/>
            <a:ext cx="0" cy="1828800"/>
          </a:xfrm>
          <a:prstGeom prst="line">
            <a:avLst/>
          </a:prstGeom>
          <a:noFill/>
          <a:ln w="19050">
            <a:solidFill>
              <a:schemeClr val="tx2"/>
            </a:solidFill>
            <a:round/>
            <a:headEnd/>
            <a:tailEnd type="stealth" w="lg" len="lg"/>
          </a:ln>
        </p:spPr>
        <p:txBody>
          <a:bodyPr wrap="none" anchor="ctr"/>
          <a:lstStyle/>
          <a:p>
            <a:endParaRPr lang="pt-BR"/>
          </a:p>
        </p:txBody>
      </p:sp>
      <p:sp>
        <p:nvSpPr>
          <p:cNvPr id="2066" name="Freeform 22"/>
          <p:cNvSpPr>
            <a:spLocks/>
          </p:cNvSpPr>
          <p:nvPr/>
        </p:nvSpPr>
        <p:spPr bwMode="auto">
          <a:xfrm>
            <a:off x="5562600" y="4070350"/>
            <a:ext cx="838200" cy="76200"/>
          </a:xfrm>
          <a:custGeom>
            <a:avLst/>
            <a:gdLst>
              <a:gd name="T0" fmla="*/ 10562189 w 965"/>
              <a:gd name="T1" fmla="*/ 0 h 76200"/>
              <a:gd name="T2" fmla="*/ 27161154 w 965"/>
              <a:gd name="T3" fmla="*/ 0 h 76200"/>
              <a:gd name="T4" fmla="*/ 43004440 w 965"/>
              <a:gd name="T5" fmla="*/ 0 h 76200"/>
              <a:gd name="T6" fmla="*/ 59602547 w 965"/>
              <a:gd name="T7" fmla="*/ 0 h 76200"/>
              <a:gd name="T8" fmla="*/ 76201508 w 965"/>
              <a:gd name="T9" fmla="*/ 0 h 76200"/>
              <a:gd name="T10" fmla="*/ 92044787 w 965"/>
              <a:gd name="T11" fmla="*/ 0 h 76200"/>
              <a:gd name="T12" fmla="*/ 108643749 w 965"/>
              <a:gd name="T13" fmla="*/ 0 h 76200"/>
              <a:gd name="T14" fmla="*/ 124487055 w 965"/>
              <a:gd name="T15" fmla="*/ 0 h 76200"/>
              <a:gd name="T16" fmla="*/ 141085148 w 965"/>
              <a:gd name="T17" fmla="*/ 0 h 76200"/>
              <a:gd name="T18" fmla="*/ 157684109 w 965"/>
              <a:gd name="T19" fmla="*/ 0 h 76200"/>
              <a:gd name="T20" fmla="*/ 173527388 w 965"/>
              <a:gd name="T21" fmla="*/ 0 h 76200"/>
              <a:gd name="T22" fmla="*/ 190125481 w 965"/>
              <a:gd name="T23" fmla="*/ 0 h 76200"/>
              <a:gd name="T24" fmla="*/ 205969629 w 965"/>
              <a:gd name="T25" fmla="*/ 0 h 76200"/>
              <a:gd name="T26" fmla="*/ 222567722 w 965"/>
              <a:gd name="T27" fmla="*/ 0 h 76200"/>
              <a:gd name="T28" fmla="*/ 239166738 w 965"/>
              <a:gd name="T29" fmla="*/ 0 h 76200"/>
              <a:gd name="T30" fmla="*/ 255010016 w 965"/>
              <a:gd name="T31" fmla="*/ 0 h 76200"/>
              <a:gd name="T32" fmla="*/ 271608109 w 965"/>
              <a:gd name="T33" fmla="*/ 0 h 76200"/>
              <a:gd name="T34" fmla="*/ 287452257 w 965"/>
              <a:gd name="T35" fmla="*/ 0 h 76200"/>
              <a:gd name="T36" fmla="*/ 304050350 w 965"/>
              <a:gd name="T37" fmla="*/ 0 h 76200"/>
              <a:gd name="T38" fmla="*/ 320648443 w 965"/>
              <a:gd name="T39" fmla="*/ 0 h 76200"/>
              <a:gd name="T40" fmla="*/ 336492590 w 965"/>
              <a:gd name="T41" fmla="*/ 0 h 76200"/>
              <a:gd name="T42" fmla="*/ 353090683 w 965"/>
              <a:gd name="T43" fmla="*/ 0 h 76200"/>
              <a:gd name="T44" fmla="*/ 368934831 w 965"/>
              <a:gd name="T45" fmla="*/ 0 h 76200"/>
              <a:gd name="T46" fmla="*/ 385532924 w 965"/>
              <a:gd name="T47" fmla="*/ 0 h 76200"/>
              <a:gd name="T48" fmla="*/ 402131017 w 965"/>
              <a:gd name="T49" fmla="*/ 0 h 76200"/>
              <a:gd name="T50" fmla="*/ 417975164 w 965"/>
              <a:gd name="T51" fmla="*/ 0 h 76200"/>
              <a:gd name="T52" fmla="*/ 434573257 w 965"/>
              <a:gd name="T53" fmla="*/ 0 h 76200"/>
              <a:gd name="T54" fmla="*/ 450417405 w 965"/>
              <a:gd name="T55" fmla="*/ 0 h 76200"/>
              <a:gd name="T56" fmla="*/ 467015607 w 965"/>
              <a:gd name="T57" fmla="*/ 0 h 76200"/>
              <a:gd name="T58" fmla="*/ 483613700 w 965"/>
              <a:gd name="T59" fmla="*/ 0 h 76200"/>
              <a:gd name="T60" fmla="*/ 499457847 w 965"/>
              <a:gd name="T61" fmla="*/ 0 h 76200"/>
              <a:gd name="T62" fmla="*/ 516055940 w 965"/>
              <a:gd name="T63" fmla="*/ 0 h 76200"/>
              <a:gd name="T64" fmla="*/ 531900088 w 965"/>
              <a:gd name="T65" fmla="*/ 0 h 76200"/>
              <a:gd name="T66" fmla="*/ 548498181 w 965"/>
              <a:gd name="T67" fmla="*/ 0 h 76200"/>
              <a:gd name="T68" fmla="*/ 565096274 w 965"/>
              <a:gd name="T69" fmla="*/ 0 h 76200"/>
              <a:gd name="T70" fmla="*/ 580940421 w 965"/>
              <a:gd name="T71" fmla="*/ 0 h 76200"/>
              <a:gd name="T72" fmla="*/ 597538514 w 965"/>
              <a:gd name="T73" fmla="*/ 0 h 76200"/>
              <a:gd name="T74" fmla="*/ 613382662 w 965"/>
              <a:gd name="T75" fmla="*/ 0 h 76200"/>
              <a:gd name="T76" fmla="*/ 629980755 w 965"/>
              <a:gd name="T77" fmla="*/ 0 h 76200"/>
              <a:gd name="T78" fmla="*/ 646578848 w 965"/>
              <a:gd name="T79" fmla="*/ 0 h 76200"/>
              <a:gd name="T80" fmla="*/ 662422995 w 965"/>
              <a:gd name="T81" fmla="*/ 0 h 76200"/>
              <a:gd name="T82" fmla="*/ 679021088 w 965"/>
              <a:gd name="T83" fmla="*/ 0 h 76200"/>
              <a:gd name="T84" fmla="*/ 694865236 w 965"/>
              <a:gd name="T85" fmla="*/ 0 h 76200"/>
              <a:gd name="T86" fmla="*/ 711463329 w 965"/>
              <a:gd name="T87" fmla="*/ 0 h 76200"/>
              <a:gd name="T88" fmla="*/ 728061422 w 965"/>
              <a:gd name="T89" fmla="*/ 0 h 76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76200"/>
              <a:gd name="T137" fmla="*/ 965 w 965"/>
              <a:gd name="T138" fmla="*/ 76200 h 762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76200">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2067" name="Text Box 23"/>
          <p:cNvSpPr txBox="1">
            <a:spLocks noChangeArrowheads="1"/>
          </p:cNvSpPr>
          <p:nvPr/>
        </p:nvSpPr>
        <p:spPr bwMode="auto">
          <a:xfrm>
            <a:off x="4749800" y="5772150"/>
            <a:ext cx="1143000" cy="460375"/>
          </a:xfrm>
          <a:prstGeom prst="rect">
            <a:avLst/>
          </a:prstGeom>
          <a:noFill/>
          <a:ln w="9525">
            <a:noFill/>
            <a:miter lim="800000"/>
            <a:headEnd/>
            <a:tailEnd/>
          </a:ln>
        </p:spPr>
        <p:txBody>
          <a:bodyPr>
            <a:spAutoFit/>
          </a:bodyPr>
          <a:lstStyle/>
          <a:p>
            <a:pPr eaLnBrk="0" hangingPunct="0">
              <a:spcBef>
                <a:spcPct val="50000"/>
              </a:spcBef>
            </a:pPr>
            <a:r>
              <a:rPr lang="en-US" sz="2400"/>
              <a:t>tempo</a:t>
            </a:r>
          </a:p>
        </p:txBody>
      </p:sp>
      <p:sp>
        <p:nvSpPr>
          <p:cNvPr id="2068" name="Oval 25"/>
          <p:cNvSpPr>
            <a:spLocks noChangeArrowheads="1"/>
          </p:cNvSpPr>
          <p:nvPr/>
        </p:nvSpPr>
        <p:spPr bwMode="auto">
          <a:xfrm>
            <a:off x="5270500" y="3225800"/>
            <a:ext cx="152400" cy="152400"/>
          </a:xfrm>
          <a:prstGeom prst="ellipse">
            <a:avLst/>
          </a:prstGeom>
          <a:noFill/>
          <a:ln w="9525">
            <a:solidFill>
              <a:schemeClr val="tx2"/>
            </a:solidFill>
            <a:round/>
            <a:headEnd/>
            <a:tailEnd/>
          </a:ln>
        </p:spPr>
        <p:txBody>
          <a:bodyPr wrap="none" anchor="ctr"/>
          <a:lstStyle/>
          <a:p>
            <a:endParaRPr lang="pt-BR"/>
          </a:p>
        </p:txBody>
      </p:sp>
      <p:sp>
        <p:nvSpPr>
          <p:cNvPr id="2069" name="Freeform 27"/>
          <p:cNvSpPr>
            <a:spLocks/>
          </p:cNvSpPr>
          <p:nvPr/>
        </p:nvSpPr>
        <p:spPr bwMode="auto">
          <a:xfrm flipV="1">
            <a:off x="2795588" y="4751388"/>
            <a:ext cx="1531937" cy="1165225"/>
          </a:xfrm>
          <a:custGeom>
            <a:avLst/>
            <a:gdLst>
              <a:gd name="T0" fmla="*/ 73083720 w 965"/>
              <a:gd name="T1" fmla="*/ 35282188 h 734"/>
              <a:gd name="T2" fmla="*/ 163809317 w 965"/>
              <a:gd name="T3" fmla="*/ 108367526 h 734"/>
              <a:gd name="T4" fmla="*/ 216733411 w 965"/>
              <a:gd name="T5" fmla="*/ 199093121 h 734"/>
              <a:gd name="T6" fmla="*/ 272176817 w 965"/>
              <a:gd name="T7" fmla="*/ 289817178 h 734"/>
              <a:gd name="T8" fmla="*/ 307458984 w 965"/>
              <a:gd name="T9" fmla="*/ 380544360 h 734"/>
              <a:gd name="T10" fmla="*/ 345260512 w 965"/>
              <a:gd name="T11" fmla="*/ 471268467 h 734"/>
              <a:gd name="T12" fmla="*/ 380542679 w 965"/>
              <a:gd name="T13" fmla="*/ 561994062 h 734"/>
              <a:gd name="T14" fmla="*/ 398184556 w 965"/>
              <a:gd name="T15" fmla="*/ 652721244 h 734"/>
              <a:gd name="T16" fmla="*/ 435986183 w 965"/>
              <a:gd name="T17" fmla="*/ 743446839 h 734"/>
              <a:gd name="T18" fmla="*/ 471268350 w 965"/>
              <a:gd name="T19" fmla="*/ 834172632 h 734"/>
              <a:gd name="T20" fmla="*/ 506550517 w 965"/>
              <a:gd name="T21" fmla="*/ 924898227 h 734"/>
              <a:gd name="T22" fmla="*/ 544353633 w 965"/>
              <a:gd name="T23" fmla="*/ 1015622234 h 734"/>
              <a:gd name="T24" fmla="*/ 561993923 w 965"/>
              <a:gd name="T25" fmla="*/ 1106347829 h 734"/>
              <a:gd name="T26" fmla="*/ 597276090 w 965"/>
              <a:gd name="T27" fmla="*/ 1197073424 h 734"/>
              <a:gd name="T28" fmla="*/ 635079205 w 965"/>
              <a:gd name="T29" fmla="*/ 1287799019 h 734"/>
              <a:gd name="T30" fmla="*/ 670361373 w 965"/>
              <a:gd name="T31" fmla="*/ 1378526201 h 734"/>
              <a:gd name="T32" fmla="*/ 708162901 w 965"/>
              <a:gd name="T33" fmla="*/ 1469251796 h 734"/>
              <a:gd name="T34" fmla="*/ 743445068 w 965"/>
              <a:gd name="T35" fmla="*/ 1559977391 h 734"/>
              <a:gd name="T36" fmla="*/ 798888473 w 965"/>
              <a:gd name="T37" fmla="*/ 1650702985 h 734"/>
              <a:gd name="T38" fmla="*/ 851812716 w 965"/>
              <a:gd name="T39" fmla="*/ 1741428977 h 734"/>
              <a:gd name="T40" fmla="*/ 924896411 w 965"/>
              <a:gd name="T41" fmla="*/ 1832154572 h 734"/>
              <a:gd name="T42" fmla="*/ 1015621983 w 965"/>
              <a:gd name="T43" fmla="*/ 1849794866 h 734"/>
              <a:gd name="T44" fmla="*/ 1106347556 w 965"/>
              <a:gd name="T45" fmla="*/ 1814512690 h 734"/>
              <a:gd name="T46" fmla="*/ 1179432839 w 965"/>
              <a:gd name="T47" fmla="*/ 1723787095 h 734"/>
              <a:gd name="T48" fmla="*/ 1232355295 w 965"/>
              <a:gd name="T49" fmla="*/ 1633061104 h 734"/>
              <a:gd name="T50" fmla="*/ 1287798701 w 965"/>
              <a:gd name="T51" fmla="*/ 1542335509 h 734"/>
              <a:gd name="T52" fmla="*/ 1323080868 w 965"/>
              <a:gd name="T53" fmla="*/ 1451609914 h 734"/>
              <a:gd name="T54" fmla="*/ 1360883983 w 965"/>
              <a:gd name="T55" fmla="*/ 1360884319 h 734"/>
              <a:gd name="T56" fmla="*/ 1396166150 w 965"/>
              <a:gd name="T57" fmla="*/ 1270158724 h 734"/>
              <a:gd name="T58" fmla="*/ 1433967679 w 965"/>
              <a:gd name="T59" fmla="*/ 1179433130 h 734"/>
              <a:gd name="T60" fmla="*/ 1451609556 w 965"/>
              <a:gd name="T61" fmla="*/ 1088707535 h 734"/>
              <a:gd name="T62" fmla="*/ 1486891723 w 965"/>
              <a:gd name="T63" fmla="*/ 997981940 h 734"/>
              <a:gd name="T64" fmla="*/ 1524693251 w 965"/>
              <a:gd name="T65" fmla="*/ 907256345 h 734"/>
              <a:gd name="T66" fmla="*/ 1559975418 w 965"/>
              <a:gd name="T67" fmla="*/ 816530552 h 734"/>
              <a:gd name="T68" fmla="*/ 1577617295 w 965"/>
              <a:gd name="T69" fmla="*/ 725804957 h 734"/>
              <a:gd name="T70" fmla="*/ 1615418823 w 965"/>
              <a:gd name="T71" fmla="*/ 635079362 h 734"/>
              <a:gd name="T72" fmla="*/ 1650700990 w 965"/>
              <a:gd name="T73" fmla="*/ 544353767 h 734"/>
              <a:gd name="T74" fmla="*/ 1685983554 w 965"/>
              <a:gd name="T75" fmla="*/ 453628173 h 734"/>
              <a:gd name="T76" fmla="*/ 1723786670 w 965"/>
              <a:gd name="T77" fmla="*/ 362902479 h 734"/>
              <a:gd name="T78" fmla="*/ 1759068837 w 965"/>
              <a:gd name="T79" fmla="*/ 272176884 h 734"/>
              <a:gd name="T80" fmla="*/ 1814512242 w 965"/>
              <a:gd name="T81" fmla="*/ 181451239 h 734"/>
              <a:gd name="T82" fmla="*/ 1887595938 w 965"/>
              <a:gd name="T83" fmla="*/ 90725620 h 734"/>
              <a:gd name="T84" fmla="*/ 1958160272 w 965"/>
              <a:gd name="T85" fmla="*/ 17640300 h 734"/>
              <a:gd name="T86" fmla="*/ 2048885844 w 965"/>
              <a:gd name="T87" fmla="*/ 0 h 734"/>
              <a:gd name="T88" fmla="*/ 2139611417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grpSp>
        <p:nvGrpSpPr>
          <p:cNvPr id="2070" name="Group 50"/>
          <p:cNvGrpSpPr>
            <a:grpSpLocks/>
          </p:cNvGrpSpPr>
          <p:nvPr/>
        </p:nvGrpSpPr>
        <p:grpSpPr bwMode="auto">
          <a:xfrm flipV="1">
            <a:off x="1520825" y="2141538"/>
            <a:ext cx="2790825" cy="1196975"/>
            <a:chOff x="749" y="1332"/>
            <a:chExt cx="1758" cy="754"/>
          </a:xfrm>
        </p:grpSpPr>
        <p:sp>
          <p:nvSpPr>
            <p:cNvPr id="2100" name="Freeform 2"/>
            <p:cNvSpPr>
              <a:spLocks/>
            </p:cNvSpPr>
            <p:nvPr/>
          </p:nvSpPr>
          <p:spPr bwMode="auto">
            <a:xfrm>
              <a:off x="749" y="1332"/>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sp>
          <p:nvSpPr>
            <p:cNvPr id="2101" name="Freeform 28"/>
            <p:cNvSpPr>
              <a:spLocks/>
            </p:cNvSpPr>
            <p:nvPr/>
          </p:nvSpPr>
          <p:spPr bwMode="auto">
            <a:xfrm>
              <a:off x="1542"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grpSp>
      <p:sp>
        <p:nvSpPr>
          <p:cNvPr id="2071" name="Line 29"/>
          <p:cNvSpPr>
            <a:spLocks noChangeShapeType="1"/>
          </p:cNvSpPr>
          <p:nvPr/>
        </p:nvSpPr>
        <p:spPr bwMode="auto">
          <a:xfrm>
            <a:off x="1843088" y="2719388"/>
            <a:ext cx="0" cy="2592387"/>
          </a:xfrm>
          <a:prstGeom prst="line">
            <a:avLst/>
          </a:prstGeom>
          <a:noFill/>
          <a:ln w="25400" cap="rnd">
            <a:solidFill>
              <a:schemeClr val="tx1"/>
            </a:solidFill>
            <a:prstDash val="sysDot"/>
            <a:round/>
            <a:headEnd/>
            <a:tailEnd/>
          </a:ln>
        </p:spPr>
        <p:txBody>
          <a:bodyPr/>
          <a:lstStyle/>
          <a:p>
            <a:endParaRPr lang="pt-BR"/>
          </a:p>
        </p:txBody>
      </p:sp>
      <p:graphicFrame>
        <p:nvGraphicFramePr>
          <p:cNvPr id="2050" name="Object 30"/>
          <p:cNvGraphicFramePr>
            <a:graphicFrameLocks noChangeAspect="1"/>
          </p:cNvGraphicFramePr>
          <p:nvPr/>
        </p:nvGraphicFramePr>
        <p:xfrm>
          <a:off x="1555750" y="971550"/>
          <a:ext cx="1457325" cy="530225"/>
        </p:xfrm>
        <a:graphic>
          <a:graphicData uri="http://schemas.openxmlformats.org/presentationml/2006/ole">
            <p:oleObj spid="_x0000_s2050" name="Equation" r:id="rId3" imgW="736560" imgH="291960" progId="Equation.3">
              <p:embed/>
            </p:oleObj>
          </a:graphicData>
        </a:graphic>
      </p:graphicFrame>
      <p:sp>
        <p:nvSpPr>
          <p:cNvPr id="2072" name="Line 32"/>
          <p:cNvSpPr>
            <a:spLocks noChangeShapeType="1"/>
          </p:cNvSpPr>
          <p:nvPr/>
        </p:nvSpPr>
        <p:spPr bwMode="auto">
          <a:xfrm flipV="1">
            <a:off x="1844675" y="5318125"/>
            <a:ext cx="0" cy="647700"/>
          </a:xfrm>
          <a:prstGeom prst="line">
            <a:avLst/>
          </a:prstGeom>
          <a:noFill/>
          <a:ln w="25400">
            <a:solidFill>
              <a:schemeClr val="tx1"/>
            </a:solidFill>
            <a:round/>
            <a:headEnd/>
            <a:tailEnd type="triangle" w="med" len="med"/>
          </a:ln>
        </p:spPr>
        <p:txBody>
          <a:bodyPr/>
          <a:lstStyle/>
          <a:p>
            <a:endParaRPr lang="pt-BR"/>
          </a:p>
        </p:txBody>
      </p:sp>
      <p:sp>
        <p:nvSpPr>
          <p:cNvPr id="2073" name="Text Box 33"/>
          <p:cNvSpPr txBox="1">
            <a:spLocks noChangeArrowheads="1"/>
          </p:cNvSpPr>
          <p:nvPr/>
        </p:nvSpPr>
        <p:spPr bwMode="auto">
          <a:xfrm>
            <a:off x="541338" y="5956300"/>
            <a:ext cx="2665412" cy="338138"/>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Instante de fechamento</a:t>
            </a:r>
            <a:endParaRPr lang="de-DE" sz="1600" b="1">
              <a:latin typeface="Tahoma" pitchFamily="34" charset="0"/>
              <a:cs typeface="Tahoma" pitchFamily="34" charset="0"/>
            </a:endParaRPr>
          </a:p>
        </p:txBody>
      </p:sp>
      <p:sp>
        <p:nvSpPr>
          <p:cNvPr id="255019" name="Freeform 43"/>
          <p:cNvSpPr>
            <a:spLocks/>
          </p:cNvSpPr>
          <p:nvPr/>
        </p:nvSpPr>
        <p:spPr bwMode="auto">
          <a:xfrm>
            <a:off x="5567363" y="4121150"/>
            <a:ext cx="7042150" cy="1651000"/>
          </a:xfrm>
          <a:custGeom>
            <a:avLst/>
            <a:gdLst>
              <a:gd name="T0" fmla="*/ 1774757002 w 1146"/>
              <a:gd name="T1" fmla="*/ 501818034 h 634"/>
              <a:gd name="T2" fmla="*/ 2147483647 w 1146"/>
              <a:gd name="T3" fmla="*/ 718823053 h 634"/>
              <a:gd name="T4" fmla="*/ 2147483647 w 1146"/>
              <a:gd name="T5" fmla="*/ 786636420 h 634"/>
              <a:gd name="T6" fmla="*/ 2147483647 w 1146"/>
              <a:gd name="T7" fmla="*/ 861230863 h 634"/>
              <a:gd name="T8" fmla="*/ 2147483647 w 1146"/>
              <a:gd name="T9" fmla="*/ 895136244 h 634"/>
              <a:gd name="T10" fmla="*/ 2147483647 w 1146"/>
              <a:gd name="T11" fmla="*/ 895136244 h 634"/>
              <a:gd name="T12" fmla="*/ 2147483647 w 1146"/>
              <a:gd name="T13" fmla="*/ 929044230 h 634"/>
              <a:gd name="T14" fmla="*/ 2147483647 w 1146"/>
              <a:gd name="T15" fmla="*/ 969730687 h 634"/>
              <a:gd name="T16" fmla="*/ 2147483647 w 1146"/>
              <a:gd name="T17" fmla="*/ 969730687 h 634"/>
              <a:gd name="T18" fmla="*/ 2147483647 w 1146"/>
              <a:gd name="T19" fmla="*/ 969730687 h 634"/>
              <a:gd name="T20" fmla="*/ 2147483647 w 1146"/>
              <a:gd name="T21" fmla="*/ 1003638672 h 634"/>
              <a:gd name="T22" fmla="*/ 2147483647 w 1146"/>
              <a:gd name="T23" fmla="*/ 1003638672 h 634"/>
              <a:gd name="T24" fmla="*/ 2147483647 w 1146"/>
              <a:gd name="T25" fmla="*/ 1003638672 h 634"/>
              <a:gd name="T26" fmla="*/ 2147483647 w 1146"/>
              <a:gd name="T27" fmla="*/ 1037544054 h 634"/>
              <a:gd name="T28" fmla="*/ 2147483647 w 1146"/>
              <a:gd name="T29" fmla="*/ 1037544054 h 634"/>
              <a:gd name="T30" fmla="*/ 2147483647 w 1146"/>
              <a:gd name="T31" fmla="*/ 1071452039 h 634"/>
              <a:gd name="T32" fmla="*/ 2147483647 w 1146"/>
              <a:gd name="T33" fmla="*/ 1112141101 h 634"/>
              <a:gd name="T34" fmla="*/ 2147483647 w 1146"/>
              <a:gd name="T35" fmla="*/ 1112141101 h 634"/>
              <a:gd name="T36" fmla="*/ 2147483647 w 1146"/>
              <a:gd name="T37" fmla="*/ 1146046482 h 634"/>
              <a:gd name="T38" fmla="*/ 2147483647 w 1146"/>
              <a:gd name="T39" fmla="*/ 1146046482 h 634"/>
              <a:gd name="T40" fmla="*/ 2147483647 w 1146"/>
              <a:gd name="T41" fmla="*/ 1179954467 h 634"/>
              <a:gd name="T42" fmla="*/ 2147483647 w 1146"/>
              <a:gd name="T43" fmla="*/ 1179954467 h 634"/>
              <a:gd name="T44" fmla="*/ 2147483647 w 1146"/>
              <a:gd name="T45" fmla="*/ 1179954467 h 634"/>
              <a:gd name="T46" fmla="*/ 2147483647 w 1146"/>
              <a:gd name="T47" fmla="*/ 1220640925 h 634"/>
              <a:gd name="T48" fmla="*/ 2147483647 w 1146"/>
              <a:gd name="T49" fmla="*/ 1220640925 h 634"/>
              <a:gd name="T50" fmla="*/ 2147483647 w 1146"/>
              <a:gd name="T51" fmla="*/ 1254548910 h 634"/>
              <a:gd name="T52" fmla="*/ 2147483647 w 1146"/>
              <a:gd name="T53" fmla="*/ 1288454291 h 634"/>
              <a:gd name="T54" fmla="*/ 2147483647 w 1146"/>
              <a:gd name="T55" fmla="*/ 1322362277 h 634"/>
              <a:gd name="T56" fmla="*/ 2147483647 w 1146"/>
              <a:gd name="T57" fmla="*/ 1363048734 h 634"/>
              <a:gd name="T58" fmla="*/ 2147483647 w 1146"/>
              <a:gd name="T59" fmla="*/ 1464770412 h 634"/>
              <a:gd name="T60" fmla="*/ 981783827 w 1146"/>
              <a:gd name="T61" fmla="*/ 1790275093 h 634"/>
              <a:gd name="T62" fmla="*/ 604174619 w 1146"/>
              <a:gd name="T63" fmla="*/ 2147483647 h 634"/>
              <a:gd name="T64" fmla="*/ 2147483647 w 1146"/>
              <a:gd name="T65" fmla="*/ 2147483647 h 634"/>
              <a:gd name="T66" fmla="*/ 2147483647 w 1146"/>
              <a:gd name="T67" fmla="*/ 2147483647 h 634"/>
              <a:gd name="T68" fmla="*/ 2147483647 w 1146"/>
              <a:gd name="T69" fmla="*/ 2147483647 h 634"/>
              <a:gd name="T70" fmla="*/ 2147483647 w 1146"/>
              <a:gd name="T71" fmla="*/ 2147483647 h 634"/>
              <a:gd name="T72" fmla="*/ 2147483647 w 1146"/>
              <a:gd name="T73" fmla="*/ 2147483647 h 634"/>
              <a:gd name="T74" fmla="*/ 2147483647 w 1146"/>
              <a:gd name="T75" fmla="*/ 2147483647 h 634"/>
              <a:gd name="T76" fmla="*/ 2147483647 w 1146"/>
              <a:gd name="T77" fmla="*/ 2147483647 h 634"/>
              <a:gd name="T78" fmla="*/ 2147483647 w 1146"/>
              <a:gd name="T79" fmla="*/ 2147483647 h 634"/>
              <a:gd name="T80" fmla="*/ 2147483647 w 1146"/>
              <a:gd name="T81" fmla="*/ 2147483647 h 634"/>
              <a:gd name="T82" fmla="*/ 2147483647 w 1146"/>
              <a:gd name="T83" fmla="*/ 2147483647 h 634"/>
              <a:gd name="T84" fmla="*/ 2147483647 w 1146"/>
              <a:gd name="T85" fmla="*/ 2147483647 h 634"/>
              <a:gd name="T86" fmla="*/ 2147483647 w 1146"/>
              <a:gd name="T87" fmla="*/ 2147483647 h 634"/>
              <a:gd name="T88" fmla="*/ 2147483647 w 1146"/>
              <a:gd name="T89" fmla="*/ 2147483647 h 634"/>
              <a:gd name="T90" fmla="*/ 2147483647 w 1146"/>
              <a:gd name="T91" fmla="*/ 2147483647 h 634"/>
              <a:gd name="T92" fmla="*/ 2147483647 w 1146"/>
              <a:gd name="T93" fmla="*/ 2147483647 h 634"/>
              <a:gd name="T94" fmla="*/ 2147483647 w 1146"/>
              <a:gd name="T95" fmla="*/ 2147483647 h 634"/>
              <a:gd name="T96" fmla="*/ 2147483647 w 1146"/>
              <a:gd name="T97" fmla="*/ 2147483647 h 634"/>
              <a:gd name="T98" fmla="*/ 2147483647 w 1146"/>
              <a:gd name="T99" fmla="*/ 2147483647 h 634"/>
              <a:gd name="T100" fmla="*/ 2147483647 w 1146"/>
              <a:gd name="T101" fmla="*/ 2147483647 h 634"/>
              <a:gd name="T102" fmla="*/ 2147483647 w 1146"/>
              <a:gd name="T103" fmla="*/ 2147483647 h 634"/>
              <a:gd name="T104" fmla="*/ 2147483647 w 1146"/>
              <a:gd name="T105" fmla="*/ 2147483647 h 634"/>
              <a:gd name="T106" fmla="*/ 2147483647 w 1146"/>
              <a:gd name="T107" fmla="*/ 2147483647 h 634"/>
              <a:gd name="T108" fmla="*/ 2147483647 w 1146"/>
              <a:gd name="T109" fmla="*/ 2147483647 h 634"/>
              <a:gd name="T110" fmla="*/ 2147483647 w 1146"/>
              <a:gd name="T111" fmla="*/ 2147483647 h 634"/>
              <a:gd name="T112" fmla="*/ 2147483647 w 1146"/>
              <a:gd name="T113" fmla="*/ 2147483647 h 634"/>
              <a:gd name="T114" fmla="*/ 2147483647 w 1146"/>
              <a:gd name="T115" fmla="*/ 2147483647 h 634"/>
              <a:gd name="T116" fmla="*/ 2147483647 w 1146"/>
              <a:gd name="T117" fmla="*/ 2147483647 h 634"/>
              <a:gd name="T118" fmla="*/ 2147483647 w 1146"/>
              <a:gd name="T119" fmla="*/ 2147483647 h 634"/>
              <a:gd name="T120" fmla="*/ 2147483647 w 1146"/>
              <a:gd name="T121" fmla="*/ 2147483647 h 634"/>
              <a:gd name="T122" fmla="*/ 2147483647 w 1146"/>
              <a:gd name="T123" fmla="*/ 2147483647 h 634"/>
              <a:gd name="T124" fmla="*/ 377609113 w 1146"/>
              <a:gd name="T125" fmla="*/ 2147483647 h 6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46"/>
              <a:gd name="T190" fmla="*/ 0 h 634"/>
              <a:gd name="T191" fmla="*/ 1146 w 1146"/>
              <a:gd name="T192" fmla="*/ 634 h 6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46" h="634">
                <a:moveTo>
                  <a:pt x="0" y="0"/>
                </a:moveTo>
                <a:lnTo>
                  <a:pt x="0" y="11"/>
                </a:lnTo>
                <a:lnTo>
                  <a:pt x="5" y="16"/>
                </a:lnTo>
                <a:lnTo>
                  <a:pt x="10" y="21"/>
                </a:lnTo>
                <a:lnTo>
                  <a:pt x="10" y="26"/>
                </a:lnTo>
                <a:lnTo>
                  <a:pt x="16" y="32"/>
                </a:lnTo>
                <a:lnTo>
                  <a:pt x="21" y="37"/>
                </a:lnTo>
                <a:lnTo>
                  <a:pt x="21" y="42"/>
                </a:lnTo>
                <a:lnTo>
                  <a:pt x="26" y="48"/>
                </a:lnTo>
                <a:lnTo>
                  <a:pt x="26" y="53"/>
                </a:lnTo>
                <a:lnTo>
                  <a:pt x="32" y="58"/>
                </a:lnTo>
                <a:lnTo>
                  <a:pt x="37" y="63"/>
                </a:lnTo>
                <a:lnTo>
                  <a:pt x="42" y="69"/>
                </a:lnTo>
                <a:lnTo>
                  <a:pt x="47" y="74"/>
                </a:lnTo>
                <a:lnTo>
                  <a:pt x="53" y="79"/>
                </a:lnTo>
                <a:lnTo>
                  <a:pt x="58" y="84"/>
                </a:lnTo>
                <a:lnTo>
                  <a:pt x="63" y="90"/>
                </a:lnTo>
                <a:lnTo>
                  <a:pt x="68" y="90"/>
                </a:lnTo>
                <a:lnTo>
                  <a:pt x="74" y="90"/>
                </a:lnTo>
                <a:lnTo>
                  <a:pt x="79" y="95"/>
                </a:lnTo>
                <a:lnTo>
                  <a:pt x="84" y="95"/>
                </a:lnTo>
                <a:lnTo>
                  <a:pt x="90" y="100"/>
                </a:lnTo>
                <a:lnTo>
                  <a:pt x="95" y="100"/>
                </a:lnTo>
                <a:lnTo>
                  <a:pt x="100" y="100"/>
                </a:lnTo>
                <a:lnTo>
                  <a:pt x="105" y="106"/>
                </a:lnTo>
                <a:lnTo>
                  <a:pt x="111" y="106"/>
                </a:lnTo>
                <a:lnTo>
                  <a:pt x="116" y="106"/>
                </a:lnTo>
                <a:lnTo>
                  <a:pt x="121" y="106"/>
                </a:lnTo>
                <a:lnTo>
                  <a:pt x="127" y="106"/>
                </a:lnTo>
                <a:lnTo>
                  <a:pt x="132" y="111"/>
                </a:lnTo>
                <a:lnTo>
                  <a:pt x="137" y="111"/>
                </a:lnTo>
                <a:lnTo>
                  <a:pt x="142" y="111"/>
                </a:lnTo>
                <a:lnTo>
                  <a:pt x="148" y="111"/>
                </a:lnTo>
                <a:lnTo>
                  <a:pt x="153" y="111"/>
                </a:lnTo>
                <a:lnTo>
                  <a:pt x="158" y="116"/>
                </a:lnTo>
                <a:lnTo>
                  <a:pt x="164" y="116"/>
                </a:lnTo>
                <a:lnTo>
                  <a:pt x="169" y="116"/>
                </a:lnTo>
                <a:lnTo>
                  <a:pt x="174" y="116"/>
                </a:lnTo>
                <a:lnTo>
                  <a:pt x="179" y="116"/>
                </a:lnTo>
                <a:lnTo>
                  <a:pt x="185" y="116"/>
                </a:lnTo>
                <a:lnTo>
                  <a:pt x="190" y="116"/>
                </a:lnTo>
                <a:lnTo>
                  <a:pt x="195" y="116"/>
                </a:lnTo>
                <a:lnTo>
                  <a:pt x="200" y="121"/>
                </a:lnTo>
                <a:lnTo>
                  <a:pt x="206" y="121"/>
                </a:lnTo>
                <a:lnTo>
                  <a:pt x="211" y="121"/>
                </a:lnTo>
                <a:lnTo>
                  <a:pt x="216" y="121"/>
                </a:lnTo>
                <a:lnTo>
                  <a:pt x="222" y="121"/>
                </a:lnTo>
                <a:lnTo>
                  <a:pt x="227" y="121"/>
                </a:lnTo>
                <a:lnTo>
                  <a:pt x="232" y="121"/>
                </a:lnTo>
                <a:lnTo>
                  <a:pt x="237" y="121"/>
                </a:lnTo>
                <a:lnTo>
                  <a:pt x="243" y="121"/>
                </a:lnTo>
                <a:lnTo>
                  <a:pt x="248" y="121"/>
                </a:lnTo>
                <a:lnTo>
                  <a:pt x="253" y="127"/>
                </a:lnTo>
                <a:lnTo>
                  <a:pt x="259" y="127"/>
                </a:lnTo>
                <a:lnTo>
                  <a:pt x="264" y="127"/>
                </a:lnTo>
                <a:lnTo>
                  <a:pt x="269" y="127"/>
                </a:lnTo>
                <a:lnTo>
                  <a:pt x="274" y="127"/>
                </a:lnTo>
                <a:lnTo>
                  <a:pt x="280" y="127"/>
                </a:lnTo>
                <a:lnTo>
                  <a:pt x="285" y="127"/>
                </a:lnTo>
                <a:lnTo>
                  <a:pt x="290" y="127"/>
                </a:lnTo>
                <a:lnTo>
                  <a:pt x="296" y="127"/>
                </a:lnTo>
                <a:lnTo>
                  <a:pt x="301" y="127"/>
                </a:lnTo>
                <a:lnTo>
                  <a:pt x="306" y="127"/>
                </a:lnTo>
                <a:lnTo>
                  <a:pt x="311" y="127"/>
                </a:lnTo>
                <a:lnTo>
                  <a:pt x="317" y="127"/>
                </a:lnTo>
                <a:lnTo>
                  <a:pt x="322" y="132"/>
                </a:lnTo>
                <a:lnTo>
                  <a:pt x="327" y="132"/>
                </a:lnTo>
                <a:lnTo>
                  <a:pt x="332" y="132"/>
                </a:lnTo>
                <a:lnTo>
                  <a:pt x="338" y="132"/>
                </a:lnTo>
                <a:lnTo>
                  <a:pt x="343" y="132"/>
                </a:lnTo>
                <a:lnTo>
                  <a:pt x="348" y="132"/>
                </a:lnTo>
                <a:lnTo>
                  <a:pt x="354" y="132"/>
                </a:lnTo>
                <a:lnTo>
                  <a:pt x="359" y="132"/>
                </a:lnTo>
                <a:lnTo>
                  <a:pt x="364" y="132"/>
                </a:lnTo>
                <a:lnTo>
                  <a:pt x="369" y="132"/>
                </a:lnTo>
                <a:lnTo>
                  <a:pt x="375" y="132"/>
                </a:lnTo>
                <a:lnTo>
                  <a:pt x="380" y="132"/>
                </a:lnTo>
                <a:lnTo>
                  <a:pt x="385" y="132"/>
                </a:lnTo>
                <a:lnTo>
                  <a:pt x="391" y="132"/>
                </a:lnTo>
                <a:lnTo>
                  <a:pt x="396" y="132"/>
                </a:lnTo>
                <a:lnTo>
                  <a:pt x="401" y="132"/>
                </a:lnTo>
                <a:lnTo>
                  <a:pt x="406" y="132"/>
                </a:lnTo>
                <a:lnTo>
                  <a:pt x="412" y="132"/>
                </a:lnTo>
                <a:lnTo>
                  <a:pt x="417" y="132"/>
                </a:lnTo>
                <a:lnTo>
                  <a:pt x="422" y="137"/>
                </a:lnTo>
                <a:lnTo>
                  <a:pt x="428" y="137"/>
                </a:lnTo>
                <a:lnTo>
                  <a:pt x="433" y="137"/>
                </a:lnTo>
                <a:lnTo>
                  <a:pt x="438" y="137"/>
                </a:lnTo>
                <a:lnTo>
                  <a:pt x="443" y="137"/>
                </a:lnTo>
                <a:lnTo>
                  <a:pt x="449" y="137"/>
                </a:lnTo>
                <a:lnTo>
                  <a:pt x="454" y="137"/>
                </a:lnTo>
                <a:lnTo>
                  <a:pt x="459" y="137"/>
                </a:lnTo>
                <a:lnTo>
                  <a:pt x="464" y="137"/>
                </a:lnTo>
                <a:lnTo>
                  <a:pt x="470" y="137"/>
                </a:lnTo>
                <a:lnTo>
                  <a:pt x="475" y="137"/>
                </a:lnTo>
                <a:lnTo>
                  <a:pt x="480" y="137"/>
                </a:lnTo>
                <a:lnTo>
                  <a:pt x="486" y="137"/>
                </a:lnTo>
                <a:lnTo>
                  <a:pt x="491" y="137"/>
                </a:lnTo>
                <a:lnTo>
                  <a:pt x="496" y="137"/>
                </a:lnTo>
                <a:lnTo>
                  <a:pt x="501" y="137"/>
                </a:lnTo>
                <a:lnTo>
                  <a:pt x="507" y="137"/>
                </a:lnTo>
                <a:lnTo>
                  <a:pt x="512" y="137"/>
                </a:lnTo>
                <a:lnTo>
                  <a:pt x="517" y="137"/>
                </a:lnTo>
                <a:lnTo>
                  <a:pt x="523" y="137"/>
                </a:lnTo>
                <a:lnTo>
                  <a:pt x="528" y="137"/>
                </a:lnTo>
                <a:lnTo>
                  <a:pt x="533" y="137"/>
                </a:lnTo>
                <a:lnTo>
                  <a:pt x="538" y="137"/>
                </a:lnTo>
                <a:lnTo>
                  <a:pt x="544" y="137"/>
                </a:lnTo>
                <a:lnTo>
                  <a:pt x="549" y="137"/>
                </a:lnTo>
                <a:lnTo>
                  <a:pt x="554" y="137"/>
                </a:lnTo>
                <a:lnTo>
                  <a:pt x="560" y="137"/>
                </a:lnTo>
                <a:lnTo>
                  <a:pt x="565" y="143"/>
                </a:lnTo>
                <a:lnTo>
                  <a:pt x="570" y="143"/>
                </a:lnTo>
                <a:lnTo>
                  <a:pt x="575" y="143"/>
                </a:lnTo>
                <a:lnTo>
                  <a:pt x="581" y="143"/>
                </a:lnTo>
                <a:lnTo>
                  <a:pt x="586" y="143"/>
                </a:lnTo>
                <a:lnTo>
                  <a:pt x="591" y="143"/>
                </a:lnTo>
                <a:lnTo>
                  <a:pt x="596" y="143"/>
                </a:lnTo>
                <a:lnTo>
                  <a:pt x="602" y="143"/>
                </a:lnTo>
                <a:lnTo>
                  <a:pt x="607" y="143"/>
                </a:lnTo>
                <a:lnTo>
                  <a:pt x="612" y="143"/>
                </a:lnTo>
                <a:lnTo>
                  <a:pt x="618" y="143"/>
                </a:lnTo>
                <a:lnTo>
                  <a:pt x="623" y="143"/>
                </a:lnTo>
                <a:lnTo>
                  <a:pt x="628" y="143"/>
                </a:lnTo>
                <a:lnTo>
                  <a:pt x="633" y="143"/>
                </a:lnTo>
                <a:lnTo>
                  <a:pt x="639" y="143"/>
                </a:lnTo>
                <a:lnTo>
                  <a:pt x="644" y="143"/>
                </a:lnTo>
                <a:lnTo>
                  <a:pt x="649" y="143"/>
                </a:lnTo>
                <a:lnTo>
                  <a:pt x="655" y="143"/>
                </a:lnTo>
                <a:lnTo>
                  <a:pt x="660" y="143"/>
                </a:lnTo>
                <a:lnTo>
                  <a:pt x="665" y="143"/>
                </a:lnTo>
                <a:lnTo>
                  <a:pt x="670" y="143"/>
                </a:lnTo>
                <a:lnTo>
                  <a:pt x="676" y="143"/>
                </a:lnTo>
                <a:lnTo>
                  <a:pt x="681" y="143"/>
                </a:lnTo>
                <a:lnTo>
                  <a:pt x="686" y="143"/>
                </a:lnTo>
                <a:lnTo>
                  <a:pt x="692" y="143"/>
                </a:lnTo>
                <a:lnTo>
                  <a:pt x="697" y="143"/>
                </a:lnTo>
                <a:lnTo>
                  <a:pt x="702" y="143"/>
                </a:lnTo>
                <a:lnTo>
                  <a:pt x="707" y="143"/>
                </a:lnTo>
                <a:lnTo>
                  <a:pt x="713" y="143"/>
                </a:lnTo>
                <a:lnTo>
                  <a:pt x="718" y="143"/>
                </a:lnTo>
                <a:lnTo>
                  <a:pt x="723" y="143"/>
                </a:lnTo>
                <a:lnTo>
                  <a:pt x="728" y="143"/>
                </a:lnTo>
                <a:lnTo>
                  <a:pt x="734" y="143"/>
                </a:lnTo>
                <a:lnTo>
                  <a:pt x="739" y="143"/>
                </a:lnTo>
                <a:lnTo>
                  <a:pt x="744" y="143"/>
                </a:lnTo>
                <a:lnTo>
                  <a:pt x="750" y="148"/>
                </a:lnTo>
                <a:lnTo>
                  <a:pt x="755" y="148"/>
                </a:lnTo>
                <a:lnTo>
                  <a:pt x="760" y="148"/>
                </a:lnTo>
                <a:lnTo>
                  <a:pt x="765" y="148"/>
                </a:lnTo>
                <a:lnTo>
                  <a:pt x="771" y="148"/>
                </a:lnTo>
                <a:lnTo>
                  <a:pt x="776" y="148"/>
                </a:lnTo>
                <a:lnTo>
                  <a:pt x="781" y="148"/>
                </a:lnTo>
                <a:lnTo>
                  <a:pt x="787" y="148"/>
                </a:lnTo>
                <a:lnTo>
                  <a:pt x="792" y="148"/>
                </a:lnTo>
                <a:lnTo>
                  <a:pt x="797" y="148"/>
                </a:lnTo>
                <a:lnTo>
                  <a:pt x="802" y="148"/>
                </a:lnTo>
                <a:lnTo>
                  <a:pt x="808" y="148"/>
                </a:lnTo>
                <a:lnTo>
                  <a:pt x="813" y="148"/>
                </a:lnTo>
                <a:lnTo>
                  <a:pt x="818" y="148"/>
                </a:lnTo>
                <a:lnTo>
                  <a:pt x="824" y="148"/>
                </a:lnTo>
                <a:lnTo>
                  <a:pt x="829" y="148"/>
                </a:lnTo>
                <a:lnTo>
                  <a:pt x="834" y="148"/>
                </a:lnTo>
                <a:lnTo>
                  <a:pt x="839" y="148"/>
                </a:lnTo>
                <a:lnTo>
                  <a:pt x="845" y="148"/>
                </a:lnTo>
                <a:lnTo>
                  <a:pt x="850" y="148"/>
                </a:lnTo>
                <a:lnTo>
                  <a:pt x="855" y="148"/>
                </a:lnTo>
                <a:lnTo>
                  <a:pt x="860" y="148"/>
                </a:lnTo>
                <a:lnTo>
                  <a:pt x="866" y="148"/>
                </a:lnTo>
                <a:lnTo>
                  <a:pt x="871" y="148"/>
                </a:lnTo>
                <a:lnTo>
                  <a:pt x="876" y="148"/>
                </a:lnTo>
                <a:lnTo>
                  <a:pt x="882" y="148"/>
                </a:lnTo>
                <a:lnTo>
                  <a:pt x="887" y="148"/>
                </a:lnTo>
                <a:lnTo>
                  <a:pt x="892" y="148"/>
                </a:lnTo>
                <a:lnTo>
                  <a:pt x="897" y="148"/>
                </a:lnTo>
                <a:lnTo>
                  <a:pt x="903" y="148"/>
                </a:lnTo>
                <a:lnTo>
                  <a:pt x="908" y="148"/>
                </a:lnTo>
                <a:lnTo>
                  <a:pt x="913" y="148"/>
                </a:lnTo>
                <a:lnTo>
                  <a:pt x="919" y="148"/>
                </a:lnTo>
                <a:lnTo>
                  <a:pt x="924" y="148"/>
                </a:lnTo>
                <a:lnTo>
                  <a:pt x="929" y="148"/>
                </a:lnTo>
                <a:lnTo>
                  <a:pt x="934" y="148"/>
                </a:lnTo>
                <a:lnTo>
                  <a:pt x="940" y="148"/>
                </a:lnTo>
                <a:lnTo>
                  <a:pt x="945" y="148"/>
                </a:lnTo>
                <a:lnTo>
                  <a:pt x="950" y="148"/>
                </a:lnTo>
                <a:lnTo>
                  <a:pt x="956" y="148"/>
                </a:lnTo>
                <a:lnTo>
                  <a:pt x="961" y="153"/>
                </a:lnTo>
                <a:lnTo>
                  <a:pt x="966" y="153"/>
                </a:lnTo>
                <a:lnTo>
                  <a:pt x="971" y="153"/>
                </a:lnTo>
                <a:lnTo>
                  <a:pt x="977" y="153"/>
                </a:lnTo>
                <a:lnTo>
                  <a:pt x="982" y="153"/>
                </a:lnTo>
                <a:lnTo>
                  <a:pt x="987" y="153"/>
                </a:lnTo>
                <a:lnTo>
                  <a:pt x="992" y="153"/>
                </a:lnTo>
                <a:lnTo>
                  <a:pt x="998" y="153"/>
                </a:lnTo>
                <a:lnTo>
                  <a:pt x="1003" y="153"/>
                </a:lnTo>
                <a:lnTo>
                  <a:pt x="1008" y="153"/>
                </a:lnTo>
                <a:lnTo>
                  <a:pt x="1014" y="153"/>
                </a:lnTo>
                <a:lnTo>
                  <a:pt x="1019" y="153"/>
                </a:lnTo>
                <a:lnTo>
                  <a:pt x="1024" y="153"/>
                </a:lnTo>
                <a:lnTo>
                  <a:pt x="1029" y="153"/>
                </a:lnTo>
                <a:lnTo>
                  <a:pt x="1035" y="153"/>
                </a:lnTo>
                <a:lnTo>
                  <a:pt x="1040" y="153"/>
                </a:lnTo>
                <a:lnTo>
                  <a:pt x="1045" y="153"/>
                </a:lnTo>
                <a:lnTo>
                  <a:pt x="1051" y="153"/>
                </a:lnTo>
                <a:lnTo>
                  <a:pt x="1056" y="153"/>
                </a:lnTo>
                <a:lnTo>
                  <a:pt x="1061" y="153"/>
                </a:lnTo>
                <a:lnTo>
                  <a:pt x="1066" y="153"/>
                </a:lnTo>
                <a:lnTo>
                  <a:pt x="1072" y="153"/>
                </a:lnTo>
                <a:lnTo>
                  <a:pt x="1077" y="153"/>
                </a:lnTo>
                <a:lnTo>
                  <a:pt x="1082" y="153"/>
                </a:lnTo>
                <a:lnTo>
                  <a:pt x="1088" y="153"/>
                </a:lnTo>
                <a:lnTo>
                  <a:pt x="1093" y="153"/>
                </a:lnTo>
                <a:lnTo>
                  <a:pt x="1098" y="153"/>
                </a:lnTo>
                <a:lnTo>
                  <a:pt x="1103" y="153"/>
                </a:lnTo>
                <a:lnTo>
                  <a:pt x="1109" y="153"/>
                </a:lnTo>
                <a:lnTo>
                  <a:pt x="1114" y="153"/>
                </a:lnTo>
                <a:lnTo>
                  <a:pt x="1119" y="158"/>
                </a:lnTo>
                <a:lnTo>
                  <a:pt x="1124" y="158"/>
                </a:lnTo>
                <a:lnTo>
                  <a:pt x="1130" y="158"/>
                </a:lnTo>
                <a:lnTo>
                  <a:pt x="1135" y="158"/>
                </a:lnTo>
                <a:lnTo>
                  <a:pt x="1140" y="158"/>
                </a:lnTo>
                <a:lnTo>
                  <a:pt x="1146" y="158"/>
                </a:lnTo>
                <a:lnTo>
                  <a:pt x="1140" y="158"/>
                </a:lnTo>
                <a:lnTo>
                  <a:pt x="1135" y="158"/>
                </a:lnTo>
                <a:lnTo>
                  <a:pt x="1130" y="158"/>
                </a:lnTo>
                <a:lnTo>
                  <a:pt x="1124" y="164"/>
                </a:lnTo>
                <a:lnTo>
                  <a:pt x="1119" y="164"/>
                </a:lnTo>
                <a:lnTo>
                  <a:pt x="1114" y="164"/>
                </a:lnTo>
                <a:lnTo>
                  <a:pt x="1109" y="164"/>
                </a:lnTo>
                <a:lnTo>
                  <a:pt x="1103" y="164"/>
                </a:lnTo>
                <a:lnTo>
                  <a:pt x="1098" y="164"/>
                </a:lnTo>
                <a:lnTo>
                  <a:pt x="1093" y="164"/>
                </a:lnTo>
                <a:lnTo>
                  <a:pt x="1088" y="164"/>
                </a:lnTo>
                <a:lnTo>
                  <a:pt x="1082" y="164"/>
                </a:lnTo>
                <a:lnTo>
                  <a:pt x="1077" y="164"/>
                </a:lnTo>
                <a:lnTo>
                  <a:pt x="1072" y="164"/>
                </a:lnTo>
                <a:lnTo>
                  <a:pt x="1066" y="164"/>
                </a:lnTo>
                <a:lnTo>
                  <a:pt x="1061" y="164"/>
                </a:lnTo>
                <a:lnTo>
                  <a:pt x="1056" y="164"/>
                </a:lnTo>
                <a:lnTo>
                  <a:pt x="1051" y="164"/>
                </a:lnTo>
                <a:lnTo>
                  <a:pt x="1045" y="164"/>
                </a:lnTo>
                <a:lnTo>
                  <a:pt x="1040" y="164"/>
                </a:lnTo>
                <a:lnTo>
                  <a:pt x="1035" y="164"/>
                </a:lnTo>
                <a:lnTo>
                  <a:pt x="1029" y="164"/>
                </a:lnTo>
                <a:lnTo>
                  <a:pt x="1024" y="164"/>
                </a:lnTo>
                <a:lnTo>
                  <a:pt x="1019" y="164"/>
                </a:lnTo>
                <a:lnTo>
                  <a:pt x="1014" y="164"/>
                </a:lnTo>
                <a:lnTo>
                  <a:pt x="1008" y="164"/>
                </a:lnTo>
                <a:lnTo>
                  <a:pt x="1003" y="164"/>
                </a:lnTo>
                <a:lnTo>
                  <a:pt x="998" y="164"/>
                </a:lnTo>
                <a:lnTo>
                  <a:pt x="992" y="164"/>
                </a:lnTo>
                <a:lnTo>
                  <a:pt x="987" y="164"/>
                </a:lnTo>
                <a:lnTo>
                  <a:pt x="982" y="164"/>
                </a:lnTo>
                <a:lnTo>
                  <a:pt x="977" y="169"/>
                </a:lnTo>
                <a:lnTo>
                  <a:pt x="971" y="169"/>
                </a:lnTo>
                <a:lnTo>
                  <a:pt x="966" y="169"/>
                </a:lnTo>
                <a:lnTo>
                  <a:pt x="961" y="169"/>
                </a:lnTo>
                <a:lnTo>
                  <a:pt x="956" y="169"/>
                </a:lnTo>
                <a:lnTo>
                  <a:pt x="950" y="169"/>
                </a:lnTo>
                <a:lnTo>
                  <a:pt x="945" y="169"/>
                </a:lnTo>
                <a:lnTo>
                  <a:pt x="940" y="169"/>
                </a:lnTo>
                <a:lnTo>
                  <a:pt x="934" y="169"/>
                </a:lnTo>
                <a:lnTo>
                  <a:pt x="929" y="169"/>
                </a:lnTo>
                <a:lnTo>
                  <a:pt x="924" y="169"/>
                </a:lnTo>
                <a:lnTo>
                  <a:pt x="919" y="169"/>
                </a:lnTo>
                <a:lnTo>
                  <a:pt x="913" y="169"/>
                </a:lnTo>
                <a:lnTo>
                  <a:pt x="908" y="169"/>
                </a:lnTo>
                <a:lnTo>
                  <a:pt x="903" y="169"/>
                </a:lnTo>
                <a:lnTo>
                  <a:pt x="897" y="169"/>
                </a:lnTo>
                <a:lnTo>
                  <a:pt x="892" y="169"/>
                </a:lnTo>
                <a:lnTo>
                  <a:pt x="887" y="169"/>
                </a:lnTo>
                <a:lnTo>
                  <a:pt x="882" y="169"/>
                </a:lnTo>
                <a:lnTo>
                  <a:pt x="876" y="169"/>
                </a:lnTo>
                <a:lnTo>
                  <a:pt x="871" y="169"/>
                </a:lnTo>
                <a:lnTo>
                  <a:pt x="866" y="169"/>
                </a:lnTo>
                <a:lnTo>
                  <a:pt x="860" y="169"/>
                </a:lnTo>
                <a:lnTo>
                  <a:pt x="855" y="169"/>
                </a:lnTo>
                <a:lnTo>
                  <a:pt x="850" y="169"/>
                </a:lnTo>
                <a:lnTo>
                  <a:pt x="845" y="169"/>
                </a:lnTo>
                <a:lnTo>
                  <a:pt x="839" y="169"/>
                </a:lnTo>
                <a:lnTo>
                  <a:pt x="834" y="169"/>
                </a:lnTo>
                <a:lnTo>
                  <a:pt x="829" y="169"/>
                </a:lnTo>
                <a:lnTo>
                  <a:pt x="824" y="169"/>
                </a:lnTo>
                <a:lnTo>
                  <a:pt x="818" y="169"/>
                </a:lnTo>
                <a:lnTo>
                  <a:pt x="813" y="169"/>
                </a:lnTo>
                <a:lnTo>
                  <a:pt x="808" y="169"/>
                </a:lnTo>
                <a:lnTo>
                  <a:pt x="802" y="169"/>
                </a:lnTo>
                <a:lnTo>
                  <a:pt x="797" y="169"/>
                </a:lnTo>
                <a:lnTo>
                  <a:pt x="792" y="169"/>
                </a:lnTo>
                <a:lnTo>
                  <a:pt x="787" y="169"/>
                </a:lnTo>
                <a:lnTo>
                  <a:pt x="781" y="169"/>
                </a:lnTo>
                <a:lnTo>
                  <a:pt x="776" y="169"/>
                </a:lnTo>
                <a:lnTo>
                  <a:pt x="771" y="174"/>
                </a:lnTo>
                <a:lnTo>
                  <a:pt x="765" y="174"/>
                </a:lnTo>
                <a:lnTo>
                  <a:pt x="760" y="174"/>
                </a:lnTo>
                <a:lnTo>
                  <a:pt x="755" y="174"/>
                </a:lnTo>
                <a:lnTo>
                  <a:pt x="750" y="174"/>
                </a:lnTo>
                <a:lnTo>
                  <a:pt x="744" y="174"/>
                </a:lnTo>
                <a:lnTo>
                  <a:pt x="739" y="174"/>
                </a:lnTo>
                <a:lnTo>
                  <a:pt x="734" y="174"/>
                </a:lnTo>
                <a:lnTo>
                  <a:pt x="728" y="174"/>
                </a:lnTo>
                <a:lnTo>
                  <a:pt x="723" y="174"/>
                </a:lnTo>
                <a:lnTo>
                  <a:pt x="718" y="174"/>
                </a:lnTo>
                <a:lnTo>
                  <a:pt x="713" y="174"/>
                </a:lnTo>
                <a:lnTo>
                  <a:pt x="707" y="174"/>
                </a:lnTo>
                <a:lnTo>
                  <a:pt x="702" y="174"/>
                </a:lnTo>
                <a:lnTo>
                  <a:pt x="697" y="174"/>
                </a:lnTo>
                <a:lnTo>
                  <a:pt x="692" y="174"/>
                </a:lnTo>
                <a:lnTo>
                  <a:pt x="686" y="174"/>
                </a:lnTo>
                <a:lnTo>
                  <a:pt x="681" y="174"/>
                </a:lnTo>
                <a:lnTo>
                  <a:pt x="676" y="174"/>
                </a:lnTo>
                <a:lnTo>
                  <a:pt x="670" y="174"/>
                </a:lnTo>
                <a:lnTo>
                  <a:pt x="665" y="174"/>
                </a:lnTo>
                <a:lnTo>
                  <a:pt x="660" y="174"/>
                </a:lnTo>
                <a:lnTo>
                  <a:pt x="655" y="174"/>
                </a:lnTo>
                <a:lnTo>
                  <a:pt x="649" y="174"/>
                </a:lnTo>
                <a:lnTo>
                  <a:pt x="644" y="174"/>
                </a:lnTo>
                <a:lnTo>
                  <a:pt x="639" y="174"/>
                </a:lnTo>
                <a:lnTo>
                  <a:pt x="633" y="174"/>
                </a:lnTo>
                <a:lnTo>
                  <a:pt x="628" y="174"/>
                </a:lnTo>
                <a:lnTo>
                  <a:pt x="623" y="174"/>
                </a:lnTo>
                <a:lnTo>
                  <a:pt x="618" y="174"/>
                </a:lnTo>
                <a:lnTo>
                  <a:pt x="612" y="174"/>
                </a:lnTo>
                <a:lnTo>
                  <a:pt x="607" y="174"/>
                </a:lnTo>
                <a:lnTo>
                  <a:pt x="602" y="174"/>
                </a:lnTo>
                <a:lnTo>
                  <a:pt x="596" y="174"/>
                </a:lnTo>
                <a:lnTo>
                  <a:pt x="591" y="174"/>
                </a:lnTo>
                <a:lnTo>
                  <a:pt x="586" y="174"/>
                </a:lnTo>
                <a:lnTo>
                  <a:pt x="581" y="180"/>
                </a:lnTo>
                <a:lnTo>
                  <a:pt x="575" y="180"/>
                </a:lnTo>
                <a:lnTo>
                  <a:pt x="570" y="180"/>
                </a:lnTo>
                <a:lnTo>
                  <a:pt x="565" y="180"/>
                </a:lnTo>
                <a:lnTo>
                  <a:pt x="560" y="180"/>
                </a:lnTo>
                <a:lnTo>
                  <a:pt x="554" y="180"/>
                </a:lnTo>
                <a:lnTo>
                  <a:pt x="549" y="180"/>
                </a:lnTo>
                <a:lnTo>
                  <a:pt x="544" y="180"/>
                </a:lnTo>
                <a:lnTo>
                  <a:pt x="538" y="180"/>
                </a:lnTo>
                <a:lnTo>
                  <a:pt x="533" y="180"/>
                </a:lnTo>
                <a:lnTo>
                  <a:pt x="528" y="180"/>
                </a:lnTo>
                <a:lnTo>
                  <a:pt x="523" y="180"/>
                </a:lnTo>
                <a:lnTo>
                  <a:pt x="517" y="180"/>
                </a:lnTo>
                <a:lnTo>
                  <a:pt x="512" y="180"/>
                </a:lnTo>
                <a:lnTo>
                  <a:pt x="507" y="180"/>
                </a:lnTo>
                <a:lnTo>
                  <a:pt x="501" y="180"/>
                </a:lnTo>
                <a:lnTo>
                  <a:pt x="496" y="180"/>
                </a:lnTo>
                <a:lnTo>
                  <a:pt x="491" y="180"/>
                </a:lnTo>
                <a:lnTo>
                  <a:pt x="486" y="180"/>
                </a:lnTo>
                <a:lnTo>
                  <a:pt x="480" y="180"/>
                </a:lnTo>
                <a:lnTo>
                  <a:pt x="475" y="180"/>
                </a:lnTo>
                <a:lnTo>
                  <a:pt x="470" y="180"/>
                </a:lnTo>
                <a:lnTo>
                  <a:pt x="464" y="180"/>
                </a:lnTo>
                <a:lnTo>
                  <a:pt x="459" y="180"/>
                </a:lnTo>
                <a:lnTo>
                  <a:pt x="454" y="180"/>
                </a:lnTo>
                <a:lnTo>
                  <a:pt x="449" y="180"/>
                </a:lnTo>
                <a:lnTo>
                  <a:pt x="443" y="180"/>
                </a:lnTo>
                <a:lnTo>
                  <a:pt x="438" y="185"/>
                </a:lnTo>
                <a:lnTo>
                  <a:pt x="433" y="185"/>
                </a:lnTo>
                <a:lnTo>
                  <a:pt x="428" y="185"/>
                </a:lnTo>
                <a:lnTo>
                  <a:pt x="422" y="185"/>
                </a:lnTo>
                <a:lnTo>
                  <a:pt x="417" y="185"/>
                </a:lnTo>
                <a:lnTo>
                  <a:pt x="412" y="185"/>
                </a:lnTo>
                <a:lnTo>
                  <a:pt x="406" y="185"/>
                </a:lnTo>
                <a:lnTo>
                  <a:pt x="401" y="185"/>
                </a:lnTo>
                <a:lnTo>
                  <a:pt x="396" y="185"/>
                </a:lnTo>
                <a:lnTo>
                  <a:pt x="391" y="185"/>
                </a:lnTo>
                <a:lnTo>
                  <a:pt x="385" y="185"/>
                </a:lnTo>
                <a:lnTo>
                  <a:pt x="380" y="185"/>
                </a:lnTo>
                <a:lnTo>
                  <a:pt x="375" y="185"/>
                </a:lnTo>
                <a:lnTo>
                  <a:pt x="369" y="185"/>
                </a:lnTo>
                <a:lnTo>
                  <a:pt x="364" y="185"/>
                </a:lnTo>
                <a:lnTo>
                  <a:pt x="359" y="185"/>
                </a:lnTo>
                <a:lnTo>
                  <a:pt x="354" y="185"/>
                </a:lnTo>
                <a:lnTo>
                  <a:pt x="348" y="185"/>
                </a:lnTo>
                <a:lnTo>
                  <a:pt x="343" y="185"/>
                </a:lnTo>
                <a:lnTo>
                  <a:pt x="338" y="185"/>
                </a:lnTo>
                <a:lnTo>
                  <a:pt x="332" y="190"/>
                </a:lnTo>
                <a:lnTo>
                  <a:pt x="327" y="190"/>
                </a:lnTo>
                <a:lnTo>
                  <a:pt x="322" y="190"/>
                </a:lnTo>
                <a:lnTo>
                  <a:pt x="317" y="190"/>
                </a:lnTo>
                <a:lnTo>
                  <a:pt x="311" y="190"/>
                </a:lnTo>
                <a:lnTo>
                  <a:pt x="306" y="190"/>
                </a:lnTo>
                <a:lnTo>
                  <a:pt x="301" y="190"/>
                </a:lnTo>
                <a:lnTo>
                  <a:pt x="296" y="190"/>
                </a:lnTo>
                <a:lnTo>
                  <a:pt x="290" y="190"/>
                </a:lnTo>
                <a:lnTo>
                  <a:pt x="285" y="190"/>
                </a:lnTo>
                <a:lnTo>
                  <a:pt x="280" y="190"/>
                </a:lnTo>
                <a:lnTo>
                  <a:pt x="274" y="190"/>
                </a:lnTo>
                <a:lnTo>
                  <a:pt x="269" y="190"/>
                </a:lnTo>
                <a:lnTo>
                  <a:pt x="264" y="190"/>
                </a:lnTo>
                <a:lnTo>
                  <a:pt x="259" y="195"/>
                </a:lnTo>
                <a:lnTo>
                  <a:pt x="253" y="195"/>
                </a:lnTo>
                <a:lnTo>
                  <a:pt x="248" y="195"/>
                </a:lnTo>
                <a:lnTo>
                  <a:pt x="243" y="195"/>
                </a:lnTo>
                <a:lnTo>
                  <a:pt x="237" y="195"/>
                </a:lnTo>
                <a:lnTo>
                  <a:pt x="232" y="195"/>
                </a:lnTo>
                <a:lnTo>
                  <a:pt x="227" y="195"/>
                </a:lnTo>
                <a:lnTo>
                  <a:pt x="222" y="195"/>
                </a:lnTo>
                <a:lnTo>
                  <a:pt x="216" y="195"/>
                </a:lnTo>
                <a:lnTo>
                  <a:pt x="211" y="195"/>
                </a:lnTo>
                <a:lnTo>
                  <a:pt x="206" y="195"/>
                </a:lnTo>
                <a:lnTo>
                  <a:pt x="200" y="201"/>
                </a:lnTo>
                <a:lnTo>
                  <a:pt x="195" y="201"/>
                </a:lnTo>
                <a:lnTo>
                  <a:pt x="190" y="201"/>
                </a:lnTo>
                <a:lnTo>
                  <a:pt x="185" y="201"/>
                </a:lnTo>
                <a:lnTo>
                  <a:pt x="179" y="201"/>
                </a:lnTo>
                <a:lnTo>
                  <a:pt x="174" y="201"/>
                </a:lnTo>
                <a:lnTo>
                  <a:pt x="169" y="201"/>
                </a:lnTo>
                <a:lnTo>
                  <a:pt x="164" y="206"/>
                </a:lnTo>
                <a:lnTo>
                  <a:pt x="158" y="206"/>
                </a:lnTo>
                <a:lnTo>
                  <a:pt x="153" y="206"/>
                </a:lnTo>
                <a:lnTo>
                  <a:pt x="148" y="206"/>
                </a:lnTo>
                <a:lnTo>
                  <a:pt x="142" y="206"/>
                </a:lnTo>
                <a:lnTo>
                  <a:pt x="137" y="206"/>
                </a:lnTo>
                <a:lnTo>
                  <a:pt x="132" y="211"/>
                </a:lnTo>
                <a:lnTo>
                  <a:pt x="127" y="211"/>
                </a:lnTo>
                <a:lnTo>
                  <a:pt x="121" y="211"/>
                </a:lnTo>
                <a:lnTo>
                  <a:pt x="116" y="211"/>
                </a:lnTo>
                <a:lnTo>
                  <a:pt x="111" y="211"/>
                </a:lnTo>
                <a:lnTo>
                  <a:pt x="105" y="216"/>
                </a:lnTo>
                <a:lnTo>
                  <a:pt x="100" y="216"/>
                </a:lnTo>
                <a:lnTo>
                  <a:pt x="95" y="216"/>
                </a:lnTo>
                <a:lnTo>
                  <a:pt x="90" y="222"/>
                </a:lnTo>
                <a:lnTo>
                  <a:pt x="84" y="222"/>
                </a:lnTo>
                <a:lnTo>
                  <a:pt x="79" y="222"/>
                </a:lnTo>
                <a:lnTo>
                  <a:pt x="74" y="227"/>
                </a:lnTo>
                <a:lnTo>
                  <a:pt x="68" y="227"/>
                </a:lnTo>
                <a:lnTo>
                  <a:pt x="63" y="232"/>
                </a:lnTo>
                <a:lnTo>
                  <a:pt x="58" y="232"/>
                </a:lnTo>
                <a:lnTo>
                  <a:pt x="53" y="238"/>
                </a:lnTo>
                <a:lnTo>
                  <a:pt x="47" y="243"/>
                </a:lnTo>
                <a:lnTo>
                  <a:pt x="42" y="248"/>
                </a:lnTo>
                <a:lnTo>
                  <a:pt x="37" y="253"/>
                </a:lnTo>
                <a:lnTo>
                  <a:pt x="32" y="259"/>
                </a:lnTo>
                <a:lnTo>
                  <a:pt x="26" y="264"/>
                </a:lnTo>
                <a:lnTo>
                  <a:pt x="21" y="269"/>
                </a:lnTo>
                <a:lnTo>
                  <a:pt x="21" y="275"/>
                </a:lnTo>
                <a:lnTo>
                  <a:pt x="16" y="280"/>
                </a:lnTo>
                <a:lnTo>
                  <a:pt x="16" y="285"/>
                </a:lnTo>
                <a:lnTo>
                  <a:pt x="10" y="290"/>
                </a:lnTo>
                <a:lnTo>
                  <a:pt x="10" y="296"/>
                </a:lnTo>
                <a:lnTo>
                  <a:pt x="5" y="301"/>
                </a:lnTo>
                <a:lnTo>
                  <a:pt x="0" y="306"/>
                </a:lnTo>
                <a:lnTo>
                  <a:pt x="0" y="317"/>
                </a:lnTo>
                <a:lnTo>
                  <a:pt x="0" y="327"/>
                </a:lnTo>
                <a:lnTo>
                  <a:pt x="5" y="333"/>
                </a:lnTo>
                <a:lnTo>
                  <a:pt x="10" y="338"/>
                </a:lnTo>
                <a:lnTo>
                  <a:pt x="10" y="343"/>
                </a:lnTo>
                <a:lnTo>
                  <a:pt x="16" y="348"/>
                </a:lnTo>
                <a:lnTo>
                  <a:pt x="21" y="354"/>
                </a:lnTo>
                <a:lnTo>
                  <a:pt x="21" y="359"/>
                </a:lnTo>
                <a:lnTo>
                  <a:pt x="26" y="364"/>
                </a:lnTo>
                <a:lnTo>
                  <a:pt x="26" y="370"/>
                </a:lnTo>
                <a:lnTo>
                  <a:pt x="32" y="375"/>
                </a:lnTo>
                <a:lnTo>
                  <a:pt x="32" y="380"/>
                </a:lnTo>
                <a:lnTo>
                  <a:pt x="37" y="385"/>
                </a:lnTo>
                <a:lnTo>
                  <a:pt x="42" y="391"/>
                </a:lnTo>
                <a:lnTo>
                  <a:pt x="47" y="396"/>
                </a:lnTo>
                <a:lnTo>
                  <a:pt x="53" y="401"/>
                </a:lnTo>
                <a:lnTo>
                  <a:pt x="58" y="401"/>
                </a:lnTo>
                <a:lnTo>
                  <a:pt x="63" y="407"/>
                </a:lnTo>
                <a:lnTo>
                  <a:pt x="68" y="407"/>
                </a:lnTo>
                <a:lnTo>
                  <a:pt x="74" y="412"/>
                </a:lnTo>
                <a:lnTo>
                  <a:pt x="79" y="412"/>
                </a:lnTo>
                <a:lnTo>
                  <a:pt x="84" y="412"/>
                </a:lnTo>
                <a:lnTo>
                  <a:pt x="90" y="417"/>
                </a:lnTo>
                <a:lnTo>
                  <a:pt x="95" y="417"/>
                </a:lnTo>
                <a:lnTo>
                  <a:pt x="100" y="417"/>
                </a:lnTo>
                <a:lnTo>
                  <a:pt x="105" y="422"/>
                </a:lnTo>
                <a:lnTo>
                  <a:pt x="111" y="422"/>
                </a:lnTo>
                <a:lnTo>
                  <a:pt x="116" y="422"/>
                </a:lnTo>
                <a:lnTo>
                  <a:pt x="121" y="422"/>
                </a:lnTo>
                <a:lnTo>
                  <a:pt x="127" y="428"/>
                </a:lnTo>
                <a:lnTo>
                  <a:pt x="132" y="428"/>
                </a:lnTo>
                <a:lnTo>
                  <a:pt x="137" y="428"/>
                </a:lnTo>
                <a:lnTo>
                  <a:pt x="142" y="428"/>
                </a:lnTo>
                <a:lnTo>
                  <a:pt x="148" y="428"/>
                </a:lnTo>
                <a:lnTo>
                  <a:pt x="153" y="433"/>
                </a:lnTo>
                <a:lnTo>
                  <a:pt x="158" y="433"/>
                </a:lnTo>
                <a:lnTo>
                  <a:pt x="164" y="433"/>
                </a:lnTo>
                <a:lnTo>
                  <a:pt x="169" y="433"/>
                </a:lnTo>
                <a:lnTo>
                  <a:pt x="174" y="433"/>
                </a:lnTo>
                <a:lnTo>
                  <a:pt x="179" y="433"/>
                </a:lnTo>
                <a:lnTo>
                  <a:pt x="185" y="433"/>
                </a:lnTo>
                <a:lnTo>
                  <a:pt x="190" y="433"/>
                </a:lnTo>
                <a:lnTo>
                  <a:pt x="195" y="438"/>
                </a:lnTo>
                <a:lnTo>
                  <a:pt x="200" y="438"/>
                </a:lnTo>
                <a:lnTo>
                  <a:pt x="206" y="438"/>
                </a:lnTo>
                <a:lnTo>
                  <a:pt x="211" y="438"/>
                </a:lnTo>
                <a:lnTo>
                  <a:pt x="216" y="438"/>
                </a:lnTo>
                <a:lnTo>
                  <a:pt x="222" y="438"/>
                </a:lnTo>
                <a:lnTo>
                  <a:pt x="227" y="438"/>
                </a:lnTo>
                <a:lnTo>
                  <a:pt x="232" y="438"/>
                </a:lnTo>
                <a:lnTo>
                  <a:pt x="237" y="438"/>
                </a:lnTo>
                <a:lnTo>
                  <a:pt x="243" y="444"/>
                </a:lnTo>
                <a:lnTo>
                  <a:pt x="248" y="444"/>
                </a:lnTo>
                <a:lnTo>
                  <a:pt x="253" y="444"/>
                </a:lnTo>
                <a:lnTo>
                  <a:pt x="259" y="444"/>
                </a:lnTo>
                <a:lnTo>
                  <a:pt x="264" y="444"/>
                </a:lnTo>
                <a:lnTo>
                  <a:pt x="269" y="444"/>
                </a:lnTo>
                <a:lnTo>
                  <a:pt x="274" y="444"/>
                </a:lnTo>
                <a:lnTo>
                  <a:pt x="280" y="444"/>
                </a:lnTo>
                <a:lnTo>
                  <a:pt x="285" y="444"/>
                </a:lnTo>
                <a:lnTo>
                  <a:pt x="290" y="444"/>
                </a:lnTo>
                <a:lnTo>
                  <a:pt x="296" y="444"/>
                </a:lnTo>
                <a:lnTo>
                  <a:pt x="301" y="444"/>
                </a:lnTo>
                <a:lnTo>
                  <a:pt x="306" y="444"/>
                </a:lnTo>
                <a:lnTo>
                  <a:pt x="311" y="449"/>
                </a:lnTo>
                <a:lnTo>
                  <a:pt x="317" y="449"/>
                </a:lnTo>
                <a:lnTo>
                  <a:pt x="322" y="449"/>
                </a:lnTo>
                <a:lnTo>
                  <a:pt x="327" y="449"/>
                </a:lnTo>
                <a:lnTo>
                  <a:pt x="332" y="449"/>
                </a:lnTo>
                <a:lnTo>
                  <a:pt x="338" y="449"/>
                </a:lnTo>
                <a:lnTo>
                  <a:pt x="343" y="449"/>
                </a:lnTo>
                <a:lnTo>
                  <a:pt x="348" y="449"/>
                </a:lnTo>
                <a:lnTo>
                  <a:pt x="354" y="449"/>
                </a:lnTo>
                <a:lnTo>
                  <a:pt x="359" y="449"/>
                </a:lnTo>
                <a:lnTo>
                  <a:pt x="364" y="449"/>
                </a:lnTo>
                <a:lnTo>
                  <a:pt x="369" y="449"/>
                </a:lnTo>
                <a:lnTo>
                  <a:pt x="375" y="449"/>
                </a:lnTo>
                <a:lnTo>
                  <a:pt x="380" y="449"/>
                </a:lnTo>
                <a:lnTo>
                  <a:pt x="385" y="449"/>
                </a:lnTo>
                <a:lnTo>
                  <a:pt x="391" y="449"/>
                </a:lnTo>
                <a:lnTo>
                  <a:pt x="396" y="449"/>
                </a:lnTo>
                <a:lnTo>
                  <a:pt x="401" y="449"/>
                </a:lnTo>
                <a:lnTo>
                  <a:pt x="406" y="454"/>
                </a:lnTo>
                <a:lnTo>
                  <a:pt x="412" y="454"/>
                </a:lnTo>
                <a:lnTo>
                  <a:pt x="417" y="454"/>
                </a:lnTo>
                <a:lnTo>
                  <a:pt x="422" y="454"/>
                </a:lnTo>
                <a:lnTo>
                  <a:pt x="428" y="454"/>
                </a:lnTo>
                <a:lnTo>
                  <a:pt x="433" y="454"/>
                </a:lnTo>
                <a:lnTo>
                  <a:pt x="438" y="454"/>
                </a:lnTo>
                <a:lnTo>
                  <a:pt x="443" y="454"/>
                </a:lnTo>
                <a:lnTo>
                  <a:pt x="449" y="454"/>
                </a:lnTo>
                <a:lnTo>
                  <a:pt x="454" y="454"/>
                </a:lnTo>
                <a:lnTo>
                  <a:pt x="459" y="454"/>
                </a:lnTo>
                <a:lnTo>
                  <a:pt x="464" y="454"/>
                </a:lnTo>
                <a:lnTo>
                  <a:pt x="470" y="454"/>
                </a:lnTo>
                <a:lnTo>
                  <a:pt x="475" y="454"/>
                </a:lnTo>
                <a:lnTo>
                  <a:pt x="480" y="454"/>
                </a:lnTo>
                <a:lnTo>
                  <a:pt x="486" y="454"/>
                </a:lnTo>
                <a:lnTo>
                  <a:pt x="491" y="454"/>
                </a:lnTo>
                <a:lnTo>
                  <a:pt x="496" y="454"/>
                </a:lnTo>
                <a:lnTo>
                  <a:pt x="501" y="454"/>
                </a:lnTo>
                <a:lnTo>
                  <a:pt x="507" y="454"/>
                </a:lnTo>
                <a:lnTo>
                  <a:pt x="512" y="454"/>
                </a:lnTo>
                <a:lnTo>
                  <a:pt x="517" y="454"/>
                </a:lnTo>
                <a:lnTo>
                  <a:pt x="523" y="454"/>
                </a:lnTo>
                <a:lnTo>
                  <a:pt x="528" y="454"/>
                </a:lnTo>
                <a:lnTo>
                  <a:pt x="533" y="454"/>
                </a:lnTo>
                <a:lnTo>
                  <a:pt x="538" y="454"/>
                </a:lnTo>
                <a:lnTo>
                  <a:pt x="544" y="459"/>
                </a:lnTo>
                <a:lnTo>
                  <a:pt x="549" y="459"/>
                </a:lnTo>
                <a:lnTo>
                  <a:pt x="554" y="459"/>
                </a:lnTo>
                <a:lnTo>
                  <a:pt x="560" y="459"/>
                </a:lnTo>
                <a:lnTo>
                  <a:pt x="565" y="459"/>
                </a:lnTo>
                <a:lnTo>
                  <a:pt x="570" y="459"/>
                </a:lnTo>
                <a:lnTo>
                  <a:pt x="575" y="459"/>
                </a:lnTo>
                <a:lnTo>
                  <a:pt x="581" y="459"/>
                </a:lnTo>
                <a:lnTo>
                  <a:pt x="586" y="459"/>
                </a:lnTo>
                <a:lnTo>
                  <a:pt x="591" y="459"/>
                </a:lnTo>
                <a:lnTo>
                  <a:pt x="596" y="459"/>
                </a:lnTo>
                <a:lnTo>
                  <a:pt x="602" y="459"/>
                </a:lnTo>
                <a:lnTo>
                  <a:pt x="607" y="459"/>
                </a:lnTo>
                <a:lnTo>
                  <a:pt x="612" y="459"/>
                </a:lnTo>
                <a:lnTo>
                  <a:pt x="618" y="459"/>
                </a:lnTo>
                <a:lnTo>
                  <a:pt x="623" y="459"/>
                </a:lnTo>
                <a:lnTo>
                  <a:pt x="628" y="459"/>
                </a:lnTo>
                <a:lnTo>
                  <a:pt x="633" y="459"/>
                </a:lnTo>
                <a:lnTo>
                  <a:pt x="639" y="459"/>
                </a:lnTo>
                <a:lnTo>
                  <a:pt x="644" y="459"/>
                </a:lnTo>
                <a:lnTo>
                  <a:pt x="649" y="459"/>
                </a:lnTo>
                <a:lnTo>
                  <a:pt x="655" y="459"/>
                </a:lnTo>
                <a:lnTo>
                  <a:pt x="660" y="459"/>
                </a:lnTo>
                <a:lnTo>
                  <a:pt x="665" y="459"/>
                </a:lnTo>
                <a:lnTo>
                  <a:pt x="670" y="459"/>
                </a:lnTo>
                <a:lnTo>
                  <a:pt x="676" y="459"/>
                </a:lnTo>
                <a:lnTo>
                  <a:pt x="681" y="459"/>
                </a:lnTo>
                <a:lnTo>
                  <a:pt x="686" y="459"/>
                </a:lnTo>
                <a:lnTo>
                  <a:pt x="692" y="459"/>
                </a:lnTo>
                <a:lnTo>
                  <a:pt x="697" y="459"/>
                </a:lnTo>
                <a:lnTo>
                  <a:pt x="702" y="459"/>
                </a:lnTo>
                <a:lnTo>
                  <a:pt x="707" y="459"/>
                </a:lnTo>
                <a:lnTo>
                  <a:pt x="713" y="459"/>
                </a:lnTo>
                <a:lnTo>
                  <a:pt x="718" y="459"/>
                </a:lnTo>
                <a:lnTo>
                  <a:pt x="723" y="465"/>
                </a:lnTo>
                <a:lnTo>
                  <a:pt x="728" y="465"/>
                </a:lnTo>
                <a:lnTo>
                  <a:pt x="734" y="465"/>
                </a:lnTo>
                <a:lnTo>
                  <a:pt x="739" y="465"/>
                </a:lnTo>
                <a:lnTo>
                  <a:pt x="744" y="465"/>
                </a:lnTo>
                <a:lnTo>
                  <a:pt x="750" y="465"/>
                </a:lnTo>
                <a:lnTo>
                  <a:pt x="755" y="465"/>
                </a:lnTo>
                <a:lnTo>
                  <a:pt x="760" y="465"/>
                </a:lnTo>
                <a:lnTo>
                  <a:pt x="765" y="465"/>
                </a:lnTo>
                <a:lnTo>
                  <a:pt x="771" y="465"/>
                </a:lnTo>
                <a:lnTo>
                  <a:pt x="776" y="465"/>
                </a:lnTo>
                <a:lnTo>
                  <a:pt x="781" y="465"/>
                </a:lnTo>
                <a:lnTo>
                  <a:pt x="787" y="465"/>
                </a:lnTo>
                <a:lnTo>
                  <a:pt x="792" y="465"/>
                </a:lnTo>
                <a:lnTo>
                  <a:pt x="797" y="465"/>
                </a:lnTo>
                <a:lnTo>
                  <a:pt x="802" y="465"/>
                </a:lnTo>
                <a:lnTo>
                  <a:pt x="808" y="465"/>
                </a:lnTo>
                <a:lnTo>
                  <a:pt x="813" y="465"/>
                </a:lnTo>
                <a:lnTo>
                  <a:pt x="818" y="465"/>
                </a:lnTo>
                <a:lnTo>
                  <a:pt x="824" y="465"/>
                </a:lnTo>
                <a:lnTo>
                  <a:pt x="829" y="465"/>
                </a:lnTo>
                <a:lnTo>
                  <a:pt x="834" y="465"/>
                </a:lnTo>
                <a:lnTo>
                  <a:pt x="839" y="465"/>
                </a:lnTo>
                <a:lnTo>
                  <a:pt x="845" y="465"/>
                </a:lnTo>
                <a:lnTo>
                  <a:pt x="850" y="465"/>
                </a:lnTo>
                <a:lnTo>
                  <a:pt x="855" y="465"/>
                </a:lnTo>
                <a:lnTo>
                  <a:pt x="860" y="465"/>
                </a:lnTo>
                <a:lnTo>
                  <a:pt x="866" y="465"/>
                </a:lnTo>
                <a:lnTo>
                  <a:pt x="871" y="465"/>
                </a:lnTo>
                <a:lnTo>
                  <a:pt x="876" y="465"/>
                </a:lnTo>
                <a:lnTo>
                  <a:pt x="882" y="465"/>
                </a:lnTo>
                <a:lnTo>
                  <a:pt x="887" y="465"/>
                </a:lnTo>
                <a:lnTo>
                  <a:pt x="892" y="465"/>
                </a:lnTo>
                <a:lnTo>
                  <a:pt x="897" y="465"/>
                </a:lnTo>
                <a:lnTo>
                  <a:pt x="903" y="465"/>
                </a:lnTo>
                <a:lnTo>
                  <a:pt x="908" y="465"/>
                </a:lnTo>
                <a:lnTo>
                  <a:pt x="913" y="465"/>
                </a:lnTo>
                <a:lnTo>
                  <a:pt x="919" y="465"/>
                </a:lnTo>
                <a:lnTo>
                  <a:pt x="924" y="465"/>
                </a:lnTo>
                <a:lnTo>
                  <a:pt x="929" y="470"/>
                </a:lnTo>
                <a:lnTo>
                  <a:pt x="934" y="470"/>
                </a:lnTo>
                <a:lnTo>
                  <a:pt x="940" y="470"/>
                </a:lnTo>
                <a:lnTo>
                  <a:pt x="945" y="470"/>
                </a:lnTo>
                <a:lnTo>
                  <a:pt x="950" y="470"/>
                </a:lnTo>
                <a:lnTo>
                  <a:pt x="956" y="470"/>
                </a:lnTo>
                <a:lnTo>
                  <a:pt x="961" y="470"/>
                </a:lnTo>
                <a:lnTo>
                  <a:pt x="966" y="470"/>
                </a:lnTo>
                <a:lnTo>
                  <a:pt x="971" y="470"/>
                </a:lnTo>
                <a:lnTo>
                  <a:pt x="977" y="470"/>
                </a:lnTo>
                <a:lnTo>
                  <a:pt x="982" y="470"/>
                </a:lnTo>
                <a:lnTo>
                  <a:pt x="987" y="470"/>
                </a:lnTo>
                <a:lnTo>
                  <a:pt x="992" y="470"/>
                </a:lnTo>
                <a:lnTo>
                  <a:pt x="998" y="470"/>
                </a:lnTo>
                <a:lnTo>
                  <a:pt x="1003" y="470"/>
                </a:lnTo>
                <a:lnTo>
                  <a:pt x="1008" y="470"/>
                </a:lnTo>
                <a:lnTo>
                  <a:pt x="1014" y="470"/>
                </a:lnTo>
                <a:lnTo>
                  <a:pt x="1019" y="470"/>
                </a:lnTo>
                <a:lnTo>
                  <a:pt x="1024" y="470"/>
                </a:lnTo>
                <a:lnTo>
                  <a:pt x="1029" y="470"/>
                </a:lnTo>
                <a:lnTo>
                  <a:pt x="1035" y="470"/>
                </a:lnTo>
                <a:lnTo>
                  <a:pt x="1040" y="470"/>
                </a:lnTo>
                <a:lnTo>
                  <a:pt x="1045" y="470"/>
                </a:lnTo>
                <a:lnTo>
                  <a:pt x="1051" y="470"/>
                </a:lnTo>
                <a:lnTo>
                  <a:pt x="1056" y="470"/>
                </a:lnTo>
                <a:lnTo>
                  <a:pt x="1061" y="470"/>
                </a:lnTo>
                <a:lnTo>
                  <a:pt x="1066" y="470"/>
                </a:lnTo>
                <a:lnTo>
                  <a:pt x="1072" y="470"/>
                </a:lnTo>
                <a:lnTo>
                  <a:pt x="1077" y="470"/>
                </a:lnTo>
                <a:lnTo>
                  <a:pt x="1082" y="470"/>
                </a:lnTo>
                <a:lnTo>
                  <a:pt x="1088" y="470"/>
                </a:lnTo>
                <a:lnTo>
                  <a:pt x="1093" y="470"/>
                </a:lnTo>
                <a:lnTo>
                  <a:pt x="1098" y="470"/>
                </a:lnTo>
                <a:lnTo>
                  <a:pt x="1103" y="475"/>
                </a:lnTo>
                <a:lnTo>
                  <a:pt x="1109" y="475"/>
                </a:lnTo>
                <a:lnTo>
                  <a:pt x="1114" y="475"/>
                </a:lnTo>
                <a:lnTo>
                  <a:pt x="1119" y="475"/>
                </a:lnTo>
                <a:lnTo>
                  <a:pt x="1124" y="475"/>
                </a:lnTo>
                <a:lnTo>
                  <a:pt x="1130" y="475"/>
                </a:lnTo>
                <a:lnTo>
                  <a:pt x="1135" y="475"/>
                </a:lnTo>
                <a:lnTo>
                  <a:pt x="1140" y="475"/>
                </a:lnTo>
                <a:lnTo>
                  <a:pt x="1146" y="475"/>
                </a:lnTo>
                <a:lnTo>
                  <a:pt x="1140" y="475"/>
                </a:lnTo>
                <a:lnTo>
                  <a:pt x="1135" y="480"/>
                </a:lnTo>
                <a:lnTo>
                  <a:pt x="1130" y="480"/>
                </a:lnTo>
                <a:lnTo>
                  <a:pt x="1124" y="480"/>
                </a:lnTo>
                <a:lnTo>
                  <a:pt x="1119" y="480"/>
                </a:lnTo>
                <a:lnTo>
                  <a:pt x="1114" y="480"/>
                </a:lnTo>
                <a:lnTo>
                  <a:pt x="1109" y="480"/>
                </a:lnTo>
                <a:lnTo>
                  <a:pt x="1103" y="480"/>
                </a:lnTo>
                <a:lnTo>
                  <a:pt x="1098" y="480"/>
                </a:lnTo>
                <a:lnTo>
                  <a:pt x="1093" y="480"/>
                </a:lnTo>
                <a:lnTo>
                  <a:pt x="1088" y="480"/>
                </a:lnTo>
                <a:lnTo>
                  <a:pt x="1082" y="480"/>
                </a:lnTo>
                <a:lnTo>
                  <a:pt x="1077" y="480"/>
                </a:lnTo>
                <a:lnTo>
                  <a:pt x="1072" y="480"/>
                </a:lnTo>
                <a:lnTo>
                  <a:pt x="1066" y="480"/>
                </a:lnTo>
                <a:lnTo>
                  <a:pt x="1061" y="480"/>
                </a:lnTo>
                <a:lnTo>
                  <a:pt x="1056" y="480"/>
                </a:lnTo>
                <a:lnTo>
                  <a:pt x="1051" y="480"/>
                </a:lnTo>
                <a:lnTo>
                  <a:pt x="1045" y="480"/>
                </a:lnTo>
                <a:lnTo>
                  <a:pt x="1040" y="480"/>
                </a:lnTo>
                <a:lnTo>
                  <a:pt x="1035" y="480"/>
                </a:lnTo>
                <a:lnTo>
                  <a:pt x="1029" y="480"/>
                </a:lnTo>
                <a:lnTo>
                  <a:pt x="1024" y="480"/>
                </a:lnTo>
                <a:lnTo>
                  <a:pt x="1019" y="480"/>
                </a:lnTo>
                <a:lnTo>
                  <a:pt x="1014" y="480"/>
                </a:lnTo>
                <a:lnTo>
                  <a:pt x="1008" y="480"/>
                </a:lnTo>
                <a:lnTo>
                  <a:pt x="1003" y="486"/>
                </a:lnTo>
                <a:lnTo>
                  <a:pt x="998" y="486"/>
                </a:lnTo>
                <a:lnTo>
                  <a:pt x="992" y="486"/>
                </a:lnTo>
                <a:lnTo>
                  <a:pt x="987" y="486"/>
                </a:lnTo>
                <a:lnTo>
                  <a:pt x="982" y="486"/>
                </a:lnTo>
                <a:lnTo>
                  <a:pt x="977" y="486"/>
                </a:lnTo>
                <a:lnTo>
                  <a:pt x="971" y="486"/>
                </a:lnTo>
                <a:lnTo>
                  <a:pt x="966" y="486"/>
                </a:lnTo>
                <a:lnTo>
                  <a:pt x="961" y="486"/>
                </a:lnTo>
                <a:lnTo>
                  <a:pt x="956" y="486"/>
                </a:lnTo>
                <a:lnTo>
                  <a:pt x="950" y="486"/>
                </a:lnTo>
                <a:lnTo>
                  <a:pt x="945" y="486"/>
                </a:lnTo>
                <a:lnTo>
                  <a:pt x="940" y="486"/>
                </a:lnTo>
                <a:lnTo>
                  <a:pt x="934" y="486"/>
                </a:lnTo>
                <a:lnTo>
                  <a:pt x="929" y="486"/>
                </a:lnTo>
                <a:lnTo>
                  <a:pt x="924" y="486"/>
                </a:lnTo>
                <a:lnTo>
                  <a:pt x="919" y="486"/>
                </a:lnTo>
                <a:lnTo>
                  <a:pt x="913" y="486"/>
                </a:lnTo>
                <a:lnTo>
                  <a:pt x="908" y="486"/>
                </a:lnTo>
                <a:lnTo>
                  <a:pt x="903" y="486"/>
                </a:lnTo>
                <a:lnTo>
                  <a:pt x="897" y="486"/>
                </a:lnTo>
                <a:lnTo>
                  <a:pt x="892" y="486"/>
                </a:lnTo>
                <a:lnTo>
                  <a:pt x="887" y="486"/>
                </a:lnTo>
                <a:lnTo>
                  <a:pt x="882" y="486"/>
                </a:lnTo>
                <a:lnTo>
                  <a:pt x="876" y="486"/>
                </a:lnTo>
                <a:lnTo>
                  <a:pt x="871" y="486"/>
                </a:lnTo>
                <a:lnTo>
                  <a:pt x="866" y="486"/>
                </a:lnTo>
                <a:lnTo>
                  <a:pt x="860" y="486"/>
                </a:lnTo>
                <a:lnTo>
                  <a:pt x="855" y="486"/>
                </a:lnTo>
                <a:lnTo>
                  <a:pt x="850" y="486"/>
                </a:lnTo>
                <a:lnTo>
                  <a:pt x="845" y="486"/>
                </a:lnTo>
                <a:lnTo>
                  <a:pt x="839" y="486"/>
                </a:lnTo>
                <a:lnTo>
                  <a:pt x="834" y="486"/>
                </a:lnTo>
                <a:lnTo>
                  <a:pt x="829" y="486"/>
                </a:lnTo>
                <a:lnTo>
                  <a:pt x="824" y="486"/>
                </a:lnTo>
                <a:lnTo>
                  <a:pt x="818" y="486"/>
                </a:lnTo>
                <a:lnTo>
                  <a:pt x="813" y="486"/>
                </a:lnTo>
                <a:lnTo>
                  <a:pt x="808" y="486"/>
                </a:lnTo>
                <a:lnTo>
                  <a:pt x="802" y="491"/>
                </a:lnTo>
                <a:lnTo>
                  <a:pt x="797" y="491"/>
                </a:lnTo>
                <a:lnTo>
                  <a:pt x="792" y="491"/>
                </a:lnTo>
                <a:lnTo>
                  <a:pt x="787" y="491"/>
                </a:lnTo>
                <a:lnTo>
                  <a:pt x="781" y="491"/>
                </a:lnTo>
                <a:lnTo>
                  <a:pt x="776" y="491"/>
                </a:lnTo>
                <a:lnTo>
                  <a:pt x="771" y="491"/>
                </a:lnTo>
                <a:lnTo>
                  <a:pt x="765" y="491"/>
                </a:lnTo>
                <a:lnTo>
                  <a:pt x="760" y="491"/>
                </a:lnTo>
                <a:lnTo>
                  <a:pt x="755" y="491"/>
                </a:lnTo>
                <a:lnTo>
                  <a:pt x="750" y="491"/>
                </a:lnTo>
                <a:lnTo>
                  <a:pt x="744" y="491"/>
                </a:lnTo>
                <a:lnTo>
                  <a:pt x="739" y="491"/>
                </a:lnTo>
                <a:lnTo>
                  <a:pt x="734" y="491"/>
                </a:lnTo>
                <a:lnTo>
                  <a:pt x="728" y="491"/>
                </a:lnTo>
                <a:lnTo>
                  <a:pt x="723" y="491"/>
                </a:lnTo>
                <a:lnTo>
                  <a:pt x="718" y="491"/>
                </a:lnTo>
                <a:lnTo>
                  <a:pt x="713" y="491"/>
                </a:lnTo>
                <a:lnTo>
                  <a:pt x="707" y="491"/>
                </a:lnTo>
                <a:lnTo>
                  <a:pt x="702" y="491"/>
                </a:lnTo>
                <a:lnTo>
                  <a:pt x="697" y="491"/>
                </a:lnTo>
                <a:lnTo>
                  <a:pt x="692" y="491"/>
                </a:lnTo>
                <a:lnTo>
                  <a:pt x="686" y="491"/>
                </a:lnTo>
                <a:lnTo>
                  <a:pt x="681" y="491"/>
                </a:lnTo>
                <a:lnTo>
                  <a:pt x="676" y="491"/>
                </a:lnTo>
                <a:lnTo>
                  <a:pt x="670" y="491"/>
                </a:lnTo>
                <a:lnTo>
                  <a:pt x="665" y="491"/>
                </a:lnTo>
                <a:lnTo>
                  <a:pt x="660" y="491"/>
                </a:lnTo>
                <a:lnTo>
                  <a:pt x="655" y="491"/>
                </a:lnTo>
                <a:lnTo>
                  <a:pt x="649" y="491"/>
                </a:lnTo>
                <a:lnTo>
                  <a:pt x="644" y="491"/>
                </a:lnTo>
                <a:lnTo>
                  <a:pt x="639" y="491"/>
                </a:lnTo>
                <a:lnTo>
                  <a:pt x="633" y="491"/>
                </a:lnTo>
                <a:lnTo>
                  <a:pt x="628" y="491"/>
                </a:lnTo>
                <a:lnTo>
                  <a:pt x="623" y="491"/>
                </a:lnTo>
                <a:lnTo>
                  <a:pt x="618" y="491"/>
                </a:lnTo>
                <a:lnTo>
                  <a:pt x="612" y="491"/>
                </a:lnTo>
                <a:lnTo>
                  <a:pt x="607" y="496"/>
                </a:lnTo>
                <a:lnTo>
                  <a:pt x="602" y="496"/>
                </a:lnTo>
                <a:lnTo>
                  <a:pt x="596" y="496"/>
                </a:lnTo>
                <a:lnTo>
                  <a:pt x="591" y="496"/>
                </a:lnTo>
                <a:lnTo>
                  <a:pt x="586" y="496"/>
                </a:lnTo>
                <a:lnTo>
                  <a:pt x="581" y="496"/>
                </a:lnTo>
                <a:lnTo>
                  <a:pt x="575" y="496"/>
                </a:lnTo>
                <a:lnTo>
                  <a:pt x="570" y="496"/>
                </a:lnTo>
                <a:lnTo>
                  <a:pt x="565" y="496"/>
                </a:lnTo>
                <a:lnTo>
                  <a:pt x="560" y="496"/>
                </a:lnTo>
                <a:lnTo>
                  <a:pt x="554" y="496"/>
                </a:lnTo>
                <a:lnTo>
                  <a:pt x="549" y="496"/>
                </a:lnTo>
                <a:lnTo>
                  <a:pt x="544" y="496"/>
                </a:lnTo>
                <a:lnTo>
                  <a:pt x="538" y="496"/>
                </a:lnTo>
                <a:lnTo>
                  <a:pt x="533" y="496"/>
                </a:lnTo>
                <a:lnTo>
                  <a:pt x="528" y="496"/>
                </a:lnTo>
                <a:lnTo>
                  <a:pt x="523" y="496"/>
                </a:lnTo>
                <a:lnTo>
                  <a:pt x="517" y="496"/>
                </a:lnTo>
                <a:lnTo>
                  <a:pt x="512" y="496"/>
                </a:lnTo>
                <a:lnTo>
                  <a:pt x="507" y="496"/>
                </a:lnTo>
                <a:lnTo>
                  <a:pt x="501" y="496"/>
                </a:lnTo>
                <a:lnTo>
                  <a:pt x="496" y="496"/>
                </a:lnTo>
                <a:lnTo>
                  <a:pt x="491" y="496"/>
                </a:lnTo>
                <a:lnTo>
                  <a:pt x="486" y="496"/>
                </a:lnTo>
                <a:lnTo>
                  <a:pt x="480" y="496"/>
                </a:lnTo>
                <a:lnTo>
                  <a:pt x="475" y="496"/>
                </a:lnTo>
                <a:lnTo>
                  <a:pt x="470" y="496"/>
                </a:lnTo>
                <a:lnTo>
                  <a:pt x="464" y="496"/>
                </a:lnTo>
                <a:lnTo>
                  <a:pt x="459" y="496"/>
                </a:lnTo>
                <a:lnTo>
                  <a:pt x="454" y="502"/>
                </a:lnTo>
                <a:lnTo>
                  <a:pt x="449" y="502"/>
                </a:lnTo>
                <a:lnTo>
                  <a:pt x="443" y="502"/>
                </a:lnTo>
                <a:lnTo>
                  <a:pt x="438" y="502"/>
                </a:lnTo>
                <a:lnTo>
                  <a:pt x="433" y="502"/>
                </a:lnTo>
                <a:lnTo>
                  <a:pt x="428" y="502"/>
                </a:lnTo>
                <a:lnTo>
                  <a:pt x="422" y="502"/>
                </a:lnTo>
                <a:lnTo>
                  <a:pt x="417" y="502"/>
                </a:lnTo>
                <a:lnTo>
                  <a:pt x="412" y="502"/>
                </a:lnTo>
                <a:lnTo>
                  <a:pt x="406" y="502"/>
                </a:lnTo>
                <a:lnTo>
                  <a:pt x="401" y="502"/>
                </a:lnTo>
                <a:lnTo>
                  <a:pt x="396" y="502"/>
                </a:lnTo>
                <a:lnTo>
                  <a:pt x="391" y="502"/>
                </a:lnTo>
                <a:lnTo>
                  <a:pt x="385" y="502"/>
                </a:lnTo>
                <a:lnTo>
                  <a:pt x="380" y="502"/>
                </a:lnTo>
                <a:lnTo>
                  <a:pt x="375" y="502"/>
                </a:lnTo>
                <a:lnTo>
                  <a:pt x="369" y="502"/>
                </a:lnTo>
                <a:lnTo>
                  <a:pt x="364" y="502"/>
                </a:lnTo>
                <a:lnTo>
                  <a:pt x="359" y="502"/>
                </a:lnTo>
                <a:lnTo>
                  <a:pt x="354" y="502"/>
                </a:lnTo>
                <a:lnTo>
                  <a:pt x="348" y="502"/>
                </a:lnTo>
                <a:lnTo>
                  <a:pt x="343" y="507"/>
                </a:lnTo>
                <a:lnTo>
                  <a:pt x="338" y="507"/>
                </a:lnTo>
                <a:lnTo>
                  <a:pt x="332" y="507"/>
                </a:lnTo>
                <a:lnTo>
                  <a:pt x="327" y="507"/>
                </a:lnTo>
                <a:lnTo>
                  <a:pt x="322" y="507"/>
                </a:lnTo>
                <a:lnTo>
                  <a:pt x="317" y="507"/>
                </a:lnTo>
                <a:lnTo>
                  <a:pt x="311" y="507"/>
                </a:lnTo>
                <a:lnTo>
                  <a:pt x="306" y="507"/>
                </a:lnTo>
                <a:lnTo>
                  <a:pt x="301" y="507"/>
                </a:lnTo>
                <a:lnTo>
                  <a:pt x="296" y="507"/>
                </a:lnTo>
                <a:lnTo>
                  <a:pt x="290" y="507"/>
                </a:lnTo>
                <a:lnTo>
                  <a:pt x="285" y="507"/>
                </a:lnTo>
                <a:lnTo>
                  <a:pt x="280" y="507"/>
                </a:lnTo>
                <a:lnTo>
                  <a:pt x="274" y="507"/>
                </a:lnTo>
                <a:lnTo>
                  <a:pt x="269" y="507"/>
                </a:lnTo>
                <a:lnTo>
                  <a:pt x="264" y="512"/>
                </a:lnTo>
                <a:lnTo>
                  <a:pt x="259" y="512"/>
                </a:lnTo>
                <a:lnTo>
                  <a:pt x="253" y="512"/>
                </a:lnTo>
                <a:lnTo>
                  <a:pt x="248" y="512"/>
                </a:lnTo>
                <a:lnTo>
                  <a:pt x="243" y="512"/>
                </a:lnTo>
                <a:lnTo>
                  <a:pt x="237" y="512"/>
                </a:lnTo>
                <a:lnTo>
                  <a:pt x="232" y="512"/>
                </a:lnTo>
                <a:lnTo>
                  <a:pt x="227" y="512"/>
                </a:lnTo>
                <a:lnTo>
                  <a:pt x="222" y="512"/>
                </a:lnTo>
                <a:lnTo>
                  <a:pt x="216" y="512"/>
                </a:lnTo>
                <a:lnTo>
                  <a:pt x="211" y="512"/>
                </a:lnTo>
                <a:lnTo>
                  <a:pt x="206" y="517"/>
                </a:lnTo>
                <a:lnTo>
                  <a:pt x="200" y="517"/>
                </a:lnTo>
                <a:lnTo>
                  <a:pt x="195" y="517"/>
                </a:lnTo>
                <a:lnTo>
                  <a:pt x="190" y="517"/>
                </a:lnTo>
                <a:lnTo>
                  <a:pt x="185" y="517"/>
                </a:lnTo>
                <a:lnTo>
                  <a:pt x="179" y="517"/>
                </a:lnTo>
                <a:lnTo>
                  <a:pt x="174" y="517"/>
                </a:lnTo>
                <a:lnTo>
                  <a:pt x="169" y="523"/>
                </a:lnTo>
                <a:lnTo>
                  <a:pt x="164" y="523"/>
                </a:lnTo>
                <a:lnTo>
                  <a:pt x="158" y="523"/>
                </a:lnTo>
                <a:lnTo>
                  <a:pt x="153" y="523"/>
                </a:lnTo>
                <a:lnTo>
                  <a:pt x="148" y="523"/>
                </a:lnTo>
                <a:lnTo>
                  <a:pt x="142" y="523"/>
                </a:lnTo>
                <a:lnTo>
                  <a:pt x="137" y="528"/>
                </a:lnTo>
                <a:lnTo>
                  <a:pt x="132" y="528"/>
                </a:lnTo>
                <a:lnTo>
                  <a:pt x="127" y="528"/>
                </a:lnTo>
                <a:lnTo>
                  <a:pt x="121" y="528"/>
                </a:lnTo>
                <a:lnTo>
                  <a:pt x="116" y="528"/>
                </a:lnTo>
                <a:lnTo>
                  <a:pt x="111" y="533"/>
                </a:lnTo>
                <a:lnTo>
                  <a:pt x="105" y="533"/>
                </a:lnTo>
                <a:lnTo>
                  <a:pt x="100" y="533"/>
                </a:lnTo>
                <a:lnTo>
                  <a:pt x="95" y="533"/>
                </a:lnTo>
                <a:lnTo>
                  <a:pt x="90" y="539"/>
                </a:lnTo>
                <a:lnTo>
                  <a:pt x="84" y="539"/>
                </a:lnTo>
                <a:lnTo>
                  <a:pt x="79" y="544"/>
                </a:lnTo>
                <a:lnTo>
                  <a:pt x="74" y="544"/>
                </a:lnTo>
                <a:lnTo>
                  <a:pt x="68" y="544"/>
                </a:lnTo>
                <a:lnTo>
                  <a:pt x="63" y="549"/>
                </a:lnTo>
                <a:lnTo>
                  <a:pt x="58" y="554"/>
                </a:lnTo>
                <a:lnTo>
                  <a:pt x="53" y="554"/>
                </a:lnTo>
                <a:lnTo>
                  <a:pt x="47" y="560"/>
                </a:lnTo>
                <a:lnTo>
                  <a:pt x="42" y="565"/>
                </a:lnTo>
                <a:lnTo>
                  <a:pt x="37" y="570"/>
                </a:lnTo>
                <a:lnTo>
                  <a:pt x="32" y="576"/>
                </a:lnTo>
                <a:lnTo>
                  <a:pt x="26" y="581"/>
                </a:lnTo>
                <a:lnTo>
                  <a:pt x="26" y="586"/>
                </a:lnTo>
                <a:lnTo>
                  <a:pt x="21" y="591"/>
                </a:lnTo>
                <a:lnTo>
                  <a:pt x="21" y="597"/>
                </a:lnTo>
                <a:lnTo>
                  <a:pt x="16" y="602"/>
                </a:lnTo>
                <a:lnTo>
                  <a:pt x="10" y="607"/>
                </a:lnTo>
                <a:lnTo>
                  <a:pt x="10" y="612"/>
                </a:lnTo>
                <a:lnTo>
                  <a:pt x="5" y="618"/>
                </a:lnTo>
                <a:lnTo>
                  <a:pt x="0" y="623"/>
                </a:lnTo>
                <a:lnTo>
                  <a:pt x="0" y="634"/>
                </a:lnTo>
              </a:path>
            </a:pathLst>
          </a:custGeom>
          <a:noFill/>
          <a:ln w="31750">
            <a:solidFill>
              <a:srgbClr val="990000"/>
            </a:solidFill>
            <a:prstDash val="solid"/>
            <a:round/>
            <a:headEnd/>
            <a:tailEnd/>
          </a:ln>
        </p:spPr>
        <p:txBody>
          <a:bodyPr/>
          <a:lstStyle/>
          <a:p>
            <a:endParaRPr lang="pt-BR"/>
          </a:p>
        </p:txBody>
      </p:sp>
      <p:grpSp>
        <p:nvGrpSpPr>
          <p:cNvPr id="3" name="Group 47"/>
          <p:cNvGrpSpPr>
            <a:grpSpLocks/>
          </p:cNvGrpSpPr>
          <p:nvPr/>
        </p:nvGrpSpPr>
        <p:grpSpPr bwMode="auto">
          <a:xfrm>
            <a:off x="1849438" y="4741863"/>
            <a:ext cx="2479675" cy="1176337"/>
            <a:chOff x="956" y="2970"/>
            <a:chExt cx="1562" cy="741"/>
          </a:xfrm>
        </p:grpSpPr>
        <p:grpSp>
          <p:nvGrpSpPr>
            <p:cNvPr id="2094" name="Group 45"/>
            <p:cNvGrpSpPr>
              <a:grpSpLocks/>
            </p:cNvGrpSpPr>
            <p:nvPr/>
          </p:nvGrpSpPr>
          <p:grpSpPr bwMode="auto">
            <a:xfrm>
              <a:off x="956" y="2970"/>
              <a:ext cx="1389" cy="740"/>
              <a:chOff x="956" y="2970"/>
              <a:chExt cx="1389" cy="740"/>
            </a:xfrm>
          </p:grpSpPr>
          <p:grpSp>
            <p:nvGrpSpPr>
              <p:cNvPr id="2096" name="Group 39"/>
              <p:cNvGrpSpPr>
                <a:grpSpLocks/>
              </p:cNvGrpSpPr>
              <p:nvPr/>
            </p:nvGrpSpPr>
            <p:grpSpPr bwMode="auto">
              <a:xfrm flipH="1" flipV="1">
                <a:off x="981" y="2970"/>
                <a:ext cx="1364" cy="740"/>
                <a:chOff x="1155" y="2976"/>
                <a:chExt cx="1364" cy="740"/>
              </a:xfrm>
            </p:grpSpPr>
            <p:sp>
              <p:nvSpPr>
                <p:cNvPr id="2098" name="Freeform 40"/>
                <p:cNvSpPr>
                  <a:spLocks/>
                </p:cNvSpPr>
                <p:nvPr/>
              </p:nvSpPr>
              <p:spPr bwMode="auto">
                <a:xfrm>
                  <a:off x="1155" y="2976"/>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sp>
              <p:nvSpPr>
                <p:cNvPr id="2099" name="Freeform 41"/>
                <p:cNvSpPr>
                  <a:spLocks/>
                </p:cNvSpPr>
                <p:nvPr/>
              </p:nvSpPr>
              <p:spPr bwMode="auto">
                <a:xfrm flipV="1">
                  <a:off x="1554" y="2982"/>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grpSp>
          <p:sp>
            <p:nvSpPr>
              <p:cNvPr id="2097" name="Line 44"/>
              <p:cNvSpPr>
                <a:spLocks noChangeShapeType="1"/>
              </p:cNvSpPr>
              <p:nvPr/>
            </p:nvSpPr>
            <p:spPr bwMode="auto">
              <a:xfrm flipH="1">
                <a:off x="956" y="3226"/>
                <a:ext cx="29" cy="103"/>
              </a:xfrm>
              <a:prstGeom prst="line">
                <a:avLst/>
              </a:prstGeom>
              <a:noFill/>
              <a:ln w="57150">
                <a:solidFill>
                  <a:schemeClr val="accent2"/>
                </a:solidFill>
                <a:round/>
                <a:headEnd/>
                <a:tailEnd/>
              </a:ln>
            </p:spPr>
            <p:txBody>
              <a:bodyPr/>
              <a:lstStyle/>
              <a:p>
                <a:endParaRPr lang="pt-BR"/>
              </a:p>
            </p:txBody>
          </p:sp>
        </p:grpSp>
        <p:sp>
          <p:nvSpPr>
            <p:cNvPr id="2095" name="Freeform 46"/>
            <p:cNvSpPr>
              <a:spLocks/>
            </p:cNvSpPr>
            <p:nvPr/>
          </p:nvSpPr>
          <p:spPr bwMode="auto">
            <a:xfrm>
              <a:off x="2342" y="3438"/>
              <a:ext cx="176" cy="273"/>
            </a:xfrm>
            <a:custGeom>
              <a:avLst/>
              <a:gdLst>
                <a:gd name="T0" fmla="*/ 0 w 176"/>
                <a:gd name="T1" fmla="*/ 270 h 273"/>
                <a:gd name="T2" fmla="*/ 26 w 176"/>
                <a:gd name="T3" fmla="*/ 270 h 273"/>
                <a:gd name="T4" fmla="*/ 52 w 176"/>
                <a:gd name="T5" fmla="*/ 254 h 273"/>
                <a:gd name="T6" fmla="*/ 74 w 176"/>
                <a:gd name="T7" fmla="*/ 232 h 273"/>
                <a:gd name="T8" fmla="*/ 110 w 176"/>
                <a:gd name="T9" fmla="*/ 172 h 273"/>
                <a:gd name="T10" fmla="*/ 130 w 176"/>
                <a:gd name="T11" fmla="*/ 130 h 273"/>
                <a:gd name="T12" fmla="*/ 154 w 176"/>
                <a:gd name="T13" fmla="*/ 66 h 273"/>
                <a:gd name="T14" fmla="*/ 176 w 176"/>
                <a:gd name="T15" fmla="*/ 0 h 273"/>
                <a:gd name="T16" fmla="*/ 0 60000 65536"/>
                <a:gd name="T17" fmla="*/ 0 60000 65536"/>
                <a:gd name="T18" fmla="*/ 0 60000 65536"/>
                <a:gd name="T19" fmla="*/ 0 60000 65536"/>
                <a:gd name="T20" fmla="*/ 0 60000 65536"/>
                <a:gd name="T21" fmla="*/ 0 60000 65536"/>
                <a:gd name="T22" fmla="*/ 0 60000 65536"/>
                <a:gd name="T23" fmla="*/ 0 60000 65536"/>
                <a:gd name="T24" fmla="*/ 0 w 176"/>
                <a:gd name="T25" fmla="*/ 0 h 273"/>
                <a:gd name="T26" fmla="*/ 176 w 176"/>
                <a:gd name="T27" fmla="*/ 273 h 27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6" h="273">
                  <a:moveTo>
                    <a:pt x="0" y="270"/>
                  </a:moveTo>
                  <a:cubicBezTo>
                    <a:pt x="8" y="271"/>
                    <a:pt x="17" y="273"/>
                    <a:pt x="26" y="270"/>
                  </a:cubicBezTo>
                  <a:cubicBezTo>
                    <a:pt x="35" y="267"/>
                    <a:pt x="44" y="260"/>
                    <a:pt x="52" y="254"/>
                  </a:cubicBezTo>
                  <a:cubicBezTo>
                    <a:pt x="60" y="248"/>
                    <a:pt x="64" y="246"/>
                    <a:pt x="74" y="232"/>
                  </a:cubicBezTo>
                  <a:cubicBezTo>
                    <a:pt x="84" y="218"/>
                    <a:pt x="101" y="189"/>
                    <a:pt x="110" y="172"/>
                  </a:cubicBezTo>
                  <a:cubicBezTo>
                    <a:pt x="119" y="155"/>
                    <a:pt x="123" y="148"/>
                    <a:pt x="130" y="130"/>
                  </a:cubicBezTo>
                  <a:cubicBezTo>
                    <a:pt x="137" y="112"/>
                    <a:pt x="146" y="88"/>
                    <a:pt x="154" y="66"/>
                  </a:cubicBezTo>
                  <a:cubicBezTo>
                    <a:pt x="162" y="44"/>
                    <a:pt x="169" y="22"/>
                    <a:pt x="176" y="0"/>
                  </a:cubicBezTo>
                </a:path>
              </a:pathLst>
            </a:custGeom>
            <a:noFill/>
            <a:ln w="57150" cap="flat" cmpd="sng">
              <a:solidFill>
                <a:schemeClr val="accent2"/>
              </a:solidFill>
              <a:prstDash val="solid"/>
              <a:round/>
              <a:headEnd/>
              <a:tailEnd/>
            </a:ln>
          </p:spPr>
          <p:txBody>
            <a:bodyPr/>
            <a:lstStyle/>
            <a:p>
              <a:endParaRPr lang="pt-BR"/>
            </a:p>
          </p:txBody>
        </p:sp>
      </p:grpSp>
      <p:grpSp>
        <p:nvGrpSpPr>
          <p:cNvPr id="6" name="Group 53"/>
          <p:cNvGrpSpPr>
            <a:grpSpLocks/>
          </p:cNvGrpSpPr>
          <p:nvPr/>
        </p:nvGrpSpPr>
        <p:grpSpPr bwMode="auto">
          <a:xfrm>
            <a:off x="1833563" y="1627188"/>
            <a:ext cx="2489200" cy="1112837"/>
            <a:chOff x="946" y="965"/>
            <a:chExt cx="1568" cy="744"/>
          </a:xfrm>
        </p:grpSpPr>
        <p:sp>
          <p:nvSpPr>
            <p:cNvPr id="2090" name="Freeform 35"/>
            <p:cNvSpPr>
              <a:spLocks/>
            </p:cNvSpPr>
            <p:nvPr/>
          </p:nvSpPr>
          <p:spPr bwMode="auto">
            <a:xfrm flipV="1">
              <a:off x="1549" y="965"/>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grpSp>
          <p:nvGrpSpPr>
            <p:cNvPr id="2091" name="Group 49"/>
            <p:cNvGrpSpPr>
              <a:grpSpLocks/>
            </p:cNvGrpSpPr>
            <p:nvPr/>
          </p:nvGrpSpPr>
          <p:grpSpPr bwMode="auto">
            <a:xfrm flipV="1">
              <a:off x="946" y="967"/>
              <a:ext cx="1000" cy="742"/>
              <a:chOff x="942" y="1319"/>
              <a:chExt cx="1000" cy="742"/>
            </a:xfrm>
          </p:grpSpPr>
          <p:sp>
            <p:nvSpPr>
              <p:cNvPr id="2092" name="Freeform 36"/>
              <p:cNvSpPr>
                <a:spLocks/>
              </p:cNvSpPr>
              <p:nvPr/>
            </p:nvSpPr>
            <p:spPr bwMode="auto">
              <a:xfrm flipH="1">
                <a:off x="977" y="1319"/>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sp>
            <p:nvSpPr>
              <p:cNvPr id="2093" name="Freeform 48"/>
              <p:cNvSpPr>
                <a:spLocks/>
              </p:cNvSpPr>
              <p:nvPr/>
            </p:nvSpPr>
            <p:spPr bwMode="auto">
              <a:xfrm>
                <a:off x="942" y="1328"/>
                <a:ext cx="54" cy="28"/>
              </a:xfrm>
              <a:custGeom>
                <a:avLst/>
                <a:gdLst>
                  <a:gd name="T0" fmla="*/ 0 w 54"/>
                  <a:gd name="T1" fmla="*/ 0 h 28"/>
                  <a:gd name="T2" fmla="*/ 24 w 54"/>
                  <a:gd name="T3" fmla="*/ 2 h 28"/>
                  <a:gd name="T4" fmla="*/ 34 w 54"/>
                  <a:gd name="T5" fmla="*/ 8 h 28"/>
                  <a:gd name="T6" fmla="*/ 54 w 54"/>
                  <a:gd name="T7" fmla="*/ 28 h 28"/>
                  <a:gd name="T8" fmla="*/ 0 60000 65536"/>
                  <a:gd name="T9" fmla="*/ 0 60000 65536"/>
                  <a:gd name="T10" fmla="*/ 0 60000 65536"/>
                  <a:gd name="T11" fmla="*/ 0 60000 65536"/>
                  <a:gd name="T12" fmla="*/ 0 w 54"/>
                  <a:gd name="T13" fmla="*/ 0 h 28"/>
                  <a:gd name="T14" fmla="*/ 54 w 54"/>
                  <a:gd name="T15" fmla="*/ 28 h 28"/>
                </a:gdLst>
                <a:ahLst/>
                <a:cxnLst>
                  <a:cxn ang="T8">
                    <a:pos x="T0" y="T1"/>
                  </a:cxn>
                  <a:cxn ang="T9">
                    <a:pos x="T2" y="T3"/>
                  </a:cxn>
                  <a:cxn ang="T10">
                    <a:pos x="T4" y="T5"/>
                  </a:cxn>
                  <a:cxn ang="T11">
                    <a:pos x="T6" y="T7"/>
                  </a:cxn>
                </a:cxnLst>
                <a:rect l="T12" t="T13" r="T14" b="T15"/>
                <a:pathLst>
                  <a:path w="54" h="28">
                    <a:moveTo>
                      <a:pt x="0" y="0"/>
                    </a:moveTo>
                    <a:cubicBezTo>
                      <a:pt x="4" y="0"/>
                      <a:pt x="18" y="1"/>
                      <a:pt x="24" y="2"/>
                    </a:cubicBezTo>
                    <a:cubicBezTo>
                      <a:pt x="30" y="3"/>
                      <a:pt x="29" y="4"/>
                      <a:pt x="34" y="8"/>
                    </a:cubicBezTo>
                    <a:cubicBezTo>
                      <a:pt x="39" y="12"/>
                      <a:pt x="50" y="24"/>
                      <a:pt x="54" y="28"/>
                    </a:cubicBezTo>
                  </a:path>
                </a:pathLst>
              </a:custGeom>
              <a:noFill/>
              <a:ln w="57150" cap="flat" cmpd="sng">
                <a:solidFill>
                  <a:srgbClr val="008000"/>
                </a:solidFill>
                <a:prstDash val="solid"/>
                <a:round/>
                <a:headEnd/>
                <a:tailEnd/>
              </a:ln>
            </p:spPr>
            <p:txBody>
              <a:bodyPr/>
              <a:lstStyle/>
              <a:p>
                <a:endParaRPr lang="pt-BR"/>
              </a:p>
            </p:txBody>
          </p:sp>
        </p:grpSp>
      </p:grpSp>
      <p:sp>
        <p:nvSpPr>
          <p:cNvPr id="2077" name="Line 57"/>
          <p:cNvSpPr>
            <a:spLocks noChangeShapeType="1"/>
          </p:cNvSpPr>
          <p:nvPr/>
        </p:nvSpPr>
        <p:spPr bwMode="auto">
          <a:xfrm flipH="1">
            <a:off x="1141413" y="2979738"/>
            <a:ext cx="469900" cy="627062"/>
          </a:xfrm>
          <a:prstGeom prst="line">
            <a:avLst/>
          </a:prstGeom>
          <a:noFill/>
          <a:ln w="25400">
            <a:solidFill>
              <a:srgbClr val="008000"/>
            </a:solidFill>
            <a:prstDash val="sysDot"/>
            <a:round/>
            <a:headEnd/>
            <a:tailEnd/>
          </a:ln>
        </p:spPr>
        <p:txBody>
          <a:bodyPr/>
          <a:lstStyle/>
          <a:p>
            <a:endParaRPr lang="pt-BR"/>
          </a:p>
        </p:txBody>
      </p:sp>
      <p:sp>
        <p:nvSpPr>
          <p:cNvPr id="255034" name="Line 58"/>
          <p:cNvSpPr>
            <a:spLocks noChangeShapeType="1"/>
          </p:cNvSpPr>
          <p:nvPr/>
        </p:nvSpPr>
        <p:spPr bwMode="auto">
          <a:xfrm flipV="1">
            <a:off x="4737100" y="1600200"/>
            <a:ext cx="1854200" cy="1943100"/>
          </a:xfrm>
          <a:prstGeom prst="line">
            <a:avLst/>
          </a:prstGeom>
          <a:noFill/>
          <a:ln w="25400">
            <a:solidFill>
              <a:srgbClr val="FF9900"/>
            </a:solidFill>
            <a:round/>
            <a:headEnd/>
            <a:tailEnd/>
          </a:ln>
        </p:spPr>
        <p:txBody>
          <a:bodyPr/>
          <a:lstStyle/>
          <a:p>
            <a:endParaRPr lang="pt-BR"/>
          </a:p>
        </p:txBody>
      </p:sp>
      <p:sp>
        <p:nvSpPr>
          <p:cNvPr id="255035" name="Text Box 59"/>
          <p:cNvSpPr txBox="1">
            <a:spLocks noChangeArrowheads="1"/>
          </p:cNvSpPr>
          <p:nvPr/>
        </p:nvSpPr>
        <p:spPr bwMode="auto">
          <a:xfrm>
            <a:off x="6029325" y="2222500"/>
            <a:ext cx="876300" cy="366713"/>
          </a:xfrm>
          <a:prstGeom prst="rect">
            <a:avLst/>
          </a:prstGeom>
          <a:noFill/>
          <a:ln w="25400">
            <a:noFill/>
            <a:miter lim="800000"/>
            <a:headEnd/>
            <a:tailEnd/>
          </a:ln>
        </p:spPr>
        <p:txBody>
          <a:bodyPr wrap="none">
            <a:spAutoFit/>
          </a:bodyPr>
          <a:lstStyle/>
          <a:p>
            <a:r>
              <a:rPr lang="de-CH" sz="1800">
                <a:solidFill>
                  <a:srgbClr val="FF9900"/>
                </a:solidFill>
              </a:rPr>
              <a:t>air core</a:t>
            </a:r>
            <a:endParaRPr lang="de-DE" sz="1800">
              <a:solidFill>
                <a:srgbClr val="FF9900"/>
              </a:solidFill>
            </a:endParaRPr>
          </a:p>
        </p:txBody>
      </p:sp>
      <p:sp>
        <p:nvSpPr>
          <p:cNvPr id="2080" name="Text Box 60"/>
          <p:cNvSpPr txBox="1">
            <a:spLocks noChangeArrowheads="1"/>
          </p:cNvSpPr>
          <p:nvPr/>
        </p:nvSpPr>
        <p:spPr bwMode="auto">
          <a:xfrm>
            <a:off x="6996113" y="1868488"/>
            <a:ext cx="1492250" cy="369887"/>
          </a:xfrm>
          <a:prstGeom prst="rect">
            <a:avLst/>
          </a:prstGeom>
          <a:noFill/>
          <a:ln w="25400">
            <a:noFill/>
            <a:miter lim="800000"/>
            <a:headEnd/>
            <a:tailEnd/>
          </a:ln>
        </p:spPr>
        <p:txBody>
          <a:bodyPr wrap="none">
            <a:spAutoFit/>
          </a:bodyPr>
          <a:lstStyle/>
          <a:p>
            <a:r>
              <a:rPr lang="de-CH" sz="1800"/>
              <a:t>transformador</a:t>
            </a:r>
            <a:endParaRPr lang="de-DE" sz="1800"/>
          </a:p>
        </p:txBody>
      </p:sp>
      <p:grpSp>
        <p:nvGrpSpPr>
          <p:cNvPr id="8" name="Group 69"/>
          <p:cNvGrpSpPr>
            <a:grpSpLocks/>
          </p:cNvGrpSpPr>
          <p:nvPr/>
        </p:nvGrpSpPr>
        <p:grpSpPr bwMode="auto">
          <a:xfrm rot="5400000">
            <a:off x="4880769" y="4771231"/>
            <a:ext cx="2489200" cy="1112838"/>
            <a:chOff x="3467" y="1969"/>
            <a:chExt cx="1568" cy="701"/>
          </a:xfrm>
        </p:grpSpPr>
        <p:sp>
          <p:nvSpPr>
            <p:cNvPr id="2086" name="Freeform 65"/>
            <p:cNvSpPr>
              <a:spLocks/>
            </p:cNvSpPr>
            <p:nvPr/>
          </p:nvSpPr>
          <p:spPr bwMode="auto">
            <a:xfrm flipV="1">
              <a:off x="4070" y="1969"/>
              <a:ext cx="965" cy="699"/>
            </a:xfrm>
            <a:custGeom>
              <a:avLst/>
              <a:gdLst>
                <a:gd name="T0" fmla="*/ 7 w 965"/>
                <a:gd name="T1" fmla="*/ 306 h 742"/>
                <a:gd name="T2" fmla="*/ 21 w 965"/>
                <a:gd name="T3" fmla="*/ 274 h 742"/>
                <a:gd name="T4" fmla="*/ 36 w 965"/>
                <a:gd name="T5" fmla="*/ 242 h 742"/>
                <a:gd name="T6" fmla="*/ 50 w 965"/>
                <a:gd name="T7" fmla="*/ 210 h 742"/>
                <a:gd name="T8" fmla="*/ 57 w 965"/>
                <a:gd name="T9" fmla="*/ 178 h 742"/>
                <a:gd name="T10" fmla="*/ 79 w 965"/>
                <a:gd name="T11" fmla="*/ 146 h 742"/>
                <a:gd name="T12" fmla="*/ 93 w 965"/>
                <a:gd name="T13" fmla="*/ 115 h 742"/>
                <a:gd name="T14" fmla="*/ 108 w 965"/>
                <a:gd name="T15" fmla="*/ 83 h 742"/>
                <a:gd name="T16" fmla="*/ 129 w 965"/>
                <a:gd name="T17" fmla="*/ 51 h 742"/>
                <a:gd name="T18" fmla="*/ 158 w 965"/>
                <a:gd name="T19" fmla="*/ 19 h 742"/>
                <a:gd name="T20" fmla="*/ 194 w 965"/>
                <a:gd name="T21" fmla="*/ 0 h 742"/>
                <a:gd name="T22" fmla="*/ 230 w 965"/>
                <a:gd name="T23" fmla="*/ 12 h 742"/>
                <a:gd name="T24" fmla="*/ 266 w 965"/>
                <a:gd name="T25" fmla="*/ 44 h 742"/>
                <a:gd name="T26" fmla="*/ 288 w 965"/>
                <a:gd name="T27" fmla="*/ 76 h 742"/>
                <a:gd name="T28" fmla="*/ 309 w 965"/>
                <a:gd name="T29" fmla="*/ 108 h 742"/>
                <a:gd name="T30" fmla="*/ 324 w 965"/>
                <a:gd name="T31" fmla="*/ 140 h 742"/>
                <a:gd name="T32" fmla="*/ 338 w 965"/>
                <a:gd name="T33" fmla="*/ 172 h 742"/>
                <a:gd name="T34" fmla="*/ 353 w 965"/>
                <a:gd name="T35" fmla="*/ 204 h 742"/>
                <a:gd name="T36" fmla="*/ 367 w 965"/>
                <a:gd name="T37" fmla="*/ 236 h 742"/>
                <a:gd name="T38" fmla="*/ 374 w 965"/>
                <a:gd name="T39" fmla="*/ 268 h 742"/>
                <a:gd name="T40" fmla="*/ 389 w 965"/>
                <a:gd name="T41" fmla="*/ 300 h 742"/>
                <a:gd name="T42" fmla="*/ 403 w 965"/>
                <a:gd name="T43" fmla="*/ 332 h 742"/>
                <a:gd name="T44" fmla="*/ 410 w 965"/>
                <a:gd name="T45" fmla="*/ 364 h 742"/>
                <a:gd name="T46" fmla="*/ 425 w 965"/>
                <a:gd name="T47" fmla="*/ 396 h 742"/>
                <a:gd name="T48" fmla="*/ 439 w 965"/>
                <a:gd name="T49" fmla="*/ 428 h 742"/>
                <a:gd name="T50" fmla="*/ 453 w 965"/>
                <a:gd name="T51" fmla="*/ 460 h 742"/>
                <a:gd name="T52" fmla="*/ 468 w 965"/>
                <a:gd name="T53" fmla="*/ 492 h 742"/>
                <a:gd name="T54" fmla="*/ 482 w 965"/>
                <a:gd name="T55" fmla="*/ 524 h 742"/>
                <a:gd name="T56" fmla="*/ 497 w 965"/>
                <a:gd name="T57" fmla="*/ 556 h 742"/>
                <a:gd name="T58" fmla="*/ 518 w 965"/>
                <a:gd name="T59" fmla="*/ 588 h 742"/>
                <a:gd name="T60" fmla="*/ 540 w 965"/>
                <a:gd name="T61" fmla="*/ 620 h 742"/>
                <a:gd name="T62" fmla="*/ 576 w 965"/>
                <a:gd name="T63" fmla="*/ 651 h 742"/>
                <a:gd name="T64" fmla="*/ 612 w 965"/>
                <a:gd name="T65" fmla="*/ 651 h 742"/>
                <a:gd name="T66" fmla="*/ 648 w 965"/>
                <a:gd name="T67" fmla="*/ 633 h 742"/>
                <a:gd name="T68" fmla="*/ 677 w 965"/>
                <a:gd name="T69" fmla="*/ 601 h 742"/>
                <a:gd name="T70" fmla="*/ 698 w 965"/>
                <a:gd name="T71" fmla="*/ 569 h 742"/>
                <a:gd name="T72" fmla="*/ 713 w 965"/>
                <a:gd name="T73" fmla="*/ 537 h 742"/>
                <a:gd name="T74" fmla="*/ 727 w 965"/>
                <a:gd name="T75" fmla="*/ 505 h 742"/>
                <a:gd name="T76" fmla="*/ 741 w 965"/>
                <a:gd name="T77" fmla="*/ 473 h 742"/>
                <a:gd name="T78" fmla="*/ 756 w 965"/>
                <a:gd name="T79" fmla="*/ 441 h 742"/>
                <a:gd name="T80" fmla="*/ 770 w 965"/>
                <a:gd name="T81" fmla="*/ 409 h 742"/>
                <a:gd name="T82" fmla="*/ 785 w 965"/>
                <a:gd name="T83" fmla="*/ 377 h 742"/>
                <a:gd name="T84" fmla="*/ 792 w 965"/>
                <a:gd name="T85" fmla="*/ 345 h 742"/>
                <a:gd name="T86" fmla="*/ 806 w 965"/>
                <a:gd name="T87" fmla="*/ 314 h 742"/>
                <a:gd name="T88" fmla="*/ 821 w 965"/>
                <a:gd name="T89" fmla="*/ 282 h 742"/>
                <a:gd name="T90" fmla="*/ 828 w 965"/>
                <a:gd name="T91" fmla="*/ 250 h 742"/>
                <a:gd name="T92" fmla="*/ 842 w 965"/>
                <a:gd name="T93" fmla="*/ 218 h 742"/>
                <a:gd name="T94" fmla="*/ 857 w 965"/>
                <a:gd name="T95" fmla="*/ 186 h 742"/>
                <a:gd name="T96" fmla="*/ 871 w 965"/>
                <a:gd name="T97" fmla="*/ 154 h 742"/>
                <a:gd name="T98" fmla="*/ 885 w 965"/>
                <a:gd name="T99" fmla="*/ 122 h 742"/>
                <a:gd name="T100" fmla="*/ 907 w 965"/>
                <a:gd name="T101" fmla="*/ 89 h 742"/>
                <a:gd name="T102" fmla="*/ 929 w 965"/>
                <a:gd name="T103" fmla="*/ 57 h 742"/>
                <a:gd name="T104" fmla="*/ 950 w 965"/>
                <a:gd name="T105" fmla="*/ 25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FF9900"/>
              </a:solidFill>
              <a:prstDash val="solid"/>
              <a:round/>
              <a:headEnd/>
              <a:tailEnd/>
            </a:ln>
          </p:spPr>
          <p:txBody>
            <a:bodyPr/>
            <a:lstStyle/>
            <a:p>
              <a:endParaRPr lang="pt-BR"/>
            </a:p>
          </p:txBody>
        </p:sp>
        <p:grpSp>
          <p:nvGrpSpPr>
            <p:cNvPr id="2087" name="Group 66"/>
            <p:cNvGrpSpPr>
              <a:grpSpLocks/>
            </p:cNvGrpSpPr>
            <p:nvPr/>
          </p:nvGrpSpPr>
          <p:grpSpPr bwMode="auto">
            <a:xfrm flipV="1">
              <a:off x="3467" y="1971"/>
              <a:ext cx="1000" cy="699"/>
              <a:chOff x="942" y="1319"/>
              <a:chExt cx="1000" cy="742"/>
            </a:xfrm>
          </p:grpSpPr>
          <p:sp>
            <p:nvSpPr>
              <p:cNvPr id="2088" name="Freeform 67"/>
              <p:cNvSpPr>
                <a:spLocks/>
              </p:cNvSpPr>
              <p:nvPr/>
            </p:nvSpPr>
            <p:spPr bwMode="auto">
              <a:xfrm flipH="1">
                <a:off x="977" y="1319"/>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FF9900"/>
                </a:solidFill>
                <a:prstDash val="solid"/>
                <a:round/>
                <a:headEnd/>
                <a:tailEnd/>
              </a:ln>
            </p:spPr>
            <p:txBody>
              <a:bodyPr/>
              <a:lstStyle/>
              <a:p>
                <a:endParaRPr lang="pt-BR"/>
              </a:p>
            </p:txBody>
          </p:sp>
          <p:sp>
            <p:nvSpPr>
              <p:cNvPr id="2089" name="Freeform 68"/>
              <p:cNvSpPr>
                <a:spLocks/>
              </p:cNvSpPr>
              <p:nvPr/>
            </p:nvSpPr>
            <p:spPr bwMode="auto">
              <a:xfrm>
                <a:off x="942" y="1328"/>
                <a:ext cx="54" cy="28"/>
              </a:xfrm>
              <a:custGeom>
                <a:avLst/>
                <a:gdLst>
                  <a:gd name="T0" fmla="*/ 0 w 54"/>
                  <a:gd name="T1" fmla="*/ 0 h 28"/>
                  <a:gd name="T2" fmla="*/ 24 w 54"/>
                  <a:gd name="T3" fmla="*/ 2 h 28"/>
                  <a:gd name="T4" fmla="*/ 34 w 54"/>
                  <a:gd name="T5" fmla="*/ 8 h 28"/>
                  <a:gd name="T6" fmla="*/ 54 w 54"/>
                  <a:gd name="T7" fmla="*/ 28 h 28"/>
                  <a:gd name="T8" fmla="*/ 0 60000 65536"/>
                  <a:gd name="T9" fmla="*/ 0 60000 65536"/>
                  <a:gd name="T10" fmla="*/ 0 60000 65536"/>
                  <a:gd name="T11" fmla="*/ 0 60000 65536"/>
                  <a:gd name="T12" fmla="*/ 0 w 54"/>
                  <a:gd name="T13" fmla="*/ 0 h 28"/>
                  <a:gd name="T14" fmla="*/ 54 w 54"/>
                  <a:gd name="T15" fmla="*/ 28 h 28"/>
                </a:gdLst>
                <a:ahLst/>
                <a:cxnLst>
                  <a:cxn ang="T8">
                    <a:pos x="T0" y="T1"/>
                  </a:cxn>
                  <a:cxn ang="T9">
                    <a:pos x="T2" y="T3"/>
                  </a:cxn>
                  <a:cxn ang="T10">
                    <a:pos x="T4" y="T5"/>
                  </a:cxn>
                  <a:cxn ang="T11">
                    <a:pos x="T6" y="T7"/>
                  </a:cxn>
                </a:cxnLst>
                <a:rect l="T12" t="T13" r="T14" b="T15"/>
                <a:pathLst>
                  <a:path w="54" h="28">
                    <a:moveTo>
                      <a:pt x="0" y="0"/>
                    </a:moveTo>
                    <a:cubicBezTo>
                      <a:pt x="4" y="0"/>
                      <a:pt x="18" y="1"/>
                      <a:pt x="24" y="2"/>
                    </a:cubicBezTo>
                    <a:cubicBezTo>
                      <a:pt x="30" y="3"/>
                      <a:pt x="29" y="4"/>
                      <a:pt x="34" y="8"/>
                    </a:cubicBezTo>
                    <a:cubicBezTo>
                      <a:pt x="39" y="12"/>
                      <a:pt x="50" y="24"/>
                      <a:pt x="54" y="28"/>
                    </a:cubicBezTo>
                  </a:path>
                </a:pathLst>
              </a:custGeom>
              <a:noFill/>
              <a:ln w="57150" cap="flat" cmpd="sng">
                <a:solidFill>
                  <a:srgbClr val="FF9900"/>
                </a:solidFill>
                <a:prstDash val="solid"/>
                <a:round/>
                <a:headEnd/>
                <a:tailEnd/>
              </a:ln>
            </p:spPr>
            <p:txBody>
              <a:bodyPr/>
              <a:lstStyle/>
              <a:p>
                <a:endParaRPr lang="pt-BR"/>
              </a:p>
            </p:txBody>
          </p:sp>
        </p:grpSp>
      </p:grpSp>
      <p:sp>
        <p:nvSpPr>
          <p:cNvPr id="55" name="Rectangle 50"/>
          <p:cNvSpPr txBox="1">
            <a:spLocks noChangeArrowheads="1"/>
          </p:cNvSpPr>
          <p:nvPr/>
        </p:nvSpPr>
        <p:spPr>
          <a:xfrm>
            <a:off x="14288" y="50800"/>
            <a:ext cx="9144000" cy="468313"/>
          </a:xfrm>
          <a:prstGeom prst="rect">
            <a:avLst/>
          </a:prstGeom>
        </p:spPr>
        <p:txBody>
          <a:bodyPr/>
          <a:lstStyle/>
          <a:p>
            <a:pPr algn="ctr">
              <a:defRPr/>
            </a:pPr>
            <a:r>
              <a:rPr lang="de-CH" sz="2400" b="1" i="1" kern="0" dirty="0">
                <a:latin typeface="+mj-lt"/>
                <a:ea typeface="+mj-ea"/>
                <a:cs typeface="+mj-cs"/>
              </a:rPr>
              <a:t>Fluxo residual zero -&gt; condição de fluxo assimétrico máximo -&gt; altas correntes de energização (“inrush“)</a:t>
            </a:r>
            <a:endParaRPr lang="de-DE" sz="2400" b="1" i="1" kern="0" dirty="0">
              <a:latin typeface="+mj-lt"/>
              <a:ea typeface="+mj-ea"/>
              <a:cs typeface="+mj-cs"/>
            </a:endParaRPr>
          </a:p>
        </p:txBody>
      </p:sp>
      <p:sp>
        <p:nvSpPr>
          <p:cNvPr id="2083" name="Rectangle 10"/>
          <p:cNvSpPr>
            <a:spLocks noChangeArrowheads="1"/>
          </p:cNvSpPr>
          <p:nvPr/>
        </p:nvSpPr>
        <p:spPr bwMode="auto">
          <a:xfrm>
            <a:off x="217488" y="1833563"/>
            <a:ext cx="1198562" cy="584200"/>
          </a:xfrm>
          <a:prstGeom prst="rect">
            <a:avLst/>
          </a:prstGeom>
          <a:noFill/>
          <a:ln w="9525">
            <a:noFill/>
            <a:miter lim="800000"/>
            <a:headEnd/>
            <a:tailEnd/>
          </a:ln>
        </p:spPr>
        <p:txBody>
          <a:bodyPr wrap="none" lIns="0" tIns="0" rIns="0" bIns="0">
            <a:spAutoFit/>
          </a:bodyPr>
          <a:lstStyle/>
          <a:p>
            <a:pPr algn="ctr" eaLnBrk="0" hangingPunct="0"/>
            <a:r>
              <a:rPr lang="en-US" sz="1800" b="1">
                <a:solidFill>
                  <a:srgbClr val="006600"/>
                </a:solidFill>
                <a:latin typeface="Tahoma" pitchFamily="34" charset="0"/>
                <a:cs typeface="Tahoma" pitchFamily="34" charset="0"/>
              </a:rPr>
              <a:t>Fluxo no</a:t>
            </a:r>
          </a:p>
          <a:p>
            <a:pPr algn="ctr" eaLnBrk="0" hangingPunct="0"/>
            <a:r>
              <a:rPr lang="en-US" sz="1800" b="1">
                <a:solidFill>
                  <a:srgbClr val="006600"/>
                </a:solidFill>
                <a:latin typeface="Tahoma" pitchFamily="34" charset="0"/>
                <a:cs typeface="Tahoma" pitchFamily="34" charset="0"/>
              </a:rPr>
              <a:t>núcleo </a:t>
            </a:r>
            <a:r>
              <a:rPr lang="en-US" sz="2000" b="1">
                <a:solidFill>
                  <a:srgbClr val="006600"/>
                </a:solidFill>
                <a:latin typeface="Helvetica" pitchFamily="34" charset="0"/>
              </a:rPr>
              <a:t>(</a:t>
            </a:r>
            <a:r>
              <a:rPr lang="en-US" sz="2000" b="1">
                <a:solidFill>
                  <a:srgbClr val="006600"/>
                </a:solidFill>
                <a:latin typeface="Symbol" pitchFamily="18" charset="2"/>
              </a:rPr>
              <a:t>F</a:t>
            </a:r>
            <a:r>
              <a:rPr lang="en-US" sz="2000" b="1">
                <a:solidFill>
                  <a:srgbClr val="006600"/>
                </a:solidFill>
                <a:latin typeface="Helvetica" pitchFamily="34" charset="0"/>
              </a:rPr>
              <a:t>)</a:t>
            </a:r>
            <a:endParaRPr lang="en-US" sz="2000" b="1">
              <a:solidFill>
                <a:srgbClr val="006600"/>
              </a:solidFill>
            </a:endParaRPr>
          </a:p>
        </p:txBody>
      </p:sp>
      <p:sp>
        <p:nvSpPr>
          <p:cNvPr id="2084" name="Rectangle 52"/>
          <p:cNvSpPr>
            <a:spLocks noChangeArrowheads="1"/>
          </p:cNvSpPr>
          <p:nvPr/>
        </p:nvSpPr>
        <p:spPr bwMode="auto">
          <a:xfrm>
            <a:off x="220663" y="3613150"/>
            <a:ext cx="2054225" cy="276225"/>
          </a:xfrm>
          <a:prstGeom prst="rect">
            <a:avLst/>
          </a:prstGeom>
          <a:noFill/>
          <a:ln w="9525">
            <a:noFill/>
            <a:miter lim="800000"/>
            <a:headEnd/>
            <a:tailEnd/>
          </a:ln>
        </p:spPr>
        <p:txBody>
          <a:bodyPr wrap="none" lIns="0" tIns="0" rIns="0" bIns="0">
            <a:spAutoFit/>
          </a:bodyPr>
          <a:lstStyle/>
          <a:p>
            <a:pPr algn="ctr" eaLnBrk="0" hangingPunct="0"/>
            <a:r>
              <a:rPr lang="en-US" sz="1800" b="1">
                <a:solidFill>
                  <a:srgbClr val="008000"/>
                </a:solidFill>
                <a:latin typeface="Tahoma" pitchFamily="34" charset="0"/>
                <a:cs typeface="Tahoma" pitchFamily="34" charset="0"/>
              </a:rPr>
              <a:t>Fluxo prospectivo</a:t>
            </a:r>
          </a:p>
        </p:txBody>
      </p:sp>
      <p:sp>
        <p:nvSpPr>
          <p:cNvPr id="2085" name="Rectangle 14"/>
          <p:cNvSpPr>
            <a:spLocks noChangeArrowheads="1"/>
          </p:cNvSpPr>
          <p:nvPr/>
        </p:nvSpPr>
        <p:spPr bwMode="auto">
          <a:xfrm>
            <a:off x="57150" y="4451350"/>
            <a:ext cx="1377950" cy="738188"/>
          </a:xfrm>
          <a:prstGeom prst="rect">
            <a:avLst/>
          </a:prstGeom>
          <a:noFill/>
          <a:ln w="9525">
            <a:noFill/>
            <a:miter lim="800000"/>
            <a:headEnd/>
            <a:tailEnd/>
          </a:ln>
        </p:spPr>
        <p:txBody>
          <a:bodyPr wrap="none" lIns="0" tIns="0" rIns="0" bIns="0">
            <a:spAutoFit/>
          </a:bodyPr>
          <a:lstStyle/>
          <a:p>
            <a:pPr algn="ctr" eaLnBrk="0" hangingPunct="0"/>
            <a:r>
              <a:rPr lang="en-US" sz="1600" b="1">
                <a:solidFill>
                  <a:schemeClr val="accent2"/>
                </a:solidFill>
                <a:latin typeface="Tahoma" pitchFamily="34" charset="0"/>
                <a:cs typeface="Tahoma" pitchFamily="34" charset="0"/>
              </a:rPr>
              <a:t>Tensão u(t)</a:t>
            </a:r>
          </a:p>
          <a:p>
            <a:pPr algn="ctr" eaLnBrk="0" hangingPunct="0"/>
            <a:r>
              <a:rPr lang="en-US" sz="1600" b="1">
                <a:solidFill>
                  <a:schemeClr val="accent2"/>
                </a:solidFill>
                <a:latin typeface="Tahoma" pitchFamily="34" charset="0"/>
                <a:cs typeface="Tahoma" pitchFamily="34" charset="0"/>
              </a:rPr>
              <a:t>sobre o</a:t>
            </a:r>
          </a:p>
          <a:p>
            <a:pPr algn="ctr" eaLnBrk="0" hangingPunct="0"/>
            <a:r>
              <a:rPr lang="en-US" sz="1600" b="1">
                <a:solidFill>
                  <a:schemeClr val="accent2"/>
                </a:solidFill>
                <a:latin typeface="Tahoma" pitchFamily="34" charset="0"/>
                <a:cs typeface="Tahoma" pitchFamily="34" charset="0"/>
              </a:rPr>
              <a:t> enrolamento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55019"/>
                                        </p:tgtEl>
                                        <p:attrNameLst>
                                          <p:attrName>style.visibility</p:attrName>
                                        </p:attrNameLst>
                                      </p:cBhvr>
                                      <p:to>
                                        <p:strVal val="visible"/>
                                      </p:to>
                                    </p:set>
                                    <p:animEffect transition="in" filter="wipe(up)">
                                      <p:cBhvr>
                                        <p:cTn id="13" dur="5000"/>
                                        <p:tgtEl>
                                          <p:spTgt spid="25501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503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5503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019" grpId="0" animBg="1"/>
      <p:bldP spid="255034" grpId="0" animBg="1"/>
      <p:bldP spid="2550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49250" y="227013"/>
            <a:ext cx="817245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Chaveamento Controlado – O que é?</a:t>
            </a:r>
          </a:p>
        </p:txBody>
      </p:sp>
      <p:sp>
        <p:nvSpPr>
          <p:cNvPr id="5" name="Text Box 38"/>
          <p:cNvSpPr txBox="1">
            <a:spLocks noChangeArrowheads="1"/>
          </p:cNvSpPr>
          <p:nvPr/>
        </p:nvSpPr>
        <p:spPr bwMode="auto">
          <a:xfrm>
            <a:off x="0" y="1427163"/>
            <a:ext cx="9144000" cy="2262187"/>
          </a:xfrm>
          <a:prstGeom prst="rect">
            <a:avLst/>
          </a:prstGeom>
          <a:noFill/>
          <a:ln w="12700">
            <a:noFill/>
            <a:miter lim="800000"/>
            <a:headEnd/>
            <a:tailEnd/>
          </a:ln>
        </p:spPr>
        <p:txBody>
          <a:bodyPr bIns="0">
            <a:spAutoFit/>
          </a:bodyPr>
          <a:lstStyle/>
          <a:p>
            <a:pPr algn="ctr">
              <a:lnSpc>
                <a:spcPct val="150000"/>
              </a:lnSpc>
              <a:buClr>
                <a:schemeClr val="accent1"/>
              </a:buClr>
              <a:buSzPct val="80000"/>
              <a:buFont typeface="Wingdings" pitchFamily="2" charset="2"/>
              <a:buNone/>
            </a:pPr>
            <a:r>
              <a:rPr kumimoji="1" lang="en-GB" sz="2400" b="1">
                <a:solidFill>
                  <a:srgbClr val="006600"/>
                </a:solidFill>
                <a:latin typeface="Tahoma" pitchFamily="34" charset="0"/>
                <a:cs typeface="Tahoma" pitchFamily="34" charset="0"/>
              </a:rPr>
              <a:t>È o retardamento na ordem do comando de abertura ou fechamento dos polos do disjuntor, de forma que seus contatos sejam abertos ou fechados em um determinado instante considerado apropriado para aquela operação. </a:t>
            </a:r>
            <a:endParaRPr lang="pt-BR" sz="2400" b="1">
              <a:solidFill>
                <a:srgbClr val="006600"/>
              </a:solidFill>
              <a:latin typeface="Tahoma" pitchFamily="34" charset="0"/>
              <a:cs typeface="Tahoma" pitchFamily="34" charset="0"/>
            </a:endParaRPr>
          </a:p>
        </p:txBody>
      </p:sp>
      <p:grpSp>
        <p:nvGrpSpPr>
          <p:cNvPr id="2" name="Group 11"/>
          <p:cNvGrpSpPr>
            <a:grpSpLocks/>
          </p:cNvGrpSpPr>
          <p:nvPr/>
        </p:nvGrpSpPr>
        <p:grpSpPr bwMode="auto">
          <a:xfrm>
            <a:off x="554038" y="4495800"/>
            <a:ext cx="8234362" cy="1443038"/>
            <a:chOff x="325" y="1779"/>
            <a:chExt cx="5187" cy="909"/>
          </a:xfrm>
        </p:grpSpPr>
        <p:sp>
          <p:nvSpPr>
            <p:cNvPr id="6149" name="Rectangle 5"/>
            <p:cNvSpPr>
              <a:spLocks noChangeArrowheads="1"/>
            </p:cNvSpPr>
            <p:nvPr/>
          </p:nvSpPr>
          <p:spPr bwMode="auto">
            <a:xfrm>
              <a:off x="325" y="2112"/>
              <a:ext cx="1226" cy="288"/>
            </a:xfrm>
            <a:prstGeom prst="rect">
              <a:avLst/>
            </a:prstGeom>
            <a:solidFill>
              <a:schemeClr val="accent1"/>
            </a:solidFill>
            <a:ln w="12700">
              <a:solidFill>
                <a:schemeClr val="tx1"/>
              </a:solidFill>
              <a:miter lim="800000"/>
              <a:headEnd/>
              <a:tailEnd/>
            </a:ln>
          </p:spPr>
          <p:txBody>
            <a:bodyPr wrap="none" anchor="ctr"/>
            <a:lstStyle/>
            <a:p>
              <a:pPr algn="ctr" defTabSz="762000"/>
              <a:r>
                <a:rPr lang="en-GB" sz="2200" b="1">
                  <a:solidFill>
                    <a:schemeClr val="bg1"/>
                  </a:solidFill>
                  <a:latin typeface="Arial" pitchFamily="34" charset="0"/>
                </a:rPr>
                <a:t>REFERÊNCIA</a:t>
              </a:r>
              <a:endParaRPr lang="en-GB" sz="2200" b="1">
                <a:latin typeface="Arial" pitchFamily="34" charset="0"/>
              </a:endParaRPr>
            </a:p>
          </p:txBody>
        </p:sp>
        <p:sp>
          <p:nvSpPr>
            <p:cNvPr id="6150" name="Rectangle 6"/>
            <p:cNvSpPr>
              <a:spLocks noChangeArrowheads="1"/>
            </p:cNvSpPr>
            <p:nvPr/>
          </p:nvSpPr>
          <p:spPr bwMode="auto">
            <a:xfrm>
              <a:off x="1905" y="1968"/>
              <a:ext cx="2083" cy="576"/>
            </a:xfrm>
            <a:prstGeom prst="rect">
              <a:avLst/>
            </a:prstGeom>
            <a:solidFill>
              <a:schemeClr val="accent1"/>
            </a:solidFill>
            <a:ln w="12700">
              <a:solidFill>
                <a:schemeClr val="tx1"/>
              </a:solidFill>
              <a:miter lim="800000"/>
              <a:headEnd/>
              <a:tailEnd/>
            </a:ln>
          </p:spPr>
          <p:txBody>
            <a:bodyPr wrap="none" anchor="ctr"/>
            <a:lstStyle/>
            <a:p>
              <a:pPr algn="ctr" defTabSz="762000"/>
              <a:r>
                <a:rPr lang="en-GB" sz="2200" b="1">
                  <a:solidFill>
                    <a:schemeClr val="bg1"/>
                  </a:solidFill>
                  <a:latin typeface="Arial" pitchFamily="34" charset="0"/>
                </a:rPr>
                <a:t>TEMPO DE ESPERA + </a:t>
              </a:r>
              <a:br>
                <a:rPr lang="en-GB" sz="2200" b="1">
                  <a:solidFill>
                    <a:schemeClr val="bg1"/>
                  </a:solidFill>
                  <a:latin typeface="Arial" pitchFamily="34" charset="0"/>
                </a:rPr>
              </a:br>
              <a:r>
                <a:rPr lang="en-GB" sz="2200" b="1">
                  <a:solidFill>
                    <a:schemeClr val="bg1"/>
                  </a:solidFill>
                  <a:latin typeface="Arial" pitchFamily="34" charset="0"/>
                </a:rPr>
                <a:t>TEMPO DE OPERAÇÃO</a:t>
              </a:r>
              <a:endParaRPr lang="en-GB" sz="2200" b="1">
                <a:latin typeface="Arial" pitchFamily="34" charset="0"/>
              </a:endParaRPr>
            </a:p>
          </p:txBody>
        </p:sp>
        <p:sp>
          <p:nvSpPr>
            <p:cNvPr id="6151" name="Oval 7"/>
            <p:cNvSpPr>
              <a:spLocks noChangeArrowheads="1"/>
            </p:cNvSpPr>
            <p:nvPr/>
          </p:nvSpPr>
          <p:spPr bwMode="auto">
            <a:xfrm>
              <a:off x="4560" y="1779"/>
              <a:ext cx="952" cy="909"/>
            </a:xfrm>
            <a:prstGeom prst="ellipse">
              <a:avLst/>
            </a:prstGeom>
            <a:solidFill>
              <a:schemeClr val="accent1"/>
            </a:solidFill>
            <a:ln w="12700">
              <a:solidFill>
                <a:schemeClr val="tx1"/>
              </a:solidFill>
              <a:round/>
              <a:headEnd/>
              <a:tailEnd/>
            </a:ln>
          </p:spPr>
          <p:txBody>
            <a:bodyPr wrap="none" anchor="ctr"/>
            <a:lstStyle/>
            <a:p>
              <a:pPr algn="ctr" defTabSz="762000"/>
              <a:r>
                <a:rPr lang="en-GB" sz="2200" b="1">
                  <a:solidFill>
                    <a:schemeClr val="bg1"/>
                  </a:solidFill>
                  <a:latin typeface="Arial" pitchFamily="34" charset="0"/>
                </a:rPr>
                <a:t>ALVO</a:t>
              </a:r>
              <a:endParaRPr lang="en-GB" sz="2200" b="1">
                <a:latin typeface="Arial" pitchFamily="34" charset="0"/>
              </a:endParaRPr>
            </a:p>
          </p:txBody>
        </p:sp>
        <p:sp>
          <p:nvSpPr>
            <p:cNvPr id="6152" name="Line 8"/>
            <p:cNvSpPr>
              <a:spLocks noChangeShapeType="1"/>
            </p:cNvSpPr>
            <p:nvPr/>
          </p:nvSpPr>
          <p:spPr bwMode="auto">
            <a:xfrm>
              <a:off x="1551" y="2256"/>
              <a:ext cx="354" cy="0"/>
            </a:xfrm>
            <a:prstGeom prst="line">
              <a:avLst/>
            </a:prstGeom>
            <a:noFill/>
            <a:ln w="38100">
              <a:solidFill>
                <a:schemeClr val="tx1"/>
              </a:solidFill>
              <a:round/>
              <a:headEnd/>
              <a:tailEnd type="triangle" w="med" len="med"/>
            </a:ln>
          </p:spPr>
          <p:txBody>
            <a:bodyPr wrap="none" anchor="ctr"/>
            <a:lstStyle/>
            <a:p>
              <a:endParaRPr lang="pt-BR"/>
            </a:p>
          </p:txBody>
        </p:sp>
        <p:sp>
          <p:nvSpPr>
            <p:cNvPr id="6153" name="Line 9"/>
            <p:cNvSpPr>
              <a:spLocks noChangeShapeType="1"/>
            </p:cNvSpPr>
            <p:nvPr/>
          </p:nvSpPr>
          <p:spPr bwMode="auto">
            <a:xfrm>
              <a:off x="3988" y="2256"/>
              <a:ext cx="576" cy="0"/>
            </a:xfrm>
            <a:prstGeom prst="line">
              <a:avLst/>
            </a:prstGeom>
            <a:noFill/>
            <a:ln w="38100">
              <a:solidFill>
                <a:schemeClr val="tx1"/>
              </a:solidFill>
              <a:round/>
              <a:headEnd/>
              <a:tailEnd type="triangle" w="med" len="med"/>
            </a:ln>
          </p:spPr>
          <p:txBody>
            <a:bodyPr wrap="none" anchor="ctr"/>
            <a:lstStyle/>
            <a:p>
              <a:endParaRPr lang="pt-B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p:cNvGrpSpPr>
          <p:nvPr/>
        </p:nvGrpSpPr>
        <p:grpSpPr bwMode="auto">
          <a:xfrm>
            <a:off x="2093913" y="2286000"/>
            <a:ext cx="2227262" cy="1177925"/>
            <a:chOff x="1110" y="1335"/>
            <a:chExt cx="1403" cy="742"/>
          </a:xfrm>
        </p:grpSpPr>
        <p:grpSp>
          <p:nvGrpSpPr>
            <p:cNvPr id="3120" name="Group 33"/>
            <p:cNvGrpSpPr>
              <a:grpSpLocks/>
            </p:cNvGrpSpPr>
            <p:nvPr/>
          </p:nvGrpSpPr>
          <p:grpSpPr bwMode="auto">
            <a:xfrm flipV="1">
              <a:off x="1151" y="1335"/>
              <a:ext cx="1362" cy="742"/>
              <a:chOff x="1156" y="1344"/>
              <a:chExt cx="1362" cy="742"/>
            </a:xfrm>
          </p:grpSpPr>
          <p:sp>
            <p:nvSpPr>
              <p:cNvPr id="3122" name="Freeform 34"/>
              <p:cNvSpPr>
                <a:spLocks/>
              </p:cNvSpPr>
              <p:nvPr/>
            </p:nvSpPr>
            <p:spPr bwMode="auto">
              <a:xfrm flipV="1">
                <a:off x="1156"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sp>
            <p:nvSpPr>
              <p:cNvPr id="3123" name="Freeform 35"/>
              <p:cNvSpPr>
                <a:spLocks/>
              </p:cNvSpPr>
              <p:nvPr/>
            </p:nvSpPr>
            <p:spPr bwMode="auto">
              <a:xfrm>
                <a:off x="1553"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57150" cmpd="sng">
                <a:solidFill>
                  <a:srgbClr val="008000"/>
                </a:solidFill>
                <a:prstDash val="solid"/>
                <a:round/>
                <a:headEnd/>
                <a:tailEnd/>
              </a:ln>
            </p:spPr>
            <p:txBody>
              <a:bodyPr/>
              <a:lstStyle/>
              <a:p>
                <a:endParaRPr lang="pt-BR"/>
              </a:p>
            </p:txBody>
          </p:sp>
        </p:grpSp>
        <p:sp>
          <p:nvSpPr>
            <p:cNvPr id="3121" name="Rectangle 49"/>
            <p:cNvSpPr>
              <a:spLocks noChangeArrowheads="1"/>
            </p:cNvSpPr>
            <p:nvPr/>
          </p:nvSpPr>
          <p:spPr bwMode="auto">
            <a:xfrm>
              <a:off x="1110" y="1472"/>
              <a:ext cx="162" cy="304"/>
            </a:xfrm>
            <a:prstGeom prst="rect">
              <a:avLst/>
            </a:prstGeom>
            <a:solidFill>
              <a:schemeClr val="bg1"/>
            </a:solidFill>
            <a:ln w="25400">
              <a:noFill/>
              <a:miter lim="800000"/>
              <a:headEnd/>
              <a:tailEnd/>
            </a:ln>
          </p:spPr>
          <p:txBody>
            <a:bodyPr wrap="none" anchor="ctr"/>
            <a:lstStyle/>
            <a:p>
              <a:endParaRPr lang="pt-BR"/>
            </a:p>
          </p:txBody>
        </p:sp>
      </p:grpSp>
      <p:sp>
        <p:nvSpPr>
          <p:cNvPr id="3076" name="Freeform 3"/>
          <p:cNvSpPr>
            <a:spLocks/>
          </p:cNvSpPr>
          <p:nvPr/>
        </p:nvSpPr>
        <p:spPr bwMode="auto">
          <a:xfrm>
            <a:off x="1520825" y="2874963"/>
            <a:ext cx="1531938" cy="1587"/>
          </a:xfrm>
          <a:custGeom>
            <a:avLst/>
            <a:gdLst>
              <a:gd name="T0" fmla="*/ 35282202 w 965"/>
              <a:gd name="T1" fmla="*/ 0 h 1588"/>
              <a:gd name="T2" fmla="*/ 90725656 w 965"/>
              <a:gd name="T3" fmla="*/ 0 h 1588"/>
              <a:gd name="T4" fmla="*/ 143649760 w 965"/>
              <a:gd name="T5" fmla="*/ 0 h 1588"/>
              <a:gd name="T6" fmla="*/ 199093202 w 965"/>
              <a:gd name="T7" fmla="*/ 0 h 1588"/>
              <a:gd name="T8" fmla="*/ 254536693 w 965"/>
              <a:gd name="T9" fmla="*/ 0 h 1588"/>
              <a:gd name="T10" fmla="*/ 307459184 w 965"/>
              <a:gd name="T11" fmla="*/ 0 h 1588"/>
              <a:gd name="T12" fmla="*/ 362902626 w 965"/>
              <a:gd name="T13" fmla="*/ 0 h 1588"/>
              <a:gd name="T14" fmla="*/ 415826705 w 965"/>
              <a:gd name="T15" fmla="*/ 0 h 1588"/>
              <a:gd name="T16" fmla="*/ 471270246 w 965"/>
              <a:gd name="T17" fmla="*/ 0 h 1588"/>
              <a:gd name="T18" fmla="*/ 526713687 w 965"/>
              <a:gd name="T19" fmla="*/ 0 h 1588"/>
              <a:gd name="T20" fmla="*/ 579636178 w 965"/>
              <a:gd name="T21" fmla="*/ 0 h 1588"/>
              <a:gd name="T22" fmla="*/ 635079620 w 965"/>
              <a:gd name="T23" fmla="*/ 0 h 1588"/>
              <a:gd name="T24" fmla="*/ 688003699 w 965"/>
              <a:gd name="T25" fmla="*/ 0 h 1588"/>
              <a:gd name="T26" fmla="*/ 743447140 w 965"/>
              <a:gd name="T27" fmla="*/ 0 h 1588"/>
              <a:gd name="T28" fmla="*/ 798890582 w 965"/>
              <a:gd name="T29" fmla="*/ 0 h 1588"/>
              <a:gd name="T30" fmla="*/ 851813272 w 965"/>
              <a:gd name="T31" fmla="*/ 0 h 1588"/>
              <a:gd name="T32" fmla="*/ 907256713 w 965"/>
              <a:gd name="T33" fmla="*/ 0 h 1588"/>
              <a:gd name="T34" fmla="*/ 960180792 w 965"/>
              <a:gd name="T35" fmla="*/ 0 h 1588"/>
              <a:gd name="T36" fmla="*/ 1015624234 w 965"/>
              <a:gd name="T37" fmla="*/ 0 h 1588"/>
              <a:gd name="T38" fmla="*/ 1071067675 w 965"/>
              <a:gd name="T39" fmla="*/ 0 h 1588"/>
              <a:gd name="T40" fmla="*/ 1123990167 w 965"/>
              <a:gd name="T41" fmla="*/ 0 h 1588"/>
              <a:gd name="T42" fmla="*/ 1179433608 w 965"/>
              <a:gd name="T43" fmla="*/ 0 h 1588"/>
              <a:gd name="T44" fmla="*/ 1232357687 w 965"/>
              <a:gd name="T45" fmla="*/ 0 h 1588"/>
              <a:gd name="T46" fmla="*/ 1287801129 w 965"/>
              <a:gd name="T47" fmla="*/ 0 h 1588"/>
              <a:gd name="T48" fmla="*/ 1343244570 w 965"/>
              <a:gd name="T49" fmla="*/ 0 h 1588"/>
              <a:gd name="T50" fmla="*/ 1396167062 w 965"/>
              <a:gd name="T51" fmla="*/ 0 h 1588"/>
              <a:gd name="T52" fmla="*/ 1451610503 w 965"/>
              <a:gd name="T53" fmla="*/ 0 h 1588"/>
              <a:gd name="T54" fmla="*/ 1504534582 w 965"/>
              <a:gd name="T55" fmla="*/ 0 h 1588"/>
              <a:gd name="T56" fmla="*/ 1559978024 w 965"/>
              <a:gd name="T57" fmla="*/ 0 h 1588"/>
              <a:gd name="T58" fmla="*/ 1615421465 w 965"/>
              <a:gd name="T59" fmla="*/ 0 h 1588"/>
              <a:gd name="T60" fmla="*/ 1668344354 w 965"/>
              <a:gd name="T61" fmla="*/ 0 h 1588"/>
              <a:gd name="T62" fmla="*/ 1723787795 w 965"/>
              <a:gd name="T63" fmla="*/ 0 h 1588"/>
              <a:gd name="T64" fmla="*/ 1776711874 w 965"/>
              <a:gd name="T65" fmla="*/ 0 h 1588"/>
              <a:gd name="T66" fmla="*/ 1832155316 w 965"/>
              <a:gd name="T67" fmla="*/ 0 h 1588"/>
              <a:gd name="T68" fmla="*/ 1887598757 w 965"/>
              <a:gd name="T69" fmla="*/ 0 h 1588"/>
              <a:gd name="T70" fmla="*/ 1940521249 w 965"/>
              <a:gd name="T71" fmla="*/ 0 h 1588"/>
              <a:gd name="T72" fmla="*/ 1995964690 w 965"/>
              <a:gd name="T73" fmla="*/ 0 h 1588"/>
              <a:gd name="T74" fmla="*/ 2048888769 w 965"/>
              <a:gd name="T75" fmla="*/ 0 h 1588"/>
              <a:gd name="T76" fmla="*/ 2104332211 w 965"/>
              <a:gd name="T77" fmla="*/ 0 h 1588"/>
              <a:gd name="T78" fmla="*/ 2147483647 w 965"/>
              <a:gd name="T79" fmla="*/ 0 h 1588"/>
              <a:gd name="T80" fmla="*/ 2147483647 w 965"/>
              <a:gd name="T81" fmla="*/ 0 h 1588"/>
              <a:gd name="T82" fmla="*/ 2147483647 w 965"/>
              <a:gd name="T83" fmla="*/ 0 h 1588"/>
              <a:gd name="T84" fmla="*/ 2147483647 w 965"/>
              <a:gd name="T85" fmla="*/ 0 h 1588"/>
              <a:gd name="T86" fmla="*/ 2147483647 w 965"/>
              <a:gd name="T87" fmla="*/ 0 h 1588"/>
              <a:gd name="T88" fmla="*/ 2147483647 w 965"/>
              <a:gd name="T89" fmla="*/ 0 h 15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588"/>
              <a:gd name="T137" fmla="*/ 965 w 965"/>
              <a:gd name="T138" fmla="*/ 1588 h 15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588">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3077" name="Freeform 4"/>
          <p:cNvSpPr>
            <a:spLocks/>
          </p:cNvSpPr>
          <p:nvPr/>
        </p:nvSpPr>
        <p:spPr bwMode="auto">
          <a:xfrm>
            <a:off x="4297363" y="2028825"/>
            <a:ext cx="3806825" cy="1658938"/>
          </a:xfrm>
          <a:custGeom>
            <a:avLst/>
            <a:gdLst>
              <a:gd name="T0" fmla="*/ 90725613 w 2398"/>
              <a:gd name="T1" fmla="*/ 2147483647 h 1045"/>
              <a:gd name="T2" fmla="*/ 201612468 w 2398"/>
              <a:gd name="T3" fmla="*/ 2147483647 h 1045"/>
              <a:gd name="T4" fmla="*/ 309978398 w 2398"/>
              <a:gd name="T5" fmla="*/ 2147483647 h 1045"/>
              <a:gd name="T6" fmla="*/ 418345966 w 2398"/>
              <a:gd name="T7" fmla="*/ 2147483647 h 1045"/>
              <a:gd name="T8" fmla="*/ 526711846 w 2398"/>
              <a:gd name="T9" fmla="*/ 2147483647 h 1045"/>
              <a:gd name="T10" fmla="*/ 635079315 w 2398"/>
              <a:gd name="T11" fmla="*/ 2147483647 h 1045"/>
              <a:gd name="T12" fmla="*/ 745966145 w 2398"/>
              <a:gd name="T13" fmla="*/ 2147483647 h 1045"/>
              <a:gd name="T14" fmla="*/ 854332224 w 2398"/>
              <a:gd name="T15" fmla="*/ 2147483647 h 1045"/>
              <a:gd name="T16" fmla="*/ 962699692 w 2398"/>
              <a:gd name="T17" fmla="*/ 2147483647 h 1045"/>
              <a:gd name="T18" fmla="*/ 1071065573 w 2398"/>
              <a:gd name="T19" fmla="*/ 2147483647 h 1045"/>
              <a:gd name="T20" fmla="*/ 1179433042 w 2398"/>
              <a:gd name="T21" fmla="*/ 2147483647 h 1045"/>
              <a:gd name="T22" fmla="*/ 1290319871 w 2398"/>
              <a:gd name="T23" fmla="*/ 2147483647 h 1045"/>
              <a:gd name="T24" fmla="*/ 1398687340 w 2398"/>
              <a:gd name="T25" fmla="*/ 2147483647 h 1045"/>
              <a:gd name="T26" fmla="*/ 1507053221 w 2398"/>
              <a:gd name="T27" fmla="*/ 2147483647 h 1045"/>
              <a:gd name="T28" fmla="*/ 1615419102 w 2398"/>
              <a:gd name="T29" fmla="*/ 2147483647 h 1045"/>
              <a:gd name="T30" fmla="*/ 1723786967 w 2398"/>
              <a:gd name="T31" fmla="*/ 2147483647 h 1045"/>
              <a:gd name="T32" fmla="*/ 1796870674 w 2398"/>
              <a:gd name="T33" fmla="*/ 2124492954 h 1045"/>
              <a:gd name="T34" fmla="*/ 1852314089 w 2398"/>
              <a:gd name="T35" fmla="*/ 2016125459 h 1045"/>
              <a:gd name="T36" fmla="*/ 1905238143 w 2398"/>
              <a:gd name="T37" fmla="*/ 1905238603 h 1045"/>
              <a:gd name="T38" fmla="*/ 1943039677 w 2398"/>
              <a:gd name="T39" fmla="*/ 1761590514 h 1045"/>
              <a:gd name="T40" fmla="*/ 1978321851 w 2398"/>
              <a:gd name="T41" fmla="*/ 1562497013 h 1045"/>
              <a:gd name="T42" fmla="*/ 2016124973 w 2398"/>
              <a:gd name="T43" fmla="*/ 1290320183 h 1045"/>
              <a:gd name="T44" fmla="*/ 2051407146 w 2398"/>
              <a:gd name="T45" fmla="*/ 1035785238 h 1045"/>
              <a:gd name="T46" fmla="*/ 2086689319 w 2398"/>
              <a:gd name="T47" fmla="*/ 854334018 h 1045"/>
              <a:gd name="T48" fmla="*/ 2124490854 w 2398"/>
              <a:gd name="T49" fmla="*/ 725805078 h 1045"/>
              <a:gd name="T50" fmla="*/ 2147483647 w 2398"/>
              <a:gd name="T51" fmla="*/ 617439171 h 1045"/>
              <a:gd name="T52" fmla="*/ 2147483647 w 2398"/>
              <a:gd name="T53" fmla="*/ 509071677 h 1045"/>
              <a:gd name="T54" fmla="*/ 2147483647 w 2398"/>
              <a:gd name="T55" fmla="*/ 400705670 h 1045"/>
              <a:gd name="T56" fmla="*/ 2147483647 w 2398"/>
              <a:gd name="T57" fmla="*/ 309980060 h 1045"/>
              <a:gd name="T58" fmla="*/ 2147483647 w 2398"/>
              <a:gd name="T59" fmla="*/ 254536632 h 1045"/>
              <a:gd name="T60" fmla="*/ 2147483647 w 2398"/>
              <a:gd name="T61" fmla="*/ 219254450 h 1045"/>
              <a:gd name="T62" fmla="*/ 2147483647 w 2398"/>
              <a:gd name="T63" fmla="*/ 181451270 h 1045"/>
              <a:gd name="T64" fmla="*/ 2147483647 w 2398"/>
              <a:gd name="T65" fmla="*/ 146169088 h 1045"/>
              <a:gd name="T66" fmla="*/ 2147483647 w 2398"/>
              <a:gd name="T67" fmla="*/ 128528791 h 1045"/>
              <a:gd name="T68" fmla="*/ 2147483647 w 2398"/>
              <a:gd name="T69" fmla="*/ 110886906 h 1045"/>
              <a:gd name="T70" fmla="*/ 2147483647 w 2398"/>
              <a:gd name="T71" fmla="*/ 110886906 h 1045"/>
              <a:gd name="T72" fmla="*/ 2147483647 w 2398"/>
              <a:gd name="T73" fmla="*/ 90725635 h 1045"/>
              <a:gd name="T74" fmla="*/ 2147483647 w 2398"/>
              <a:gd name="T75" fmla="*/ 73085338 h 1045"/>
              <a:gd name="T76" fmla="*/ 2147483647 w 2398"/>
              <a:gd name="T77" fmla="*/ 73085338 h 1045"/>
              <a:gd name="T78" fmla="*/ 2147483647 w 2398"/>
              <a:gd name="T79" fmla="*/ 55443453 h 1045"/>
              <a:gd name="T80" fmla="*/ 2147483647 w 2398"/>
              <a:gd name="T81" fmla="*/ 55443453 h 1045"/>
              <a:gd name="T82" fmla="*/ 2147483647 w 2398"/>
              <a:gd name="T83" fmla="*/ 55443453 h 1045"/>
              <a:gd name="T84" fmla="*/ 2147483647 w 2398"/>
              <a:gd name="T85" fmla="*/ 37803144 h 1045"/>
              <a:gd name="T86" fmla="*/ 2147483647 w 2398"/>
              <a:gd name="T87" fmla="*/ 37803144 h 1045"/>
              <a:gd name="T88" fmla="*/ 2147483647 w 2398"/>
              <a:gd name="T89" fmla="*/ 37803144 h 1045"/>
              <a:gd name="T90" fmla="*/ 2147483647 w 2398"/>
              <a:gd name="T91" fmla="*/ 37803144 h 1045"/>
              <a:gd name="T92" fmla="*/ 2147483647 w 2398"/>
              <a:gd name="T93" fmla="*/ 20161253 h 1045"/>
              <a:gd name="T94" fmla="*/ 2147483647 w 2398"/>
              <a:gd name="T95" fmla="*/ 20161253 h 1045"/>
              <a:gd name="T96" fmla="*/ 2147483647 w 2398"/>
              <a:gd name="T97" fmla="*/ 20161253 h 1045"/>
              <a:gd name="T98" fmla="*/ 2147483647 w 2398"/>
              <a:gd name="T99" fmla="*/ 20161253 h 1045"/>
              <a:gd name="T100" fmla="*/ 2147483647 w 2398"/>
              <a:gd name="T101" fmla="*/ 20161253 h 1045"/>
              <a:gd name="T102" fmla="*/ 2147483647 w 2398"/>
              <a:gd name="T103" fmla="*/ 20161253 h 1045"/>
              <a:gd name="T104" fmla="*/ 2147483647 w 2398"/>
              <a:gd name="T105" fmla="*/ 0 h 1045"/>
              <a:gd name="T106" fmla="*/ 2147483647 w 2398"/>
              <a:gd name="T107" fmla="*/ 0 h 1045"/>
              <a:gd name="T108" fmla="*/ 2147483647 w 2398"/>
              <a:gd name="T109" fmla="*/ 0 h 1045"/>
              <a:gd name="T110" fmla="*/ 2147483647 w 2398"/>
              <a:gd name="T111" fmla="*/ 0 h 1045"/>
              <a:gd name="T112" fmla="*/ 2147483647 w 2398"/>
              <a:gd name="T113" fmla="*/ 0 h 1045"/>
              <a:gd name="T114" fmla="*/ 2147483647 w 2398"/>
              <a:gd name="T115" fmla="*/ 0 h 1045"/>
              <a:gd name="T116" fmla="*/ 2147483647 w 2398"/>
              <a:gd name="T117" fmla="*/ 0 h 1045"/>
              <a:gd name="T118" fmla="*/ 2147483647 w 2398"/>
              <a:gd name="T119" fmla="*/ 0 h 1045"/>
              <a:gd name="T120" fmla="*/ 2147483647 w 2398"/>
              <a:gd name="T121" fmla="*/ 0 h 1045"/>
              <a:gd name="T122" fmla="*/ 2147483647 w 2398"/>
              <a:gd name="T123" fmla="*/ 0 h 10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98"/>
              <a:gd name="T187" fmla="*/ 0 h 1045"/>
              <a:gd name="T188" fmla="*/ 2398 w 2398"/>
              <a:gd name="T189" fmla="*/ 1045 h 10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98" h="1045">
                <a:moveTo>
                  <a:pt x="0" y="1045"/>
                </a:moveTo>
                <a:lnTo>
                  <a:pt x="8" y="1045"/>
                </a:lnTo>
                <a:lnTo>
                  <a:pt x="15" y="1045"/>
                </a:lnTo>
                <a:lnTo>
                  <a:pt x="22" y="1045"/>
                </a:lnTo>
                <a:lnTo>
                  <a:pt x="29" y="1037"/>
                </a:lnTo>
                <a:lnTo>
                  <a:pt x="36" y="1037"/>
                </a:lnTo>
                <a:lnTo>
                  <a:pt x="44" y="1037"/>
                </a:lnTo>
                <a:lnTo>
                  <a:pt x="51" y="1037"/>
                </a:lnTo>
                <a:lnTo>
                  <a:pt x="58" y="1037"/>
                </a:lnTo>
                <a:lnTo>
                  <a:pt x="65" y="1037"/>
                </a:lnTo>
                <a:lnTo>
                  <a:pt x="72" y="1037"/>
                </a:lnTo>
                <a:lnTo>
                  <a:pt x="80" y="1037"/>
                </a:lnTo>
                <a:lnTo>
                  <a:pt x="87" y="1037"/>
                </a:lnTo>
                <a:lnTo>
                  <a:pt x="94" y="1037"/>
                </a:lnTo>
                <a:lnTo>
                  <a:pt x="101" y="1037"/>
                </a:lnTo>
                <a:lnTo>
                  <a:pt x="108" y="1037"/>
                </a:lnTo>
                <a:lnTo>
                  <a:pt x="116" y="1037"/>
                </a:lnTo>
                <a:lnTo>
                  <a:pt x="123" y="1037"/>
                </a:lnTo>
                <a:lnTo>
                  <a:pt x="130" y="1037"/>
                </a:lnTo>
                <a:lnTo>
                  <a:pt x="137" y="1037"/>
                </a:lnTo>
                <a:lnTo>
                  <a:pt x="144" y="1037"/>
                </a:lnTo>
                <a:lnTo>
                  <a:pt x="152" y="1030"/>
                </a:lnTo>
                <a:lnTo>
                  <a:pt x="159" y="1030"/>
                </a:lnTo>
                <a:lnTo>
                  <a:pt x="166" y="1030"/>
                </a:lnTo>
                <a:lnTo>
                  <a:pt x="173" y="1030"/>
                </a:lnTo>
                <a:lnTo>
                  <a:pt x="180" y="1030"/>
                </a:lnTo>
                <a:lnTo>
                  <a:pt x="188" y="1030"/>
                </a:lnTo>
                <a:lnTo>
                  <a:pt x="195" y="1030"/>
                </a:lnTo>
                <a:lnTo>
                  <a:pt x="202" y="1030"/>
                </a:lnTo>
                <a:lnTo>
                  <a:pt x="209" y="1030"/>
                </a:lnTo>
                <a:lnTo>
                  <a:pt x="216" y="1030"/>
                </a:lnTo>
                <a:lnTo>
                  <a:pt x="224" y="1030"/>
                </a:lnTo>
                <a:lnTo>
                  <a:pt x="231" y="1030"/>
                </a:lnTo>
                <a:lnTo>
                  <a:pt x="238" y="1023"/>
                </a:lnTo>
                <a:lnTo>
                  <a:pt x="245" y="1023"/>
                </a:lnTo>
                <a:lnTo>
                  <a:pt x="252" y="1023"/>
                </a:lnTo>
                <a:lnTo>
                  <a:pt x="260" y="1023"/>
                </a:lnTo>
                <a:lnTo>
                  <a:pt x="267" y="1023"/>
                </a:lnTo>
                <a:lnTo>
                  <a:pt x="274" y="1023"/>
                </a:lnTo>
                <a:lnTo>
                  <a:pt x="281" y="1023"/>
                </a:lnTo>
                <a:lnTo>
                  <a:pt x="288" y="1023"/>
                </a:lnTo>
                <a:lnTo>
                  <a:pt x="296" y="1023"/>
                </a:lnTo>
                <a:lnTo>
                  <a:pt x="303" y="1023"/>
                </a:lnTo>
                <a:lnTo>
                  <a:pt x="310" y="1016"/>
                </a:lnTo>
                <a:lnTo>
                  <a:pt x="317" y="1016"/>
                </a:lnTo>
                <a:lnTo>
                  <a:pt x="324" y="1016"/>
                </a:lnTo>
                <a:lnTo>
                  <a:pt x="332" y="1016"/>
                </a:lnTo>
                <a:lnTo>
                  <a:pt x="339" y="1016"/>
                </a:lnTo>
                <a:lnTo>
                  <a:pt x="346" y="1016"/>
                </a:lnTo>
                <a:lnTo>
                  <a:pt x="353" y="1016"/>
                </a:lnTo>
                <a:lnTo>
                  <a:pt x="360" y="1016"/>
                </a:lnTo>
                <a:lnTo>
                  <a:pt x="368" y="1009"/>
                </a:lnTo>
                <a:lnTo>
                  <a:pt x="375" y="1009"/>
                </a:lnTo>
                <a:lnTo>
                  <a:pt x="382" y="1009"/>
                </a:lnTo>
                <a:lnTo>
                  <a:pt x="389" y="1009"/>
                </a:lnTo>
                <a:lnTo>
                  <a:pt x="396" y="1009"/>
                </a:lnTo>
                <a:lnTo>
                  <a:pt x="404" y="1009"/>
                </a:lnTo>
                <a:lnTo>
                  <a:pt x="411" y="1001"/>
                </a:lnTo>
                <a:lnTo>
                  <a:pt x="418" y="1001"/>
                </a:lnTo>
                <a:lnTo>
                  <a:pt x="425" y="1001"/>
                </a:lnTo>
                <a:lnTo>
                  <a:pt x="432" y="1001"/>
                </a:lnTo>
                <a:lnTo>
                  <a:pt x="440" y="1001"/>
                </a:lnTo>
                <a:lnTo>
                  <a:pt x="447" y="1001"/>
                </a:lnTo>
                <a:lnTo>
                  <a:pt x="454" y="994"/>
                </a:lnTo>
                <a:lnTo>
                  <a:pt x="461" y="994"/>
                </a:lnTo>
                <a:lnTo>
                  <a:pt x="468" y="994"/>
                </a:lnTo>
                <a:lnTo>
                  <a:pt x="476" y="994"/>
                </a:lnTo>
                <a:lnTo>
                  <a:pt x="483" y="987"/>
                </a:lnTo>
                <a:lnTo>
                  <a:pt x="490" y="987"/>
                </a:lnTo>
                <a:lnTo>
                  <a:pt x="497" y="987"/>
                </a:lnTo>
                <a:lnTo>
                  <a:pt x="504" y="987"/>
                </a:lnTo>
                <a:lnTo>
                  <a:pt x="512" y="980"/>
                </a:lnTo>
                <a:lnTo>
                  <a:pt x="519" y="980"/>
                </a:lnTo>
                <a:lnTo>
                  <a:pt x="526" y="980"/>
                </a:lnTo>
                <a:lnTo>
                  <a:pt x="533" y="973"/>
                </a:lnTo>
                <a:lnTo>
                  <a:pt x="540" y="973"/>
                </a:lnTo>
                <a:lnTo>
                  <a:pt x="548" y="973"/>
                </a:lnTo>
                <a:lnTo>
                  <a:pt x="555" y="965"/>
                </a:lnTo>
                <a:lnTo>
                  <a:pt x="562" y="965"/>
                </a:lnTo>
                <a:lnTo>
                  <a:pt x="569" y="965"/>
                </a:lnTo>
                <a:lnTo>
                  <a:pt x="576" y="958"/>
                </a:lnTo>
                <a:lnTo>
                  <a:pt x="584" y="958"/>
                </a:lnTo>
                <a:lnTo>
                  <a:pt x="591" y="951"/>
                </a:lnTo>
                <a:lnTo>
                  <a:pt x="598" y="951"/>
                </a:lnTo>
                <a:lnTo>
                  <a:pt x="605" y="944"/>
                </a:lnTo>
                <a:lnTo>
                  <a:pt x="612" y="944"/>
                </a:lnTo>
                <a:lnTo>
                  <a:pt x="620" y="937"/>
                </a:lnTo>
                <a:lnTo>
                  <a:pt x="627" y="929"/>
                </a:lnTo>
                <a:lnTo>
                  <a:pt x="634" y="929"/>
                </a:lnTo>
                <a:lnTo>
                  <a:pt x="641" y="922"/>
                </a:lnTo>
                <a:lnTo>
                  <a:pt x="648" y="915"/>
                </a:lnTo>
                <a:lnTo>
                  <a:pt x="656" y="908"/>
                </a:lnTo>
                <a:lnTo>
                  <a:pt x="663" y="901"/>
                </a:lnTo>
                <a:lnTo>
                  <a:pt x="670" y="893"/>
                </a:lnTo>
                <a:lnTo>
                  <a:pt x="677" y="886"/>
                </a:lnTo>
                <a:lnTo>
                  <a:pt x="684" y="886"/>
                </a:lnTo>
                <a:lnTo>
                  <a:pt x="692" y="879"/>
                </a:lnTo>
                <a:lnTo>
                  <a:pt x="699" y="872"/>
                </a:lnTo>
                <a:lnTo>
                  <a:pt x="699" y="865"/>
                </a:lnTo>
                <a:lnTo>
                  <a:pt x="706" y="857"/>
                </a:lnTo>
                <a:lnTo>
                  <a:pt x="713" y="850"/>
                </a:lnTo>
                <a:lnTo>
                  <a:pt x="713" y="843"/>
                </a:lnTo>
                <a:lnTo>
                  <a:pt x="720" y="836"/>
                </a:lnTo>
                <a:lnTo>
                  <a:pt x="720" y="829"/>
                </a:lnTo>
                <a:lnTo>
                  <a:pt x="728" y="821"/>
                </a:lnTo>
                <a:lnTo>
                  <a:pt x="735" y="814"/>
                </a:lnTo>
                <a:lnTo>
                  <a:pt x="735" y="807"/>
                </a:lnTo>
                <a:lnTo>
                  <a:pt x="735" y="800"/>
                </a:lnTo>
                <a:lnTo>
                  <a:pt x="742" y="793"/>
                </a:lnTo>
                <a:lnTo>
                  <a:pt x="742" y="785"/>
                </a:lnTo>
                <a:lnTo>
                  <a:pt x="749" y="778"/>
                </a:lnTo>
                <a:lnTo>
                  <a:pt x="749" y="771"/>
                </a:lnTo>
                <a:lnTo>
                  <a:pt x="749" y="764"/>
                </a:lnTo>
                <a:lnTo>
                  <a:pt x="756" y="756"/>
                </a:lnTo>
                <a:lnTo>
                  <a:pt x="756" y="749"/>
                </a:lnTo>
                <a:lnTo>
                  <a:pt x="756" y="735"/>
                </a:lnTo>
                <a:lnTo>
                  <a:pt x="764" y="728"/>
                </a:lnTo>
                <a:lnTo>
                  <a:pt x="764" y="720"/>
                </a:lnTo>
                <a:lnTo>
                  <a:pt x="764" y="706"/>
                </a:lnTo>
                <a:lnTo>
                  <a:pt x="771" y="699"/>
                </a:lnTo>
                <a:lnTo>
                  <a:pt x="771" y="684"/>
                </a:lnTo>
                <a:lnTo>
                  <a:pt x="778" y="677"/>
                </a:lnTo>
                <a:lnTo>
                  <a:pt x="778" y="663"/>
                </a:lnTo>
                <a:lnTo>
                  <a:pt x="778" y="648"/>
                </a:lnTo>
                <a:lnTo>
                  <a:pt x="785" y="634"/>
                </a:lnTo>
                <a:lnTo>
                  <a:pt x="785" y="620"/>
                </a:lnTo>
                <a:lnTo>
                  <a:pt x="785" y="605"/>
                </a:lnTo>
                <a:lnTo>
                  <a:pt x="792" y="591"/>
                </a:lnTo>
                <a:lnTo>
                  <a:pt x="792" y="569"/>
                </a:lnTo>
                <a:lnTo>
                  <a:pt x="792" y="548"/>
                </a:lnTo>
                <a:lnTo>
                  <a:pt x="800" y="533"/>
                </a:lnTo>
                <a:lnTo>
                  <a:pt x="800" y="512"/>
                </a:lnTo>
                <a:lnTo>
                  <a:pt x="800" y="490"/>
                </a:lnTo>
                <a:lnTo>
                  <a:pt x="807" y="468"/>
                </a:lnTo>
                <a:lnTo>
                  <a:pt x="807" y="454"/>
                </a:lnTo>
                <a:lnTo>
                  <a:pt x="807" y="440"/>
                </a:lnTo>
                <a:lnTo>
                  <a:pt x="814" y="425"/>
                </a:lnTo>
                <a:lnTo>
                  <a:pt x="814" y="411"/>
                </a:lnTo>
                <a:lnTo>
                  <a:pt x="821" y="396"/>
                </a:lnTo>
                <a:lnTo>
                  <a:pt x="821" y="382"/>
                </a:lnTo>
                <a:lnTo>
                  <a:pt x="821" y="375"/>
                </a:lnTo>
                <a:lnTo>
                  <a:pt x="828" y="360"/>
                </a:lnTo>
                <a:lnTo>
                  <a:pt x="828" y="353"/>
                </a:lnTo>
                <a:lnTo>
                  <a:pt x="828" y="339"/>
                </a:lnTo>
                <a:lnTo>
                  <a:pt x="836" y="332"/>
                </a:lnTo>
                <a:lnTo>
                  <a:pt x="836" y="324"/>
                </a:lnTo>
                <a:lnTo>
                  <a:pt x="836" y="317"/>
                </a:lnTo>
                <a:lnTo>
                  <a:pt x="843" y="303"/>
                </a:lnTo>
                <a:lnTo>
                  <a:pt x="843" y="296"/>
                </a:lnTo>
                <a:lnTo>
                  <a:pt x="843" y="288"/>
                </a:lnTo>
                <a:lnTo>
                  <a:pt x="850" y="281"/>
                </a:lnTo>
                <a:lnTo>
                  <a:pt x="850" y="274"/>
                </a:lnTo>
                <a:lnTo>
                  <a:pt x="857" y="267"/>
                </a:lnTo>
                <a:lnTo>
                  <a:pt x="857" y="260"/>
                </a:lnTo>
                <a:lnTo>
                  <a:pt x="864" y="252"/>
                </a:lnTo>
                <a:lnTo>
                  <a:pt x="864" y="245"/>
                </a:lnTo>
                <a:lnTo>
                  <a:pt x="872" y="238"/>
                </a:lnTo>
                <a:lnTo>
                  <a:pt x="872" y="231"/>
                </a:lnTo>
                <a:lnTo>
                  <a:pt x="879" y="224"/>
                </a:lnTo>
                <a:lnTo>
                  <a:pt x="879" y="216"/>
                </a:lnTo>
                <a:lnTo>
                  <a:pt x="886" y="209"/>
                </a:lnTo>
                <a:lnTo>
                  <a:pt x="893" y="202"/>
                </a:lnTo>
                <a:lnTo>
                  <a:pt x="900" y="195"/>
                </a:lnTo>
                <a:lnTo>
                  <a:pt x="900" y="188"/>
                </a:lnTo>
                <a:lnTo>
                  <a:pt x="908" y="180"/>
                </a:lnTo>
                <a:lnTo>
                  <a:pt x="915" y="173"/>
                </a:lnTo>
                <a:lnTo>
                  <a:pt x="922" y="166"/>
                </a:lnTo>
                <a:lnTo>
                  <a:pt x="929" y="159"/>
                </a:lnTo>
                <a:lnTo>
                  <a:pt x="936" y="152"/>
                </a:lnTo>
                <a:lnTo>
                  <a:pt x="944" y="144"/>
                </a:lnTo>
                <a:lnTo>
                  <a:pt x="951" y="137"/>
                </a:lnTo>
                <a:lnTo>
                  <a:pt x="958" y="130"/>
                </a:lnTo>
                <a:lnTo>
                  <a:pt x="965" y="130"/>
                </a:lnTo>
                <a:lnTo>
                  <a:pt x="972" y="123"/>
                </a:lnTo>
                <a:lnTo>
                  <a:pt x="980" y="116"/>
                </a:lnTo>
                <a:lnTo>
                  <a:pt x="987" y="116"/>
                </a:lnTo>
                <a:lnTo>
                  <a:pt x="994" y="108"/>
                </a:lnTo>
                <a:lnTo>
                  <a:pt x="1001" y="108"/>
                </a:lnTo>
                <a:lnTo>
                  <a:pt x="1008" y="101"/>
                </a:lnTo>
                <a:lnTo>
                  <a:pt x="1016" y="101"/>
                </a:lnTo>
                <a:lnTo>
                  <a:pt x="1023" y="94"/>
                </a:lnTo>
                <a:lnTo>
                  <a:pt x="1030" y="94"/>
                </a:lnTo>
                <a:lnTo>
                  <a:pt x="1037" y="94"/>
                </a:lnTo>
                <a:lnTo>
                  <a:pt x="1044" y="87"/>
                </a:lnTo>
                <a:lnTo>
                  <a:pt x="1052" y="87"/>
                </a:lnTo>
                <a:lnTo>
                  <a:pt x="1059" y="87"/>
                </a:lnTo>
                <a:lnTo>
                  <a:pt x="1066" y="80"/>
                </a:lnTo>
                <a:lnTo>
                  <a:pt x="1073" y="80"/>
                </a:lnTo>
                <a:lnTo>
                  <a:pt x="1080" y="80"/>
                </a:lnTo>
                <a:lnTo>
                  <a:pt x="1088" y="72"/>
                </a:lnTo>
                <a:lnTo>
                  <a:pt x="1095" y="72"/>
                </a:lnTo>
                <a:lnTo>
                  <a:pt x="1102" y="72"/>
                </a:lnTo>
                <a:lnTo>
                  <a:pt x="1109" y="72"/>
                </a:lnTo>
                <a:lnTo>
                  <a:pt x="1116" y="65"/>
                </a:lnTo>
                <a:lnTo>
                  <a:pt x="1124" y="65"/>
                </a:lnTo>
                <a:lnTo>
                  <a:pt x="1131" y="65"/>
                </a:lnTo>
                <a:lnTo>
                  <a:pt x="1138" y="65"/>
                </a:lnTo>
                <a:lnTo>
                  <a:pt x="1145" y="58"/>
                </a:lnTo>
                <a:lnTo>
                  <a:pt x="1152" y="58"/>
                </a:lnTo>
                <a:lnTo>
                  <a:pt x="1160" y="58"/>
                </a:lnTo>
                <a:lnTo>
                  <a:pt x="1167" y="58"/>
                </a:lnTo>
                <a:lnTo>
                  <a:pt x="1174" y="58"/>
                </a:lnTo>
                <a:lnTo>
                  <a:pt x="1181" y="51"/>
                </a:lnTo>
                <a:lnTo>
                  <a:pt x="1188" y="51"/>
                </a:lnTo>
                <a:lnTo>
                  <a:pt x="1196" y="51"/>
                </a:lnTo>
                <a:lnTo>
                  <a:pt x="1203" y="51"/>
                </a:lnTo>
                <a:lnTo>
                  <a:pt x="1210" y="51"/>
                </a:lnTo>
                <a:lnTo>
                  <a:pt x="1217" y="51"/>
                </a:lnTo>
                <a:lnTo>
                  <a:pt x="1224" y="51"/>
                </a:lnTo>
                <a:lnTo>
                  <a:pt x="1232" y="44"/>
                </a:lnTo>
                <a:lnTo>
                  <a:pt x="1239" y="44"/>
                </a:lnTo>
                <a:lnTo>
                  <a:pt x="1246" y="44"/>
                </a:lnTo>
                <a:lnTo>
                  <a:pt x="1253" y="44"/>
                </a:lnTo>
                <a:lnTo>
                  <a:pt x="1260" y="44"/>
                </a:lnTo>
                <a:lnTo>
                  <a:pt x="1268" y="44"/>
                </a:lnTo>
                <a:lnTo>
                  <a:pt x="1275" y="44"/>
                </a:lnTo>
                <a:lnTo>
                  <a:pt x="1282" y="44"/>
                </a:lnTo>
                <a:lnTo>
                  <a:pt x="1289" y="36"/>
                </a:lnTo>
                <a:lnTo>
                  <a:pt x="1296" y="36"/>
                </a:lnTo>
                <a:lnTo>
                  <a:pt x="1304" y="36"/>
                </a:lnTo>
                <a:lnTo>
                  <a:pt x="1311" y="36"/>
                </a:lnTo>
                <a:lnTo>
                  <a:pt x="1318" y="36"/>
                </a:lnTo>
                <a:lnTo>
                  <a:pt x="1325" y="36"/>
                </a:lnTo>
                <a:lnTo>
                  <a:pt x="1332" y="36"/>
                </a:lnTo>
                <a:lnTo>
                  <a:pt x="1340" y="36"/>
                </a:lnTo>
                <a:lnTo>
                  <a:pt x="1347" y="36"/>
                </a:lnTo>
                <a:lnTo>
                  <a:pt x="1354" y="36"/>
                </a:lnTo>
                <a:lnTo>
                  <a:pt x="1361" y="29"/>
                </a:lnTo>
                <a:lnTo>
                  <a:pt x="1368" y="29"/>
                </a:lnTo>
                <a:lnTo>
                  <a:pt x="1376" y="29"/>
                </a:lnTo>
                <a:lnTo>
                  <a:pt x="1383" y="29"/>
                </a:lnTo>
                <a:lnTo>
                  <a:pt x="1390" y="29"/>
                </a:lnTo>
                <a:lnTo>
                  <a:pt x="1397" y="29"/>
                </a:lnTo>
                <a:lnTo>
                  <a:pt x="1404" y="29"/>
                </a:lnTo>
                <a:lnTo>
                  <a:pt x="1412" y="29"/>
                </a:lnTo>
                <a:lnTo>
                  <a:pt x="1419" y="29"/>
                </a:lnTo>
                <a:lnTo>
                  <a:pt x="1426" y="29"/>
                </a:lnTo>
                <a:lnTo>
                  <a:pt x="1433" y="29"/>
                </a:lnTo>
                <a:lnTo>
                  <a:pt x="1440" y="29"/>
                </a:lnTo>
                <a:lnTo>
                  <a:pt x="1448" y="22"/>
                </a:lnTo>
                <a:lnTo>
                  <a:pt x="1455" y="22"/>
                </a:lnTo>
                <a:lnTo>
                  <a:pt x="1462" y="22"/>
                </a:lnTo>
                <a:lnTo>
                  <a:pt x="1469" y="22"/>
                </a:lnTo>
                <a:lnTo>
                  <a:pt x="1476" y="22"/>
                </a:lnTo>
                <a:lnTo>
                  <a:pt x="1484" y="22"/>
                </a:lnTo>
                <a:lnTo>
                  <a:pt x="1491" y="22"/>
                </a:lnTo>
                <a:lnTo>
                  <a:pt x="1498" y="22"/>
                </a:lnTo>
                <a:lnTo>
                  <a:pt x="1505" y="22"/>
                </a:lnTo>
                <a:lnTo>
                  <a:pt x="1512" y="22"/>
                </a:lnTo>
                <a:lnTo>
                  <a:pt x="1520" y="22"/>
                </a:lnTo>
                <a:lnTo>
                  <a:pt x="1527" y="22"/>
                </a:lnTo>
                <a:lnTo>
                  <a:pt x="1534" y="22"/>
                </a:lnTo>
                <a:lnTo>
                  <a:pt x="1541" y="22"/>
                </a:lnTo>
                <a:lnTo>
                  <a:pt x="1548" y="22"/>
                </a:lnTo>
                <a:lnTo>
                  <a:pt x="1556" y="22"/>
                </a:lnTo>
                <a:lnTo>
                  <a:pt x="1563" y="22"/>
                </a:lnTo>
                <a:lnTo>
                  <a:pt x="1570" y="15"/>
                </a:lnTo>
                <a:lnTo>
                  <a:pt x="1577" y="15"/>
                </a:lnTo>
                <a:lnTo>
                  <a:pt x="1584" y="15"/>
                </a:lnTo>
                <a:lnTo>
                  <a:pt x="1592" y="15"/>
                </a:lnTo>
                <a:lnTo>
                  <a:pt x="1599" y="15"/>
                </a:lnTo>
                <a:lnTo>
                  <a:pt x="1606" y="15"/>
                </a:lnTo>
                <a:lnTo>
                  <a:pt x="1613" y="15"/>
                </a:lnTo>
                <a:lnTo>
                  <a:pt x="1620" y="15"/>
                </a:lnTo>
                <a:lnTo>
                  <a:pt x="1628" y="15"/>
                </a:lnTo>
                <a:lnTo>
                  <a:pt x="1635" y="15"/>
                </a:lnTo>
                <a:lnTo>
                  <a:pt x="1642" y="15"/>
                </a:lnTo>
                <a:lnTo>
                  <a:pt x="1649" y="15"/>
                </a:lnTo>
                <a:lnTo>
                  <a:pt x="1656" y="15"/>
                </a:lnTo>
                <a:lnTo>
                  <a:pt x="1664" y="15"/>
                </a:lnTo>
                <a:lnTo>
                  <a:pt x="1671" y="15"/>
                </a:lnTo>
                <a:lnTo>
                  <a:pt x="1678" y="15"/>
                </a:lnTo>
                <a:lnTo>
                  <a:pt x="1685" y="15"/>
                </a:lnTo>
                <a:lnTo>
                  <a:pt x="1692" y="15"/>
                </a:lnTo>
                <a:lnTo>
                  <a:pt x="1700" y="15"/>
                </a:lnTo>
                <a:lnTo>
                  <a:pt x="1707" y="15"/>
                </a:lnTo>
                <a:lnTo>
                  <a:pt x="1714" y="15"/>
                </a:lnTo>
                <a:lnTo>
                  <a:pt x="1721" y="15"/>
                </a:lnTo>
                <a:lnTo>
                  <a:pt x="1728" y="15"/>
                </a:lnTo>
                <a:lnTo>
                  <a:pt x="1736" y="15"/>
                </a:lnTo>
                <a:lnTo>
                  <a:pt x="1743" y="8"/>
                </a:lnTo>
                <a:lnTo>
                  <a:pt x="1750" y="8"/>
                </a:lnTo>
                <a:lnTo>
                  <a:pt x="1757" y="8"/>
                </a:lnTo>
                <a:lnTo>
                  <a:pt x="1764" y="8"/>
                </a:lnTo>
                <a:lnTo>
                  <a:pt x="1772" y="8"/>
                </a:lnTo>
                <a:lnTo>
                  <a:pt x="1779" y="8"/>
                </a:lnTo>
                <a:lnTo>
                  <a:pt x="1786" y="8"/>
                </a:lnTo>
                <a:lnTo>
                  <a:pt x="1793" y="8"/>
                </a:lnTo>
                <a:lnTo>
                  <a:pt x="1800" y="8"/>
                </a:lnTo>
                <a:lnTo>
                  <a:pt x="1808" y="8"/>
                </a:lnTo>
                <a:lnTo>
                  <a:pt x="1815" y="8"/>
                </a:lnTo>
                <a:lnTo>
                  <a:pt x="1822" y="8"/>
                </a:lnTo>
                <a:lnTo>
                  <a:pt x="1829" y="8"/>
                </a:lnTo>
                <a:lnTo>
                  <a:pt x="1836" y="8"/>
                </a:lnTo>
                <a:lnTo>
                  <a:pt x="1844" y="8"/>
                </a:lnTo>
                <a:lnTo>
                  <a:pt x="1851" y="8"/>
                </a:lnTo>
                <a:lnTo>
                  <a:pt x="1858" y="8"/>
                </a:lnTo>
                <a:lnTo>
                  <a:pt x="1865" y="8"/>
                </a:lnTo>
                <a:lnTo>
                  <a:pt x="1872" y="8"/>
                </a:lnTo>
                <a:lnTo>
                  <a:pt x="1880" y="8"/>
                </a:lnTo>
                <a:lnTo>
                  <a:pt x="1887" y="8"/>
                </a:lnTo>
                <a:lnTo>
                  <a:pt x="1894" y="8"/>
                </a:lnTo>
                <a:lnTo>
                  <a:pt x="1901" y="8"/>
                </a:lnTo>
                <a:lnTo>
                  <a:pt x="1908" y="8"/>
                </a:lnTo>
                <a:lnTo>
                  <a:pt x="1916" y="8"/>
                </a:lnTo>
                <a:lnTo>
                  <a:pt x="1923" y="8"/>
                </a:lnTo>
                <a:lnTo>
                  <a:pt x="1930" y="8"/>
                </a:lnTo>
                <a:lnTo>
                  <a:pt x="1937" y="8"/>
                </a:lnTo>
                <a:lnTo>
                  <a:pt x="1944" y="8"/>
                </a:lnTo>
                <a:lnTo>
                  <a:pt x="1952" y="8"/>
                </a:lnTo>
                <a:lnTo>
                  <a:pt x="1959" y="8"/>
                </a:lnTo>
                <a:lnTo>
                  <a:pt x="1966" y="8"/>
                </a:lnTo>
                <a:lnTo>
                  <a:pt x="1973" y="8"/>
                </a:lnTo>
                <a:lnTo>
                  <a:pt x="1980" y="8"/>
                </a:lnTo>
                <a:lnTo>
                  <a:pt x="1988" y="8"/>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31750">
            <a:solidFill>
              <a:schemeClr val="tx2"/>
            </a:solidFill>
            <a:prstDash val="solid"/>
            <a:round/>
            <a:headEnd/>
            <a:tailEnd/>
          </a:ln>
        </p:spPr>
        <p:txBody>
          <a:bodyPr/>
          <a:lstStyle/>
          <a:p>
            <a:endParaRPr lang="pt-BR"/>
          </a:p>
        </p:txBody>
      </p:sp>
      <p:sp>
        <p:nvSpPr>
          <p:cNvPr id="3078" name="Freeform 5"/>
          <p:cNvSpPr>
            <a:spLocks/>
          </p:cNvSpPr>
          <p:nvPr/>
        </p:nvSpPr>
        <p:spPr bwMode="auto">
          <a:xfrm>
            <a:off x="4297363" y="2874963"/>
            <a:ext cx="3806825" cy="1587"/>
          </a:xfrm>
          <a:custGeom>
            <a:avLst/>
            <a:gdLst>
              <a:gd name="T0" fmla="*/ 90725613 w 2398"/>
              <a:gd name="T1" fmla="*/ 0 h 1588"/>
              <a:gd name="T2" fmla="*/ 201612468 w 2398"/>
              <a:gd name="T3" fmla="*/ 0 h 1588"/>
              <a:gd name="T4" fmla="*/ 309978398 w 2398"/>
              <a:gd name="T5" fmla="*/ 0 h 1588"/>
              <a:gd name="T6" fmla="*/ 418345966 w 2398"/>
              <a:gd name="T7" fmla="*/ 0 h 1588"/>
              <a:gd name="T8" fmla="*/ 526711846 w 2398"/>
              <a:gd name="T9" fmla="*/ 0 h 1588"/>
              <a:gd name="T10" fmla="*/ 635079315 w 2398"/>
              <a:gd name="T11" fmla="*/ 0 h 1588"/>
              <a:gd name="T12" fmla="*/ 745966145 w 2398"/>
              <a:gd name="T13" fmla="*/ 0 h 1588"/>
              <a:gd name="T14" fmla="*/ 854332224 w 2398"/>
              <a:gd name="T15" fmla="*/ 0 h 1588"/>
              <a:gd name="T16" fmla="*/ 962699692 w 2398"/>
              <a:gd name="T17" fmla="*/ 0 h 1588"/>
              <a:gd name="T18" fmla="*/ 1071065573 w 2398"/>
              <a:gd name="T19" fmla="*/ 0 h 1588"/>
              <a:gd name="T20" fmla="*/ 1179433042 w 2398"/>
              <a:gd name="T21" fmla="*/ 0 h 1588"/>
              <a:gd name="T22" fmla="*/ 1290319871 w 2398"/>
              <a:gd name="T23" fmla="*/ 0 h 1588"/>
              <a:gd name="T24" fmla="*/ 1398687340 w 2398"/>
              <a:gd name="T25" fmla="*/ 0 h 1588"/>
              <a:gd name="T26" fmla="*/ 1507053221 w 2398"/>
              <a:gd name="T27" fmla="*/ 0 h 1588"/>
              <a:gd name="T28" fmla="*/ 1615419102 w 2398"/>
              <a:gd name="T29" fmla="*/ 0 h 1588"/>
              <a:gd name="T30" fmla="*/ 1723786967 w 2398"/>
              <a:gd name="T31" fmla="*/ 0 h 1588"/>
              <a:gd name="T32" fmla="*/ 1834673797 w 2398"/>
              <a:gd name="T33" fmla="*/ 0 h 1588"/>
              <a:gd name="T34" fmla="*/ 1943039677 w 2398"/>
              <a:gd name="T35" fmla="*/ 0 h 1588"/>
              <a:gd name="T36" fmla="*/ 2051407146 w 2398"/>
              <a:gd name="T37" fmla="*/ 0 h 1588"/>
              <a:gd name="T38" fmla="*/ 2147483647 w 2398"/>
              <a:gd name="T39" fmla="*/ 0 h 1588"/>
              <a:gd name="T40" fmla="*/ 2147483647 w 2398"/>
              <a:gd name="T41" fmla="*/ 0 h 1588"/>
              <a:gd name="T42" fmla="*/ 2147483647 w 2398"/>
              <a:gd name="T43" fmla="*/ 0 h 1588"/>
              <a:gd name="T44" fmla="*/ 2147483647 w 2398"/>
              <a:gd name="T45" fmla="*/ 0 h 1588"/>
              <a:gd name="T46" fmla="*/ 2147483647 w 2398"/>
              <a:gd name="T47" fmla="*/ 0 h 1588"/>
              <a:gd name="T48" fmla="*/ 2147483647 w 2398"/>
              <a:gd name="T49" fmla="*/ 0 h 1588"/>
              <a:gd name="T50" fmla="*/ 2147483647 w 2398"/>
              <a:gd name="T51" fmla="*/ 0 h 1588"/>
              <a:gd name="T52" fmla="*/ 2147483647 w 2398"/>
              <a:gd name="T53" fmla="*/ 0 h 1588"/>
              <a:gd name="T54" fmla="*/ 2147483647 w 2398"/>
              <a:gd name="T55" fmla="*/ 0 h 1588"/>
              <a:gd name="T56" fmla="*/ 2147483647 w 2398"/>
              <a:gd name="T57" fmla="*/ 0 h 1588"/>
              <a:gd name="T58" fmla="*/ 2147483647 w 2398"/>
              <a:gd name="T59" fmla="*/ 0 h 1588"/>
              <a:gd name="T60" fmla="*/ 2147483647 w 2398"/>
              <a:gd name="T61" fmla="*/ 0 h 1588"/>
              <a:gd name="T62" fmla="*/ 2147483647 w 2398"/>
              <a:gd name="T63" fmla="*/ 0 h 1588"/>
              <a:gd name="T64" fmla="*/ 2147483647 w 2398"/>
              <a:gd name="T65" fmla="*/ 0 h 1588"/>
              <a:gd name="T66" fmla="*/ 2147483647 w 2398"/>
              <a:gd name="T67" fmla="*/ 0 h 1588"/>
              <a:gd name="T68" fmla="*/ 2147483647 w 2398"/>
              <a:gd name="T69" fmla="*/ 0 h 1588"/>
              <a:gd name="T70" fmla="*/ 2147483647 w 2398"/>
              <a:gd name="T71" fmla="*/ 0 h 1588"/>
              <a:gd name="T72" fmla="*/ 2147483647 w 2398"/>
              <a:gd name="T73" fmla="*/ 0 h 1588"/>
              <a:gd name="T74" fmla="*/ 2147483647 w 2398"/>
              <a:gd name="T75" fmla="*/ 0 h 1588"/>
              <a:gd name="T76" fmla="*/ 2147483647 w 2398"/>
              <a:gd name="T77" fmla="*/ 0 h 1588"/>
              <a:gd name="T78" fmla="*/ 2147483647 w 2398"/>
              <a:gd name="T79" fmla="*/ 0 h 1588"/>
              <a:gd name="T80" fmla="*/ 2147483647 w 2398"/>
              <a:gd name="T81" fmla="*/ 0 h 1588"/>
              <a:gd name="T82" fmla="*/ 2147483647 w 2398"/>
              <a:gd name="T83" fmla="*/ 0 h 1588"/>
              <a:gd name="T84" fmla="*/ 2147483647 w 2398"/>
              <a:gd name="T85" fmla="*/ 0 h 1588"/>
              <a:gd name="T86" fmla="*/ 2147483647 w 2398"/>
              <a:gd name="T87" fmla="*/ 0 h 1588"/>
              <a:gd name="T88" fmla="*/ 2147483647 w 2398"/>
              <a:gd name="T89" fmla="*/ 0 h 1588"/>
              <a:gd name="T90" fmla="*/ 2147483647 w 2398"/>
              <a:gd name="T91" fmla="*/ 0 h 1588"/>
              <a:gd name="T92" fmla="*/ 2147483647 w 2398"/>
              <a:gd name="T93" fmla="*/ 0 h 1588"/>
              <a:gd name="T94" fmla="*/ 2147483647 w 2398"/>
              <a:gd name="T95" fmla="*/ 0 h 1588"/>
              <a:gd name="T96" fmla="*/ 2147483647 w 2398"/>
              <a:gd name="T97" fmla="*/ 0 h 1588"/>
              <a:gd name="T98" fmla="*/ 2147483647 w 2398"/>
              <a:gd name="T99" fmla="*/ 0 h 1588"/>
              <a:gd name="T100" fmla="*/ 2147483647 w 2398"/>
              <a:gd name="T101" fmla="*/ 0 h 1588"/>
              <a:gd name="T102" fmla="*/ 2147483647 w 2398"/>
              <a:gd name="T103" fmla="*/ 0 h 1588"/>
              <a:gd name="T104" fmla="*/ 2147483647 w 2398"/>
              <a:gd name="T105" fmla="*/ 0 h 1588"/>
              <a:gd name="T106" fmla="*/ 2147483647 w 2398"/>
              <a:gd name="T107" fmla="*/ 0 h 1588"/>
              <a:gd name="T108" fmla="*/ 2147483647 w 2398"/>
              <a:gd name="T109" fmla="*/ 0 h 15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98"/>
              <a:gd name="T166" fmla="*/ 0 h 1588"/>
              <a:gd name="T167" fmla="*/ 2398 w 2398"/>
              <a:gd name="T168" fmla="*/ 1588 h 15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98" h="1588">
                <a:moveTo>
                  <a:pt x="0" y="0"/>
                </a:moveTo>
                <a:lnTo>
                  <a:pt x="8" y="0"/>
                </a:lnTo>
                <a:lnTo>
                  <a:pt x="15" y="0"/>
                </a:lnTo>
                <a:lnTo>
                  <a:pt x="22" y="0"/>
                </a:lnTo>
                <a:lnTo>
                  <a:pt x="29" y="0"/>
                </a:lnTo>
                <a:lnTo>
                  <a:pt x="36" y="0"/>
                </a:lnTo>
                <a:lnTo>
                  <a:pt x="44" y="0"/>
                </a:lnTo>
                <a:lnTo>
                  <a:pt x="51" y="0"/>
                </a:lnTo>
                <a:lnTo>
                  <a:pt x="58" y="0"/>
                </a:lnTo>
                <a:lnTo>
                  <a:pt x="65" y="0"/>
                </a:lnTo>
                <a:lnTo>
                  <a:pt x="72" y="0"/>
                </a:lnTo>
                <a:lnTo>
                  <a:pt x="80" y="0"/>
                </a:lnTo>
                <a:lnTo>
                  <a:pt x="87" y="0"/>
                </a:lnTo>
                <a:lnTo>
                  <a:pt x="94" y="0"/>
                </a:lnTo>
                <a:lnTo>
                  <a:pt x="101" y="0"/>
                </a:lnTo>
                <a:lnTo>
                  <a:pt x="108" y="0"/>
                </a:lnTo>
                <a:lnTo>
                  <a:pt x="116" y="0"/>
                </a:lnTo>
                <a:lnTo>
                  <a:pt x="123" y="0"/>
                </a:lnTo>
                <a:lnTo>
                  <a:pt x="130" y="0"/>
                </a:lnTo>
                <a:lnTo>
                  <a:pt x="137" y="0"/>
                </a:lnTo>
                <a:lnTo>
                  <a:pt x="144" y="0"/>
                </a:lnTo>
                <a:lnTo>
                  <a:pt x="152" y="0"/>
                </a:lnTo>
                <a:lnTo>
                  <a:pt x="159" y="0"/>
                </a:lnTo>
                <a:lnTo>
                  <a:pt x="166" y="0"/>
                </a:lnTo>
                <a:lnTo>
                  <a:pt x="173" y="0"/>
                </a:lnTo>
                <a:lnTo>
                  <a:pt x="180" y="0"/>
                </a:lnTo>
                <a:lnTo>
                  <a:pt x="188" y="0"/>
                </a:lnTo>
                <a:lnTo>
                  <a:pt x="195" y="0"/>
                </a:lnTo>
                <a:lnTo>
                  <a:pt x="202" y="0"/>
                </a:lnTo>
                <a:lnTo>
                  <a:pt x="209" y="0"/>
                </a:lnTo>
                <a:lnTo>
                  <a:pt x="216" y="0"/>
                </a:lnTo>
                <a:lnTo>
                  <a:pt x="224" y="0"/>
                </a:lnTo>
                <a:lnTo>
                  <a:pt x="231" y="0"/>
                </a:lnTo>
                <a:lnTo>
                  <a:pt x="238" y="0"/>
                </a:lnTo>
                <a:lnTo>
                  <a:pt x="245" y="0"/>
                </a:lnTo>
                <a:lnTo>
                  <a:pt x="252" y="0"/>
                </a:lnTo>
                <a:lnTo>
                  <a:pt x="260" y="0"/>
                </a:lnTo>
                <a:lnTo>
                  <a:pt x="267" y="0"/>
                </a:lnTo>
                <a:lnTo>
                  <a:pt x="274" y="0"/>
                </a:lnTo>
                <a:lnTo>
                  <a:pt x="281" y="0"/>
                </a:lnTo>
                <a:lnTo>
                  <a:pt x="288" y="0"/>
                </a:lnTo>
                <a:lnTo>
                  <a:pt x="296" y="0"/>
                </a:lnTo>
                <a:lnTo>
                  <a:pt x="303" y="0"/>
                </a:lnTo>
                <a:lnTo>
                  <a:pt x="310" y="0"/>
                </a:lnTo>
                <a:lnTo>
                  <a:pt x="317" y="0"/>
                </a:lnTo>
                <a:lnTo>
                  <a:pt x="324" y="0"/>
                </a:lnTo>
                <a:lnTo>
                  <a:pt x="332" y="0"/>
                </a:lnTo>
                <a:lnTo>
                  <a:pt x="339" y="0"/>
                </a:lnTo>
                <a:lnTo>
                  <a:pt x="346" y="0"/>
                </a:lnTo>
                <a:lnTo>
                  <a:pt x="353" y="0"/>
                </a:lnTo>
                <a:lnTo>
                  <a:pt x="360" y="0"/>
                </a:lnTo>
                <a:lnTo>
                  <a:pt x="368" y="0"/>
                </a:lnTo>
                <a:lnTo>
                  <a:pt x="375" y="0"/>
                </a:lnTo>
                <a:lnTo>
                  <a:pt x="382" y="0"/>
                </a:lnTo>
                <a:lnTo>
                  <a:pt x="389" y="0"/>
                </a:lnTo>
                <a:lnTo>
                  <a:pt x="396" y="0"/>
                </a:lnTo>
                <a:lnTo>
                  <a:pt x="404" y="0"/>
                </a:lnTo>
                <a:lnTo>
                  <a:pt x="411" y="0"/>
                </a:lnTo>
                <a:lnTo>
                  <a:pt x="418" y="0"/>
                </a:lnTo>
                <a:lnTo>
                  <a:pt x="425" y="0"/>
                </a:lnTo>
                <a:lnTo>
                  <a:pt x="432" y="0"/>
                </a:lnTo>
                <a:lnTo>
                  <a:pt x="440" y="0"/>
                </a:lnTo>
                <a:lnTo>
                  <a:pt x="447" y="0"/>
                </a:lnTo>
                <a:lnTo>
                  <a:pt x="454" y="0"/>
                </a:lnTo>
                <a:lnTo>
                  <a:pt x="461" y="0"/>
                </a:lnTo>
                <a:lnTo>
                  <a:pt x="468" y="0"/>
                </a:lnTo>
                <a:lnTo>
                  <a:pt x="476" y="0"/>
                </a:lnTo>
                <a:lnTo>
                  <a:pt x="483" y="0"/>
                </a:lnTo>
                <a:lnTo>
                  <a:pt x="490" y="0"/>
                </a:lnTo>
                <a:lnTo>
                  <a:pt x="497" y="0"/>
                </a:lnTo>
                <a:lnTo>
                  <a:pt x="504" y="0"/>
                </a:lnTo>
                <a:lnTo>
                  <a:pt x="512" y="0"/>
                </a:lnTo>
                <a:lnTo>
                  <a:pt x="519" y="0"/>
                </a:lnTo>
                <a:lnTo>
                  <a:pt x="526" y="0"/>
                </a:lnTo>
                <a:lnTo>
                  <a:pt x="533" y="0"/>
                </a:lnTo>
                <a:lnTo>
                  <a:pt x="540" y="0"/>
                </a:lnTo>
                <a:lnTo>
                  <a:pt x="548" y="0"/>
                </a:lnTo>
                <a:lnTo>
                  <a:pt x="555" y="0"/>
                </a:lnTo>
                <a:lnTo>
                  <a:pt x="562" y="0"/>
                </a:lnTo>
                <a:lnTo>
                  <a:pt x="569" y="0"/>
                </a:lnTo>
                <a:lnTo>
                  <a:pt x="576" y="0"/>
                </a:lnTo>
                <a:lnTo>
                  <a:pt x="584" y="0"/>
                </a:lnTo>
                <a:lnTo>
                  <a:pt x="591" y="0"/>
                </a:lnTo>
                <a:lnTo>
                  <a:pt x="598" y="0"/>
                </a:lnTo>
                <a:lnTo>
                  <a:pt x="605" y="0"/>
                </a:lnTo>
                <a:lnTo>
                  <a:pt x="612" y="0"/>
                </a:lnTo>
                <a:lnTo>
                  <a:pt x="620" y="0"/>
                </a:lnTo>
                <a:lnTo>
                  <a:pt x="627" y="0"/>
                </a:lnTo>
                <a:lnTo>
                  <a:pt x="634" y="0"/>
                </a:lnTo>
                <a:lnTo>
                  <a:pt x="641" y="0"/>
                </a:lnTo>
                <a:lnTo>
                  <a:pt x="648" y="0"/>
                </a:lnTo>
                <a:lnTo>
                  <a:pt x="656" y="0"/>
                </a:lnTo>
                <a:lnTo>
                  <a:pt x="663" y="0"/>
                </a:lnTo>
                <a:lnTo>
                  <a:pt x="670" y="0"/>
                </a:lnTo>
                <a:lnTo>
                  <a:pt x="677" y="0"/>
                </a:lnTo>
                <a:lnTo>
                  <a:pt x="684" y="0"/>
                </a:lnTo>
                <a:lnTo>
                  <a:pt x="692" y="0"/>
                </a:lnTo>
                <a:lnTo>
                  <a:pt x="699" y="0"/>
                </a:lnTo>
                <a:lnTo>
                  <a:pt x="706" y="0"/>
                </a:lnTo>
                <a:lnTo>
                  <a:pt x="713" y="0"/>
                </a:lnTo>
                <a:lnTo>
                  <a:pt x="720" y="0"/>
                </a:lnTo>
                <a:lnTo>
                  <a:pt x="728" y="0"/>
                </a:lnTo>
                <a:lnTo>
                  <a:pt x="735" y="0"/>
                </a:lnTo>
                <a:lnTo>
                  <a:pt x="742" y="0"/>
                </a:lnTo>
                <a:lnTo>
                  <a:pt x="749" y="0"/>
                </a:lnTo>
                <a:lnTo>
                  <a:pt x="756" y="0"/>
                </a:lnTo>
                <a:lnTo>
                  <a:pt x="764" y="0"/>
                </a:lnTo>
                <a:lnTo>
                  <a:pt x="771" y="0"/>
                </a:lnTo>
                <a:lnTo>
                  <a:pt x="778" y="0"/>
                </a:lnTo>
                <a:lnTo>
                  <a:pt x="785" y="0"/>
                </a:lnTo>
                <a:lnTo>
                  <a:pt x="792" y="0"/>
                </a:lnTo>
                <a:lnTo>
                  <a:pt x="800" y="0"/>
                </a:lnTo>
                <a:lnTo>
                  <a:pt x="807" y="0"/>
                </a:lnTo>
                <a:lnTo>
                  <a:pt x="814" y="0"/>
                </a:lnTo>
                <a:lnTo>
                  <a:pt x="821" y="0"/>
                </a:lnTo>
                <a:lnTo>
                  <a:pt x="828" y="0"/>
                </a:lnTo>
                <a:lnTo>
                  <a:pt x="836" y="0"/>
                </a:lnTo>
                <a:lnTo>
                  <a:pt x="843" y="0"/>
                </a:lnTo>
                <a:lnTo>
                  <a:pt x="850" y="0"/>
                </a:lnTo>
                <a:lnTo>
                  <a:pt x="857" y="0"/>
                </a:lnTo>
                <a:lnTo>
                  <a:pt x="864" y="0"/>
                </a:lnTo>
                <a:lnTo>
                  <a:pt x="872" y="0"/>
                </a:lnTo>
                <a:lnTo>
                  <a:pt x="879" y="0"/>
                </a:lnTo>
                <a:lnTo>
                  <a:pt x="886" y="0"/>
                </a:lnTo>
                <a:lnTo>
                  <a:pt x="893" y="0"/>
                </a:lnTo>
                <a:lnTo>
                  <a:pt x="900" y="0"/>
                </a:lnTo>
                <a:lnTo>
                  <a:pt x="908" y="0"/>
                </a:lnTo>
                <a:lnTo>
                  <a:pt x="915" y="0"/>
                </a:lnTo>
                <a:lnTo>
                  <a:pt x="922" y="0"/>
                </a:lnTo>
                <a:lnTo>
                  <a:pt x="929" y="0"/>
                </a:lnTo>
                <a:lnTo>
                  <a:pt x="936" y="0"/>
                </a:lnTo>
                <a:lnTo>
                  <a:pt x="944" y="0"/>
                </a:lnTo>
                <a:lnTo>
                  <a:pt x="951" y="0"/>
                </a:lnTo>
                <a:lnTo>
                  <a:pt x="958" y="0"/>
                </a:lnTo>
                <a:lnTo>
                  <a:pt x="965" y="0"/>
                </a:lnTo>
                <a:lnTo>
                  <a:pt x="972" y="0"/>
                </a:lnTo>
                <a:lnTo>
                  <a:pt x="980" y="0"/>
                </a:lnTo>
                <a:lnTo>
                  <a:pt x="987" y="0"/>
                </a:lnTo>
                <a:lnTo>
                  <a:pt x="994" y="0"/>
                </a:lnTo>
                <a:lnTo>
                  <a:pt x="1001" y="0"/>
                </a:lnTo>
                <a:lnTo>
                  <a:pt x="1008" y="0"/>
                </a:lnTo>
                <a:lnTo>
                  <a:pt x="1016" y="0"/>
                </a:lnTo>
                <a:lnTo>
                  <a:pt x="1023" y="0"/>
                </a:lnTo>
                <a:lnTo>
                  <a:pt x="1030" y="0"/>
                </a:lnTo>
                <a:lnTo>
                  <a:pt x="1037" y="0"/>
                </a:lnTo>
                <a:lnTo>
                  <a:pt x="1044" y="0"/>
                </a:lnTo>
                <a:lnTo>
                  <a:pt x="1052" y="0"/>
                </a:lnTo>
                <a:lnTo>
                  <a:pt x="1059" y="0"/>
                </a:lnTo>
                <a:lnTo>
                  <a:pt x="1066" y="0"/>
                </a:lnTo>
                <a:lnTo>
                  <a:pt x="1073" y="0"/>
                </a:lnTo>
                <a:lnTo>
                  <a:pt x="1080" y="0"/>
                </a:lnTo>
                <a:lnTo>
                  <a:pt x="1088" y="0"/>
                </a:lnTo>
                <a:lnTo>
                  <a:pt x="1095" y="0"/>
                </a:lnTo>
                <a:lnTo>
                  <a:pt x="1102" y="0"/>
                </a:lnTo>
                <a:lnTo>
                  <a:pt x="1109" y="0"/>
                </a:lnTo>
                <a:lnTo>
                  <a:pt x="1116" y="0"/>
                </a:lnTo>
                <a:lnTo>
                  <a:pt x="1124" y="0"/>
                </a:lnTo>
                <a:lnTo>
                  <a:pt x="1131" y="0"/>
                </a:lnTo>
                <a:lnTo>
                  <a:pt x="1138" y="0"/>
                </a:lnTo>
                <a:lnTo>
                  <a:pt x="1145" y="0"/>
                </a:lnTo>
                <a:lnTo>
                  <a:pt x="1152" y="0"/>
                </a:lnTo>
                <a:lnTo>
                  <a:pt x="1160" y="0"/>
                </a:lnTo>
                <a:lnTo>
                  <a:pt x="1167" y="0"/>
                </a:lnTo>
                <a:lnTo>
                  <a:pt x="1174" y="0"/>
                </a:lnTo>
                <a:lnTo>
                  <a:pt x="1181" y="0"/>
                </a:lnTo>
                <a:lnTo>
                  <a:pt x="1188" y="0"/>
                </a:lnTo>
                <a:lnTo>
                  <a:pt x="1196" y="0"/>
                </a:lnTo>
                <a:lnTo>
                  <a:pt x="1203" y="0"/>
                </a:lnTo>
                <a:lnTo>
                  <a:pt x="1210" y="0"/>
                </a:lnTo>
                <a:lnTo>
                  <a:pt x="1217" y="0"/>
                </a:lnTo>
                <a:lnTo>
                  <a:pt x="1224" y="0"/>
                </a:lnTo>
                <a:lnTo>
                  <a:pt x="1232" y="0"/>
                </a:lnTo>
                <a:lnTo>
                  <a:pt x="1239" y="0"/>
                </a:lnTo>
                <a:lnTo>
                  <a:pt x="1246" y="0"/>
                </a:lnTo>
                <a:lnTo>
                  <a:pt x="1253" y="0"/>
                </a:lnTo>
                <a:lnTo>
                  <a:pt x="1260" y="0"/>
                </a:lnTo>
                <a:lnTo>
                  <a:pt x="1268" y="0"/>
                </a:lnTo>
                <a:lnTo>
                  <a:pt x="1275" y="0"/>
                </a:lnTo>
                <a:lnTo>
                  <a:pt x="1282" y="0"/>
                </a:lnTo>
                <a:lnTo>
                  <a:pt x="1289" y="0"/>
                </a:lnTo>
                <a:lnTo>
                  <a:pt x="1296" y="0"/>
                </a:lnTo>
                <a:lnTo>
                  <a:pt x="1304" y="0"/>
                </a:lnTo>
                <a:lnTo>
                  <a:pt x="1311" y="0"/>
                </a:lnTo>
                <a:lnTo>
                  <a:pt x="1318" y="0"/>
                </a:lnTo>
                <a:lnTo>
                  <a:pt x="1325" y="0"/>
                </a:lnTo>
                <a:lnTo>
                  <a:pt x="1332" y="0"/>
                </a:lnTo>
                <a:lnTo>
                  <a:pt x="1340" y="0"/>
                </a:lnTo>
                <a:lnTo>
                  <a:pt x="1347" y="0"/>
                </a:lnTo>
                <a:lnTo>
                  <a:pt x="1354" y="0"/>
                </a:lnTo>
                <a:lnTo>
                  <a:pt x="1361" y="0"/>
                </a:lnTo>
                <a:lnTo>
                  <a:pt x="1368" y="0"/>
                </a:lnTo>
                <a:lnTo>
                  <a:pt x="1376" y="0"/>
                </a:lnTo>
                <a:lnTo>
                  <a:pt x="1383" y="0"/>
                </a:lnTo>
                <a:lnTo>
                  <a:pt x="1390" y="0"/>
                </a:lnTo>
                <a:lnTo>
                  <a:pt x="1397" y="0"/>
                </a:lnTo>
                <a:lnTo>
                  <a:pt x="1404" y="0"/>
                </a:lnTo>
                <a:lnTo>
                  <a:pt x="1412" y="0"/>
                </a:lnTo>
                <a:lnTo>
                  <a:pt x="1419" y="0"/>
                </a:lnTo>
                <a:lnTo>
                  <a:pt x="1426" y="0"/>
                </a:lnTo>
                <a:lnTo>
                  <a:pt x="1433" y="0"/>
                </a:lnTo>
                <a:lnTo>
                  <a:pt x="1440" y="0"/>
                </a:lnTo>
                <a:lnTo>
                  <a:pt x="1448" y="0"/>
                </a:lnTo>
                <a:lnTo>
                  <a:pt x="1455" y="0"/>
                </a:lnTo>
                <a:lnTo>
                  <a:pt x="1462" y="0"/>
                </a:lnTo>
                <a:lnTo>
                  <a:pt x="1469" y="0"/>
                </a:lnTo>
                <a:lnTo>
                  <a:pt x="1476" y="0"/>
                </a:lnTo>
                <a:lnTo>
                  <a:pt x="1484" y="0"/>
                </a:lnTo>
                <a:lnTo>
                  <a:pt x="1491" y="0"/>
                </a:lnTo>
                <a:lnTo>
                  <a:pt x="1498" y="0"/>
                </a:lnTo>
                <a:lnTo>
                  <a:pt x="1505" y="0"/>
                </a:lnTo>
                <a:lnTo>
                  <a:pt x="1512" y="0"/>
                </a:lnTo>
                <a:lnTo>
                  <a:pt x="1520" y="0"/>
                </a:lnTo>
                <a:lnTo>
                  <a:pt x="1527" y="0"/>
                </a:lnTo>
                <a:lnTo>
                  <a:pt x="1534" y="0"/>
                </a:lnTo>
                <a:lnTo>
                  <a:pt x="1541" y="0"/>
                </a:lnTo>
                <a:lnTo>
                  <a:pt x="1548" y="0"/>
                </a:lnTo>
                <a:lnTo>
                  <a:pt x="1556" y="0"/>
                </a:lnTo>
                <a:lnTo>
                  <a:pt x="1563" y="0"/>
                </a:lnTo>
                <a:lnTo>
                  <a:pt x="1570" y="0"/>
                </a:lnTo>
                <a:lnTo>
                  <a:pt x="1577" y="0"/>
                </a:lnTo>
                <a:lnTo>
                  <a:pt x="1584" y="0"/>
                </a:lnTo>
                <a:lnTo>
                  <a:pt x="1592" y="0"/>
                </a:lnTo>
                <a:lnTo>
                  <a:pt x="1599" y="0"/>
                </a:lnTo>
                <a:lnTo>
                  <a:pt x="1606" y="0"/>
                </a:lnTo>
                <a:lnTo>
                  <a:pt x="1613" y="0"/>
                </a:lnTo>
                <a:lnTo>
                  <a:pt x="1620" y="0"/>
                </a:lnTo>
                <a:lnTo>
                  <a:pt x="1628" y="0"/>
                </a:lnTo>
                <a:lnTo>
                  <a:pt x="1635" y="0"/>
                </a:lnTo>
                <a:lnTo>
                  <a:pt x="1642" y="0"/>
                </a:lnTo>
                <a:lnTo>
                  <a:pt x="1649" y="0"/>
                </a:lnTo>
                <a:lnTo>
                  <a:pt x="1656" y="0"/>
                </a:lnTo>
                <a:lnTo>
                  <a:pt x="1664" y="0"/>
                </a:lnTo>
                <a:lnTo>
                  <a:pt x="1671" y="0"/>
                </a:lnTo>
                <a:lnTo>
                  <a:pt x="1678" y="0"/>
                </a:lnTo>
                <a:lnTo>
                  <a:pt x="1685" y="0"/>
                </a:lnTo>
                <a:lnTo>
                  <a:pt x="1692" y="0"/>
                </a:lnTo>
                <a:lnTo>
                  <a:pt x="1700" y="0"/>
                </a:lnTo>
                <a:lnTo>
                  <a:pt x="1707" y="0"/>
                </a:lnTo>
                <a:lnTo>
                  <a:pt x="1714" y="0"/>
                </a:lnTo>
                <a:lnTo>
                  <a:pt x="1721" y="0"/>
                </a:lnTo>
                <a:lnTo>
                  <a:pt x="1728" y="0"/>
                </a:lnTo>
                <a:lnTo>
                  <a:pt x="1736" y="0"/>
                </a:lnTo>
                <a:lnTo>
                  <a:pt x="1743" y="0"/>
                </a:lnTo>
                <a:lnTo>
                  <a:pt x="1750" y="0"/>
                </a:lnTo>
                <a:lnTo>
                  <a:pt x="1757" y="0"/>
                </a:lnTo>
                <a:lnTo>
                  <a:pt x="1764" y="0"/>
                </a:lnTo>
                <a:lnTo>
                  <a:pt x="1772" y="0"/>
                </a:lnTo>
                <a:lnTo>
                  <a:pt x="1779" y="0"/>
                </a:lnTo>
                <a:lnTo>
                  <a:pt x="1786" y="0"/>
                </a:lnTo>
                <a:lnTo>
                  <a:pt x="1793" y="0"/>
                </a:lnTo>
                <a:lnTo>
                  <a:pt x="1800" y="0"/>
                </a:lnTo>
                <a:lnTo>
                  <a:pt x="1808" y="0"/>
                </a:lnTo>
                <a:lnTo>
                  <a:pt x="1815" y="0"/>
                </a:lnTo>
                <a:lnTo>
                  <a:pt x="1822" y="0"/>
                </a:lnTo>
                <a:lnTo>
                  <a:pt x="1829" y="0"/>
                </a:lnTo>
                <a:lnTo>
                  <a:pt x="1836" y="0"/>
                </a:lnTo>
                <a:lnTo>
                  <a:pt x="1844" y="0"/>
                </a:lnTo>
                <a:lnTo>
                  <a:pt x="1851" y="0"/>
                </a:lnTo>
                <a:lnTo>
                  <a:pt x="1858" y="0"/>
                </a:lnTo>
                <a:lnTo>
                  <a:pt x="1865" y="0"/>
                </a:lnTo>
                <a:lnTo>
                  <a:pt x="1872" y="0"/>
                </a:lnTo>
                <a:lnTo>
                  <a:pt x="1880" y="0"/>
                </a:lnTo>
                <a:lnTo>
                  <a:pt x="1887" y="0"/>
                </a:lnTo>
                <a:lnTo>
                  <a:pt x="1894" y="0"/>
                </a:lnTo>
                <a:lnTo>
                  <a:pt x="1901" y="0"/>
                </a:lnTo>
                <a:lnTo>
                  <a:pt x="1908" y="0"/>
                </a:lnTo>
                <a:lnTo>
                  <a:pt x="1916" y="0"/>
                </a:lnTo>
                <a:lnTo>
                  <a:pt x="1923" y="0"/>
                </a:lnTo>
                <a:lnTo>
                  <a:pt x="1930" y="0"/>
                </a:lnTo>
                <a:lnTo>
                  <a:pt x="1937" y="0"/>
                </a:lnTo>
                <a:lnTo>
                  <a:pt x="1944" y="0"/>
                </a:lnTo>
                <a:lnTo>
                  <a:pt x="1952" y="0"/>
                </a:lnTo>
                <a:lnTo>
                  <a:pt x="1959" y="0"/>
                </a:lnTo>
                <a:lnTo>
                  <a:pt x="1966" y="0"/>
                </a:lnTo>
                <a:lnTo>
                  <a:pt x="1973" y="0"/>
                </a:lnTo>
                <a:lnTo>
                  <a:pt x="1980" y="0"/>
                </a:lnTo>
                <a:lnTo>
                  <a:pt x="1988" y="0"/>
                </a:lnTo>
                <a:lnTo>
                  <a:pt x="1995" y="0"/>
                </a:lnTo>
                <a:lnTo>
                  <a:pt x="2002" y="0"/>
                </a:lnTo>
                <a:lnTo>
                  <a:pt x="2009" y="0"/>
                </a:lnTo>
                <a:lnTo>
                  <a:pt x="2016" y="0"/>
                </a:lnTo>
                <a:lnTo>
                  <a:pt x="2024" y="0"/>
                </a:lnTo>
                <a:lnTo>
                  <a:pt x="2031" y="0"/>
                </a:lnTo>
                <a:lnTo>
                  <a:pt x="2038" y="0"/>
                </a:lnTo>
                <a:lnTo>
                  <a:pt x="2045" y="0"/>
                </a:lnTo>
                <a:lnTo>
                  <a:pt x="2052" y="0"/>
                </a:lnTo>
                <a:lnTo>
                  <a:pt x="2060" y="0"/>
                </a:lnTo>
                <a:lnTo>
                  <a:pt x="2067" y="0"/>
                </a:lnTo>
                <a:lnTo>
                  <a:pt x="2074" y="0"/>
                </a:lnTo>
                <a:lnTo>
                  <a:pt x="2081" y="0"/>
                </a:lnTo>
                <a:lnTo>
                  <a:pt x="2088" y="0"/>
                </a:lnTo>
                <a:lnTo>
                  <a:pt x="2096" y="0"/>
                </a:lnTo>
                <a:lnTo>
                  <a:pt x="2103" y="0"/>
                </a:lnTo>
                <a:lnTo>
                  <a:pt x="2110" y="0"/>
                </a:lnTo>
                <a:lnTo>
                  <a:pt x="2117" y="0"/>
                </a:lnTo>
                <a:lnTo>
                  <a:pt x="2124" y="0"/>
                </a:lnTo>
                <a:lnTo>
                  <a:pt x="2132" y="0"/>
                </a:lnTo>
                <a:lnTo>
                  <a:pt x="2139" y="0"/>
                </a:lnTo>
                <a:lnTo>
                  <a:pt x="2146" y="0"/>
                </a:lnTo>
                <a:lnTo>
                  <a:pt x="2153" y="0"/>
                </a:lnTo>
                <a:lnTo>
                  <a:pt x="2160" y="0"/>
                </a:lnTo>
                <a:lnTo>
                  <a:pt x="2168" y="0"/>
                </a:lnTo>
                <a:lnTo>
                  <a:pt x="2175" y="0"/>
                </a:lnTo>
                <a:lnTo>
                  <a:pt x="2182" y="0"/>
                </a:lnTo>
                <a:lnTo>
                  <a:pt x="2189" y="0"/>
                </a:lnTo>
                <a:lnTo>
                  <a:pt x="2196" y="0"/>
                </a:lnTo>
                <a:lnTo>
                  <a:pt x="2204" y="0"/>
                </a:lnTo>
                <a:lnTo>
                  <a:pt x="2211" y="0"/>
                </a:lnTo>
                <a:lnTo>
                  <a:pt x="2218" y="0"/>
                </a:lnTo>
                <a:lnTo>
                  <a:pt x="2225" y="0"/>
                </a:lnTo>
                <a:lnTo>
                  <a:pt x="2232" y="0"/>
                </a:lnTo>
                <a:lnTo>
                  <a:pt x="2240" y="0"/>
                </a:lnTo>
                <a:lnTo>
                  <a:pt x="2247" y="0"/>
                </a:lnTo>
                <a:lnTo>
                  <a:pt x="2254" y="0"/>
                </a:lnTo>
                <a:lnTo>
                  <a:pt x="2261" y="0"/>
                </a:lnTo>
                <a:lnTo>
                  <a:pt x="2268" y="0"/>
                </a:lnTo>
                <a:lnTo>
                  <a:pt x="2276" y="0"/>
                </a:lnTo>
                <a:lnTo>
                  <a:pt x="2283" y="0"/>
                </a:lnTo>
                <a:lnTo>
                  <a:pt x="2290" y="0"/>
                </a:lnTo>
                <a:lnTo>
                  <a:pt x="2297" y="0"/>
                </a:lnTo>
                <a:lnTo>
                  <a:pt x="2304" y="0"/>
                </a:lnTo>
                <a:lnTo>
                  <a:pt x="2312" y="0"/>
                </a:lnTo>
                <a:lnTo>
                  <a:pt x="2319" y="0"/>
                </a:lnTo>
                <a:lnTo>
                  <a:pt x="2326" y="0"/>
                </a:lnTo>
                <a:lnTo>
                  <a:pt x="2333" y="0"/>
                </a:lnTo>
                <a:lnTo>
                  <a:pt x="2340" y="0"/>
                </a:lnTo>
                <a:lnTo>
                  <a:pt x="2348" y="0"/>
                </a:lnTo>
                <a:lnTo>
                  <a:pt x="2355" y="0"/>
                </a:lnTo>
                <a:lnTo>
                  <a:pt x="2362" y="0"/>
                </a:lnTo>
                <a:lnTo>
                  <a:pt x="2369" y="0"/>
                </a:lnTo>
                <a:lnTo>
                  <a:pt x="2376" y="0"/>
                </a:lnTo>
                <a:lnTo>
                  <a:pt x="2384" y="0"/>
                </a:lnTo>
                <a:lnTo>
                  <a:pt x="2391" y="0"/>
                </a:lnTo>
                <a:lnTo>
                  <a:pt x="2398" y="0"/>
                </a:lnTo>
              </a:path>
            </a:pathLst>
          </a:custGeom>
          <a:noFill/>
          <a:ln w="19050">
            <a:solidFill>
              <a:schemeClr val="tx2"/>
            </a:solidFill>
            <a:prstDash val="solid"/>
            <a:round/>
            <a:headEnd/>
            <a:tailEnd type="stealth" w="lg" len="lg"/>
          </a:ln>
        </p:spPr>
        <p:txBody>
          <a:bodyPr/>
          <a:lstStyle/>
          <a:p>
            <a:endParaRPr lang="pt-BR"/>
          </a:p>
        </p:txBody>
      </p:sp>
      <p:sp useBgFill="1">
        <p:nvSpPr>
          <p:cNvPr id="3079" name="Line 7"/>
          <p:cNvSpPr>
            <a:spLocks noChangeShapeType="1"/>
          </p:cNvSpPr>
          <p:nvPr/>
        </p:nvSpPr>
        <p:spPr bwMode="auto">
          <a:xfrm>
            <a:off x="1520825" y="3459163"/>
            <a:ext cx="6583363" cy="1587"/>
          </a:xfrm>
          <a:prstGeom prst="line">
            <a:avLst/>
          </a:prstGeom>
          <a:ln w="0">
            <a:solidFill>
              <a:schemeClr val="tx2"/>
            </a:solidFill>
            <a:prstDash val="sysDash"/>
            <a:round/>
            <a:headEnd/>
            <a:tailEnd/>
          </a:ln>
        </p:spPr>
        <p:txBody>
          <a:bodyPr/>
          <a:lstStyle/>
          <a:p>
            <a:endParaRPr lang="pt-BR"/>
          </a:p>
        </p:txBody>
      </p:sp>
      <p:sp>
        <p:nvSpPr>
          <p:cNvPr id="261128" name="Freeform 8"/>
          <p:cNvSpPr>
            <a:spLocks/>
          </p:cNvSpPr>
          <p:nvPr/>
        </p:nvSpPr>
        <p:spPr bwMode="auto">
          <a:xfrm flipH="1">
            <a:off x="5360988" y="4773613"/>
            <a:ext cx="400050" cy="1473200"/>
          </a:xfrm>
          <a:custGeom>
            <a:avLst/>
            <a:gdLst>
              <a:gd name="T0" fmla="*/ 35282191 w 252"/>
              <a:gd name="T1" fmla="*/ 35282191 h 928"/>
              <a:gd name="T2" fmla="*/ 90725628 w 252"/>
              <a:gd name="T3" fmla="*/ 90725626 h 928"/>
              <a:gd name="T4" fmla="*/ 146169077 w 252"/>
              <a:gd name="T5" fmla="*/ 126007829 h 928"/>
              <a:gd name="T6" fmla="*/ 199093139 w 252"/>
              <a:gd name="T7" fmla="*/ 161290007 h 928"/>
              <a:gd name="T8" fmla="*/ 254536613 w 252"/>
              <a:gd name="T9" fmla="*/ 199093135 h 928"/>
              <a:gd name="T10" fmla="*/ 307459087 w 252"/>
              <a:gd name="T11" fmla="*/ 252015658 h 928"/>
              <a:gd name="T12" fmla="*/ 345262216 w 252"/>
              <a:gd name="T13" fmla="*/ 307459081 h 928"/>
              <a:gd name="T14" fmla="*/ 380544395 w 252"/>
              <a:gd name="T15" fmla="*/ 362902504 h 928"/>
              <a:gd name="T16" fmla="*/ 435987918 w 252"/>
              <a:gd name="T17" fmla="*/ 415826565 h 928"/>
              <a:gd name="T18" fmla="*/ 488910393 w 252"/>
              <a:gd name="T19" fmla="*/ 453628204 h 928"/>
              <a:gd name="T20" fmla="*/ 544353817 w 252"/>
              <a:gd name="T21" fmla="*/ 488910382 h 928"/>
              <a:gd name="T22" fmla="*/ 599797241 w 252"/>
              <a:gd name="T23" fmla="*/ 524192561 h 928"/>
              <a:gd name="T24" fmla="*/ 635079420 w 252"/>
              <a:gd name="T25" fmla="*/ 579635983 h 928"/>
              <a:gd name="T26" fmla="*/ 599797241 w 252"/>
              <a:gd name="T27" fmla="*/ 635079406 h 928"/>
              <a:gd name="T28" fmla="*/ 544353817 w 252"/>
              <a:gd name="T29" fmla="*/ 670361585 h 928"/>
              <a:gd name="T30" fmla="*/ 488910393 w 252"/>
              <a:gd name="T31" fmla="*/ 705643763 h 928"/>
              <a:gd name="T32" fmla="*/ 435987918 w 252"/>
              <a:gd name="T33" fmla="*/ 743446890 h 928"/>
              <a:gd name="T34" fmla="*/ 380544395 w 252"/>
              <a:gd name="T35" fmla="*/ 796369364 h 928"/>
              <a:gd name="T36" fmla="*/ 327620332 w 252"/>
              <a:gd name="T37" fmla="*/ 851812985 h 928"/>
              <a:gd name="T38" fmla="*/ 289818792 w 252"/>
              <a:gd name="T39" fmla="*/ 907256408 h 928"/>
              <a:gd name="T40" fmla="*/ 254536613 w 252"/>
              <a:gd name="T41" fmla="*/ 960180469 h 928"/>
              <a:gd name="T42" fmla="*/ 199093139 w 252"/>
              <a:gd name="T43" fmla="*/ 1015623892 h 928"/>
              <a:gd name="T44" fmla="*/ 146169077 w 252"/>
              <a:gd name="T45" fmla="*/ 1033264188 h 928"/>
              <a:gd name="T46" fmla="*/ 90725628 w 252"/>
              <a:gd name="T47" fmla="*/ 1068546366 h 928"/>
              <a:gd name="T48" fmla="*/ 35282191 w 252"/>
              <a:gd name="T49" fmla="*/ 1106349493 h 928"/>
              <a:gd name="T50" fmla="*/ 17641889 w 252"/>
              <a:gd name="T51" fmla="*/ 1197073507 h 928"/>
              <a:gd name="T52" fmla="*/ 73085332 w 252"/>
              <a:gd name="T53" fmla="*/ 1249997568 h 928"/>
              <a:gd name="T54" fmla="*/ 126007832 w 252"/>
              <a:gd name="T55" fmla="*/ 1287799108 h 928"/>
              <a:gd name="T56" fmla="*/ 181451256 w 252"/>
              <a:gd name="T57" fmla="*/ 1305440991 h 928"/>
              <a:gd name="T58" fmla="*/ 236894729 w 252"/>
              <a:gd name="T59" fmla="*/ 1360884414 h 928"/>
              <a:gd name="T60" fmla="*/ 289818792 w 252"/>
              <a:gd name="T61" fmla="*/ 1413808475 h 928"/>
              <a:gd name="T62" fmla="*/ 327620332 w 252"/>
              <a:gd name="T63" fmla="*/ 1469251898 h 928"/>
              <a:gd name="T64" fmla="*/ 380544395 w 252"/>
              <a:gd name="T65" fmla="*/ 1522174371 h 928"/>
              <a:gd name="T66" fmla="*/ 435987918 w 252"/>
              <a:gd name="T67" fmla="*/ 1577617794 h 928"/>
              <a:gd name="T68" fmla="*/ 488910393 w 252"/>
              <a:gd name="T69" fmla="*/ 1612899973 h 928"/>
              <a:gd name="T70" fmla="*/ 544353817 w 252"/>
              <a:gd name="T71" fmla="*/ 1650703100 h 928"/>
              <a:gd name="T72" fmla="*/ 599797241 w 252"/>
              <a:gd name="T73" fmla="*/ 1685985675 h 928"/>
              <a:gd name="T74" fmla="*/ 635079420 w 252"/>
              <a:gd name="T75" fmla="*/ 1741429098 h 928"/>
              <a:gd name="T76" fmla="*/ 599797241 w 252"/>
              <a:gd name="T77" fmla="*/ 1814512816 h 928"/>
              <a:gd name="T78" fmla="*/ 544353817 w 252"/>
              <a:gd name="T79" fmla="*/ 1849794995 h 928"/>
              <a:gd name="T80" fmla="*/ 488910393 w 252"/>
              <a:gd name="T81" fmla="*/ 1885077173 h 928"/>
              <a:gd name="T82" fmla="*/ 435987918 w 252"/>
              <a:gd name="T83" fmla="*/ 1922880300 h 928"/>
              <a:gd name="T84" fmla="*/ 380544395 w 252"/>
              <a:gd name="T85" fmla="*/ 1975802774 h 928"/>
              <a:gd name="T86" fmla="*/ 327620332 w 252"/>
              <a:gd name="T87" fmla="*/ 2013605902 h 928"/>
              <a:gd name="T88" fmla="*/ 307459087 w 252"/>
              <a:gd name="T89" fmla="*/ 2066528375 h 928"/>
              <a:gd name="T90" fmla="*/ 254536613 w 252"/>
              <a:gd name="T91" fmla="*/ 2121971798 h 928"/>
              <a:gd name="T92" fmla="*/ 199093139 w 252"/>
              <a:gd name="T93" fmla="*/ 2147483647 h 928"/>
              <a:gd name="T94" fmla="*/ 146169077 w 252"/>
              <a:gd name="T95" fmla="*/ 2147483647 h 928"/>
              <a:gd name="T96" fmla="*/ 90725628 w 252"/>
              <a:gd name="T97" fmla="*/ 2147483647 h 928"/>
              <a:gd name="T98" fmla="*/ 35282191 w 252"/>
              <a:gd name="T99" fmla="*/ 2147483647 h 9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2"/>
              <a:gd name="T151" fmla="*/ 0 h 928"/>
              <a:gd name="T152" fmla="*/ 252 w 252"/>
              <a:gd name="T153" fmla="*/ 928 h 9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2" h="928">
                <a:moveTo>
                  <a:pt x="0" y="0"/>
                </a:moveTo>
                <a:lnTo>
                  <a:pt x="7" y="7"/>
                </a:lnTo>
                <a:lnTo>
                  <a:pt x="14" y="14"/>
                </a:lnTo>
                <a:lnTo>
                  <a:pt x="22" y="21"/>
                </a:lnTo>
                <a:lnTo>
                  <a:pt x="29" y="28"/>
                </a:lnTo>
                <a:lnTo>
                  <a:pt x="36" y="36"/>
                </a:lnTo>
                <a:lnTo>
                  <a:pt x="43" y="43"/>
                </a:lnTo>
                <a:lnTo>
                  <a:pt x="50" y="43"/>
                </a:lnTo>
                <a:lnTo>
                  <a:pt x="58" y="50"/>
                </a:lnTo>
                <a:lnTo>
                  <a:pt x="65" y="50"/>
                </a:lnTo>
                <a:lnTo>
                  <a:pt x="72" y="57"/>
                </a:lnTo>
                <a:lnTo>
                  <a:pt x="79" y="64"/>
                </a:lnTo>
                <a:lnTo>
                  <a:pt x="86" y="72"/>
                </a:lnTo>
                <a:lnTo>
                  <a:pt x="94" y="79"/>
                </a:lnTo>
                <a:lnTo>
                  <a:pt x="101" y="79"/>
                </a:lnTo>
                <a:lnTo>
                  <a:pt x="108" y="86"/>
                </a:lnTo>
                <a:lnTo>
                  <a:pt x="115" y="93"/>
                </a:lnTo>
                <a:lnTo>
                  <a:pt x="122" y="100"/>
                </a:lnTo>
                <a:lnTo>
                  <a:pt x="122" y="108"/>
                </a:lnTo>
                <a:lnTo>
                  <a:pt x="130" y="115"/>
                </a:lnTo>
                <a:lnTo>
                  <a:pt x="137" y="122"/>
                </a:lnTo>
                <a:lnTo>
                  <a:pt x="137" y="129"/>
                </a:lnTo>
                <a:lnTo>
                  <a:pt x="144" y="136"/>
                </a:lnTo>
                <a:lnTo>
                  <a:pt x="151" y="144"/>
                </a:lnTo>
                <a:lnTo>
                  <a:pt x="158" y="151"/>
                </a:lnTo>
                <a:lnTo>
                  <a:pt x="166" y="158"/>
                </a:lnTo>
                <a:lnTo>
                  <a:pt x="173" y="165"/>
                </a:lnTo>
                <a:lnTo>
                  <a:pt x="180" y="172"/>
                </a:lnTo>
                <a:lnTo>
                  <a:pt x="187" y="172"/>
                </a:lnTo>
                <a:lnTo>
                  <a:pt x="194" y="180"/>
                </a:lnTo>
                <a:lnTo>
                  <a:pt x="202" y="187"/>
                </a:lnTo>
                <a:lnTo>
                  <a:pt x="209" y="187"/>
                </a:lnTo>
                <a:lnTo>
                  <a:pt x="216" y="194"/>
                </a:lnTo>
                <a:lnTo>
                  <a:pt x="223" y="194"/>
                </a:lnTo>
                <a:lnTo>
                  <a:pt x="230" y="201"/>
                </a:lnTo>
                <a:lnTo>
                  <a:pt x="238" y="208"/>
                </a:lnTo>
                <a:lnTo>
                  <a:pt x="245" y="216"/>
                </a:lnTo>
                <a:lnTo>
                  <a:pt x="252" y="223"/>
                </a:lnTo>
                <a:lnTo>
                  <a:pt x="252" y="230"/>
                </a:lnTo>
                <a:lnTo>
                  <a:pt x="252" y="237"/>
                </a:lnTo>
                <a:lnTo>
                  <a:pt x="245" y="244"/>
                </a:lnTo>
                <a:lnTo>
                  <a:pt x="238" y="252"/>
                </a:lnTo>
                <a:lnTo>
                  <a:pt x="230" y="259"/>
                </a:lnTo>
                <a:lnTo>
                  <a:pt x="223" y="266"/>
                </a:lnTo>
                <a:lnTo>
                  <a:pt x="216" y="266"/>
                </a:lnTo>
                <a:lnTo>
                  <a:pt x="209" y="273"/>
                </a:lnTo>
                <a:lnTo>
                  <a:pt x="202" y="280"/>
                </a:lnTo>
                <a:lnTo>
                  <a:pt x="194" y="280"/>
                </a:lnTo>
                <a:lnTo>
                  <a:pt x="187" y="288"/>
                </a:lnTo>
                <a:lnTo>
                  <a:pt x="180" y="295"/>
                </a:lnTo>
                <a:lnTo>
                  <a:pt x="173" y="295"/>
                </a:lnTo>
                <a:lnTo>
                  <a:pt x="166" y="302"/>
                </a:lnTo>
                <a:lnTo>
                  <a:pt x="158" y="309"/>
                </a:lnTo>
                <a:lnTo>
                  <a:pt x="151" y="316"/>
                </a:lnTo>
                <a:lnTo>
                  <a:pt x="144" y="324"/>
                </a:lnTo>
                <a:lnTo>
                  <a:pt x="137" y="331"/>
                </a:lnTo>
                <a:lnTo>
                  <a:pt x="130" y="338"/>
                </a:lnTo>
                <a:lnTo>
                  <a:pt x="130" y="345"/>
                </a:lnTo>
                <a:lnTo>
                  <a:pt x="122" y="352"/>
                </a:lnTo>
                <a:lnTo>
                  <a:pt x="115" y="360"/>
                </a:lnTo>
                <a:lnTo>
                  <a:pt x="108" y="367"/>
                </a:lnTo>
                <a:lnTo>
                  <a:pt x="108" y="374"/>
                </a:lnTo>
                <a:lnTo>
                  <a:pt x="101" y="381"/>
                </a:lnTo>
                <a:lnTo>
                  <a:pt x="94" y="388"/>
                </a:lnTo>
                <a:lnTo>
                  <a:pt x="86" y="396"/>
                </a:lnTo>
                <a:lnTo>
                  <a:pt x="79" y="403"/>
                </a:lnTo>
                <a:lnTo>
                  <a:pt x="72" y="403"/>
                </a:lnTo>
                <a:lnTo>
                  <a:pt x="65" y="410"/>
                </a:lnTo>
                <a:lnTo>
                  <a:pt x="58" y="410"/>
                </a:lnTo>
                <a:lnTo>
                  <a:pt x="50" y="417"/>
                </a:lnTo>
                <a:lnTo>
                  <a:pt x="43" y="424"/>
                </a:lnTo>
                <a:lnTo>
                  <a:pt x="36" y="424"/>
                </a:lnTo>
                <a:lnTo>
                  <a:pt x="29" y="432"/>
                </a:lnTo>
                <a:lnTo>
                  <a:pt x="22" y="439"/>
                </a:lnTo>
                <a:lnTo>
                  <a:pt x="14" y="439"/>
                </a:lnTo>
                <a:lnTo>
                  <a:pt x="7" y="446"/>
                </a:lnTo>
                <a:lnTo>
                  <a:pt x="0" y="460"/>
                </a:lnTo>
                <a:lnTo>
                  <a:pt x="7" y="475"/>
                </a:lnTo>
                <a:lnTo>
                  <a:pt x="14" y="482"/>
                </a:lnTo>
                <a:lnTo>
                  <a:pt x="22" y="489"/>
                </a:lnTo>
                <a:lnTo>
                  <a:pt x="29" y="496"/>
                </a:lnTo>
                <a:lnTo>
                  <a:pt x="36" y="496"/>
                </a:lnTo>
                <a:lnTo>
                  <a:pt x="43" y="504"/>
                </a:lnTo>
                <a:lnTo>
                  <a:pt x="50" y="511"/>
                </a:lnTo>
                <a:lnTo>
                  <a:pt x="58" y="511"/>
                </a:lnTo>
                <a:lnTo>
                  <a:pt x="65" y="518"/>
                </a:lnTo>
                <a:lnTo>
                  <a:pt x="72" y="518"/>
                </a:lnTo>
                <a:lnTo>
                  <a:pt x="79" y="525"/>
                </a:lnTo>
                <a:lnTo>
                  <a:pt x="86" y="532"/>
                </a:lnTo>
                <a:lnTo>
                  <a:pt x="94" y="540"/>
                </a:lnTo>
                <a:lnTo>
                  <a:pt x="101" y="547"/>
                </a:lnTo>
                <a:lnTo>
                  <a:pt x="108" y="554"/>
                </a:lnTo>
                <a:lnTo>
                  <a:pt x="115" y="561"/>
                </a:lnTo>
                <a:lnTo>
                  <a:pt x="122" y="568"/>
                </a:lnTo>
                <a:lnTo>
                  <a:pt x="130" y="576"/>
                </a:lnTo>
                <a:lnTo>
                  <a:pt x="130" y="583"/>
                </a:lnTo>
                <a:lnTo>
                  <a:pt x="137" y="590"/>
                </a:lnTo>
                <a:lnTo>
                  <a:pt x="144" y="597"/>
                </a:lnTo>
                <a:lnTo>
                  <a:pt x="151" y="604"/>
                </a:lnTo>
                <a:lnTo>
                  <a:pt x="158" y="612"/>
                </a:lnTo>
                <a:lnTo>
                  <a:pt x="166" y="619"/>
                </a:lnTo>
                <a:lnTo>
                  <a:pt x="173" y="626"/>
                </a:lnTo>
                <a:lnTo>
                  <a:pt x="180" y="633"/>
                </a:lnTo>
                <a:lnTo>
                  <a:pt x="187" y="640"/>
                </a:lnTo>
                <a:lnTo>
                  <a:pt x="194" y="640"/>
                </a:lnTo>
                <a:lnTo>
                  <a:pt x="202" y="648"/>
                </a:lnTo>
                <a:lnTo>
                  <a:pt x="209" y="655"/>
                </a:lnTo>
                <a:lnTo>
                  <a:pt x="216" y="655"/>
                </a:lnTo>
                <a:lnTo>
                  <a:pt x="223" y="662"/>
                </a:lnTo>
                <a:lnTo>
                  <a:pt x="230" y="669"/>
                </a:lnTo>
                <a:lnTo>
                  <a:pt x="238" y="669"/>
                </a:lnTo>
                <a:lnTo>
                  <a:pt x="245" y="676"/>
                </a:lnTo>
                <a:lnTo>
                  <a:pt x="252" y="684"/>
                </a:lnTo>
                <a:lnTo>
                  <a:pt x="252" y="691"/>
                </a:lnTo>
                <a:lnTo>
                  <a:pt x="252" y="705"/>
                </a:lnTo>
                <a:lnTo>
                  <a:pt x="245" y="712"/>
                </a:lnTo>
                <a:lnTo>
                  <a:pt x="238" y="720"/>
                </a:lnTo>
                <a:lnTo>
                  <a:pt x="230" y="727"/>
                </a:lnTo>
                <a:lnTo>
                  <a:pt x="223" y="727"/>
                </a:lnTo>
                <a:lnTo>
                  <a:pt x="216" y="734"/>
                </a:lnTo>
                <a:lnTo>
                  <a:pt x="209" y="734"/>
                </a:lnTo>
                <a:lnTo>
                  <a:pt x="202" y="741"/>
                </a:lnTo>
                <a:lnTo>
                  <a:pt x="194" y="748"/>
                </a:lnTo>
                <a:lnTo>
                  <a:pt x="187" y="748"/>
                </a:lnTo>
                <a:lnTo>
                  <a:pt x="180" y="756"/>
                </a:lnTo>
                <a:lnTo>
                  <a:pt x="173" y="763"/>
                </a:lnTo>
                <a:lnTo>
                  <a:pt x="166" y="770"/>
                </a:lnTo>
                <a:lnTo>
                  <a:pt x="158" y="777"/>
                </a:lnTo>
                <a:lnTo>
                  <a:pt x="151" y="784"/>
                </a:lnTo>
                <a:lnTo>
                  <a:pt x="144" y="784"/>
                </a:lnTo>
                <a:lnTo>
                  <a:pt x="137" y="792"/>
                </a:lnTo>
                <a:lnTo>
                  <a:pt x="130" y="799"/>
                </a:lnTo>
                <a:lnTo>
                  <a:pt x="130" y="806"/>
                </a:lnTo>
                <a:lnTo>
                  <a:pt x="122" y="813"/>
                </a:lnTo>
                <a:lnTo>
                  <a:pt x="122" y="820"/>
                </a:lnTo>
                <a:lnTo>
                  <a:pt x="115" y="828"/>
                </a:lnTo>
                <a:lnTo>
                  <a:pt x="108" y="835"/>
                </a:lnTo>
                <a:lnTo>
                  <a:pt x="101" y="842"/>
                </a:lnTo>
                <a:lnTo>
                  <a:pt x="94" y="849"/>
                </a:lnTo>
                <a:lnTo>
                  <a:pt x="86" y="856"/>
                </a:lnTo>
                <a:lnTo>
                  <a:pt x="79" y="864"/>
                </a:lnTo>
                <a:lnTo>
                  <a:pt x="72" y="871"/>
                </a:lnTo>
                <a:lnTo>
                  <a:pt x="65" y="871"/>
                </a:lnTo>
                <a:lnTo>
                  <a:pt x="58" y="878"/>
                </a:lnTo>
                <a:lnTo>
                  <a:pt x="50" y="878"/>
                </a:lnTo>
                <a:lnTo>
                  <a:pt x="43" y="885"/>
                </a:lnTo>
                <a:lnTo>
                  <a:pt x="36" y="892"/>
                </a:lnTo>
                <a:lnTo>
                  <a:pt x="29" y="892"/>
                </a:lnTo>
                <a:lnTo>
                  <a:pt x="22" y="900"/>
                </a:lnTo>
                <a:lnTo>
                  <a:pt x="14" y="907"/>
                </a:lnTo>
                <a:lnTo>
                  <a:pt x="7" y="914"/>
                </a:lnTo>
                <a:lnTo>
                  <a:pt x="0" y="928"/>
                </a:lnTo>
              </a:path>
            </a:pathLst>
          </a:custGeom>
          <a:noFill/>
          <a:ln w="31750">
            <a:solidFill>
              <a:srgbClr val="990000"/>
            </a:solidFill>
            <a:prstDash val="solid"/>
            <a:round/>
            <a:headEnd/>
            <a:tailEnd/>
          </a:ln>
        </p:spPr>
        <p:txBody>
          <a:bodyPr/>
          <a:lstStyle/>
          <a:p>
            <a:endParaRPr lang="pt-BR"/>
          </a:p>
        </p:txBody>
      </p:sp>
      <p:sp useBgFill="1">
        <p:nvSpPr>
          <p:cNvPr id="3081" name="Line 9"/>
          <p:cNvSpPr>
            <a:spLocks noChangeShapeType="1"/>
          </p:cNvSpPr>
          <p:nvPr/>
        </p:nvSpPr>
        <p:spPr bwMode="auto">
          <a:xfrm>
            <a:off x="5360988" y="3459163"/>
            <a:ext cx="1587" cy="2628900"/>
          </a:xfrm>
          <a:prstGeom prst="line">
            <a:avLst/>
          </a:prstGeom>
          <a:ln w="0">
            <a:solidFill>
              <a:schemeClr val="tx2"/>
            </a:solidFill>
            <a:prstDash val="sysDash"/>
            <a:round/>
            <a:headEnd/>
            <a:tailEnd/>
          </a:ln>
        </p:spPr>
        <p:txBody>
          <a:bodyPr/>
          <a:lstStyle/>
          <a:p>
            <a:endParaRPr lang="pt-BR"/>
          </a:p>
        </p:txBody>
      </p:sp>
      <p:sp useBgFill="1">
        <p:nvSpPr>
          <p:cNvPr id="3082" name="Line 10"/>
          <p:cNvSpPr>
            <a:spLocks noChangeShapeType="1"/>
          </p:cNvSpPr>
          <p:nvPr/>
        </p:nvSpPr>
        <p:spPr bwMode="auto">
          <a:xfrm>
            <a:off x="5772150" y="2281238"/>
            <a:ext cx="1588" cy="3806825"/>
          </a:xfrm>
          <a:prstGeom prst="line">
            <a:avLst/>
          </a:prstGeom>
          <a:ln w="0">
            <a:solidFill>
              <a:schemeClr val="tx2"/>
            </a:solidFill>
            <a:prstDash val="sysDash"/>
            <a:round/>
            <a:headEnd/>
            <a:tailEnd/>
          </a:ln>
        </p:spPr>
        <p:txBody>
          <a:bodyPr/>
          <a:lstStyle/>
          <a:p>
            <a:endParaRPr lang="pt-BR"/>
          </a:p>
        </p:txBody>
      </p:sp>
      <p:sp>
        <p:nvSpPr>
          <p:cNvPr id="3083" name="Freeform 12"/>
          <p:cNvSpPr>
            <a:spLocks/>
          </p:cNvSpPr>
          <p:nvPr/>
        </p:nvSpPr>
        <p:spPr bwMode="auto">
          <a:xfrm>
            <a:off x="1519238" y="5457825"/>
            <a:ext cx="1531937" cy="1588"/>
          </a:xfrm>
          <a:custGeom>
            <a:avLst/>
            <a:gdLst>
              <a:gd name="T0" fmla="*/ 35282179 w 965"/>
              <a:gd name="T1" fmla="*/ 0 h 1587"/>
              <a:gd name="T2" fmla="*/ 90725597 w 965"/>
              <a:gd name="T3" fmla="*/ 0 h 1587"/>
              <a:gd name="T4" fmla="*/ 143648079 w 965"/>
              <a:gd name="T5" fmla="*/ 0 h 1587"/>
              <a:gd name="T6" fmla="*/ 199091484 w 965"/>
              <a:gd name="T7" fmla="*/ 0 h 1587"/>
              <a:gd name="T8" fmla="*/ 254534939 w 965"/>
              <a:gd name="T9" fmla="*/ 0 h 1587"/>
              <a:gd name="T10" fmla="*/ 307458984 w 965"/>
              <a:gd name="T11" fmla="*/ 0 h 1587"/>
              <a:gd name="T12" fmla="*/ 362902389 w 965"/>
              <a:gd name="T13" fmla="*/ 0 h 1587"/>
              <a:gd name="T14" fmla="*/ 415824846 w 965"/>
              <a:gd name="T15" fmla="*/ 0 h 1587"/>
              <a:gd name="T16" fmla="*/ 471268350 w 965"/>
              <a:gd name="T17" fmla="*/ 0 h 1587"/>
              <a:gd name="T18" fmla="*/ 526711756 w 965"/>
              <a:gd name="T19" fmla="*/ 0 h 1587"/>
              <a:gd name="T20" fmla="*/ 579635800 w 965"/>
              <a:gd name="T21" fmla="*/ 0 h 1587"/>
              <a:gd name="T22" fmla="*/ 635079205 w 965"/>
              <a:gd name="T23" fmla="*/ 0 h 1587"/>
              <a:gd name="T24" fmla="*/ 688001662 w 965"/>
              <a:gd name="T25" fmla="*/ 0 h 1587"/>
              <a:gd name="T26" fmla="*/ 743445068 w 965"/>
              <a:gd name="T27" fmla="*/ 0 h 1587"/>
              <a:gd name="T28" fmla="*/ 798888473 w 965"/>
              <a:gd name="T29" fmla="*/ 0 h 1587"/>
              <a:gd name="T30" fmla="*/ 851812716 w 965"/>
              <a:gd name="T31" fmla="*/ 0 h 1587"/>
              <a:gd name="T32" fmla="*/ 907256121 w 965"/>
              <a:gd name="T33" fmla="*/ 0 h 1587"/>
              <a:gd name="T34" fmla="*/ 960178578 w 965"/>
              <a:gd name="T35" fmla="*/ 0 h 1587"/>
              <a:gd name="T36" fmla="*/ 1015621983 w 965"/>
              <a:gd name="T37" fmla="*/ 0 h 1587"/>
              <a:gd name="T38" fmla="*/ 1071065389 w 965"/>
              <a:gd name="T39" fmla="*/ 0 h 1587"/>
              <a:gd name="T40" fmla="*/ 1123989433 w 965"/>
              <a:gd name="T41" fmla="*/ 0 h 1587"/>
              <a:gd name="T42" fmla="*/ 1179432839 w 965"/>
              <a:gd name="T43" fmla="*/ 0 h 1587"/>
              <a:gd name="T44" fmla="*/ 1232355295 w 965"/>
              <a:gd name="T45" fmla="*/ 0 h 1587"/>
              <a:gd name="T46" fmla="*/ 1287798701 w 965"/>
              <a:gd name="T47" fmla="*/ 0 h 1587"/>
              <a:gd name="T48" fmla="*/ 1343242106 w 965"/>
              <a:gd name="T49" fmla="*/ 0 h 1587"/>
              <a:gd name="T50" fmla="*/ 1396166150 w 965"/>
              <a:gd name="T51" fmla="*/ 0 h 1587"/>
              <a:gd name="T52" fmla="*/ 1451609556 w 965"/>
              <a:gd name="T53" fmla="*/ 0 h 1587"/>
              <a:gd name="T54" fmla="*/ 1504532013 w 965"/>
              <a:gd name="T55" fmla="*/ 0 h 1587"/>
              <a:gd name="T56" fmla="*/ 1559975418 w 965"/>
              <a:gd name="T57" fmla="*/ 0 h 1587"/>
              <a:gd name="T58" fmla="*/ 1615418823 w 965"/>
              <a:gd name="T59" fmla="*/ 0 h 1587"/>
              <a:gd name="T60" fmla="*/ 1668343265 w 965"/>
              <a:gd name="T61" fmla="*/ 0 h 1587"/>
              <a:gd name="T62" fmla="*/ 1723786670 w 965"/>
              <a:gd name="T63" fmla="*/ 0 h 1587"/>
              <a:gd name="T64" fmla="*/ 1776709127 w 965"/>
              <a:gd name="T65" fmla="*/ 0 h 1587"/>
              <a:gd name="T66" fmla="*/ 1832152532 w 965"/>
              <a:gd name="T67" fmla="*/ 0 h 1587"/>
              <a:gd name="T68" fmla="*/ 1887595938 w 965"/>
              <a:gd name="T69" fmla="*/ 0 h 1587"/>
              <a:gd name="T70" fmla="*/ 1940519982 w 965"/>
              <a:gd name="T71" fmla="*/ 0 h 1587"/>
              <a:gd name="T72" fmla="*/ 1995963387 w 965"/>
              <a:gd name="T73" fmla="*/ 0 h 1587"/>
              <a:gd name="T74" fmla="*/ 2048885844 w 965"/>
              <a:gd name="T75" fmla="*/ 0 h 1587"/>
              <a:gd name="T76" fmla="*/ 2104329250 w 965"/>
              <a:gd name="T77" fmla="*/ 0 h 1587"/>
              <a:gd name="T78" fmla="*/ 2147483647 w 965"/>
              <a:gd name="T79" fmla="*/ 0 h 1587"/>
              <a:gd name="T80" fmla="*/ 2147483647 w 965"/>
              <a:gd name="T81" fmla="*/ 0 h 1587"/>
              <a:gd name="T82" fmla="*/ 2147483647 w 965"/>
              <a:gd name="T83" fmla="*/ 0 h 1587"/>
              <a:gd name="T84" fmla="*/ 2147483647 w 965"/>
              <a:gd name="T85" fmla="*/ 0 h 1587"/>
              <a:gd name="T86" fmla="*/ 2147483647 w 965"/>
              <a:gd name="T87" fmla="*/ 0 h 1587"/>
              <a:gd name="T88" fmla="*/ 2147483647 w 965"/>
              <a:gd name="T89" fmla="*/ 0 h 158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1587"/>
              <a:gd name="T137" fmla="*/ 965 w 965"/>
              <a:gd name="T138" fmla="*/ 1587 h 158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1587">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261135" name="Rectangle 15"/>
          <p:cNvSpPr>
            <a:spLocks noChangeArrowheads="1"/>
          </p:cNvSpPr>
          <p:nvPr/>
        </p:nvSpPr>
        <p:spPr bwMode="auto">
          <a:xfrm>
            <a:off x="5911850" y="4964113"/>
            <a:ext cx="3090863" cy="614362"/>
          </a:xfrm>
          <a:prstGeom prst="rect">
            <a:avLst/>
          </a:prstGeom>
          <a:noFill/>
          <a:ln w="9525">
            <a:noFill/>
            <a:miter lim="800000"/>
            <a:headEnd/>
            <a:tailEnd/>
          </a:ln>
        </p:spPr>
        <p:txBody>
          <a:bodyPr wrap="none" lIns="0" tIns="0" rIns="0" bIns="0">
            <a:spAutoFit/>
          </a:bodyPr>
          <a:lstStyle/>
          <a:p>
            <a:pPr eaLnBrk="0" hangingPunct="0"/>
            <a:r>
              <a:rPr lang="en-US" sz="2000">
                <a:solidFill>
                  <a:srgbClr val="990000"/>
                </a:solidFill>
                <a:latin typeface="Helvetica" pitchFamily="34" charset="0"/>
              </a:rPr>
              <a:t>Corrente de magnetização</a:t>
            </a:r>
          </a:p>
          <a:p>
            <a:pPr eaLnBrk="0" hangingPunct="0"/>
            <a:r>
              <a:rPr lang="en-US" sz="2000">
                <a:solidFill>
                  <a:srgbClr val="990000"/>
                </a:solidFill>
                <a:latin typeface="Helvetica" pitchFamily="34" charset="0"/>
              </a:rPr>
              <a:t>      (1 A a poucos A)</a:t>
            </a:r>
            <a:endParaRPr lang="en-US" sz="2000">
              <a:solidFill>
                <a:srgbClr val="990000"/>
              </a:solidFill>
            </a:endParaRPr>
          </a:p>
        </p:txBody>
      </p:sp>
      <p:sp>
        <p:nvSpPr>
          <p:cNvPr id="3085" name="Rectangle 16"/>
          <p:cNvSpPr>
            <a:spLocks noChangeArrowheads="1"/>
          </p:cNvSpPr>
          <p:nvPr/>
        </p:nvSpPr>
        <p:spPr bwMode="auto">
          <a:xfrm>
            <a:off x="5253038" y="1684338"/>
            <a:ext cx="587375" cy="277812"/>
          </a:xfrm>
          <a:prstGeom prst="rect">
            <a:avLst/>
          </a:prstGeom>
          <a:noFill/>
          <a:ln w="9525">
            <a:noFill/>
            <a:miter lim="800000"/>
            <a:headEnd/>
            <a:tailEnd/>
          </a:ln>
        </p:spPr>
        <p:txBody>
          <a:bodyPr wrap="none" lIns="0" tIns="0" rIns="0" bIns="0">
            <a:spAutoFit/>
          </a:bodyPr>
          <a:lstStyle/>
          <a:p>
            <a:pPr eaLnBrk="0" hangingPunct="0"/>
            <a:r>
              <a:rPr lang="en-US" sz="1800" b="1">
                <a:latin typeface="Tahoma" pitchFamily="34" charset="0"/>
                <a:cs typeface="Tahoma" pitchFamily="34" charset="0"/>
              </a:rPr>
              <a:t>fluxo</a:t>
            </a:r>
          </a:p>
        </p:txBody>
      </p:sp>
      <p:sp>
        <p:nvSpPr>
          <p:cNvPr id="3086" name="Rectangle 17"/>
          <p:cNvSpPr>
            <a:spLocks noChangeArrowheads="1"/>
          </p:cNvSpPr>
          <p:nvPr/>
        </p:nvSpPr>
        <p:spPr bwMode="auto">
          <a:xfrm>
            <a:off x="7189788" y="2986088"/>
            <a:ext cx="982662" cy="276225"/>
          </a:xfrm>
          <a:prstGeom prst="rect">
            <a:avLst/>
          </a:prstGeom>
          <a:noFill/>
          <a:ln w="9525">
            <a:noFill/>
            <a:miter lim="800000"/>
            <a:headEnd/>
            <a:tailEnd/>
          </a:ln>
        </p:spPr>
        <p:txBody>
          <a:bodyPr wrap="none" lIns="0" tIns="0" rIns="0" bIns="0">
            <a:spAutoFit/>
          </a:bodyPr>
          <a:lstStyle/>
          <a:p>
            <a:pPr eaLnBrk="0" hangingPunct="0"/>
            <a:r>
              <a:rPr lang="en-US" sz="1800" b="1">
                <a:latin typeface="Tahoma" pitchFamily="34" charset="0"/>
                <a:cs typeface="Tahoma" pitchFamily="34" charset="0"/>
              </a:rPr>
              <a:t>corrente</a:t>
            </a:r>
          </a:p>
        </p:txBody>
      </p:sp>
      <p:sp>
        <p:nvSpPr>
          <p:cNvPr id="3087" name="Line 18"/>
          <p:cNvSpPr>
            <a:spLocks noChangeShapeType="1"/>
          </p:cNvSpPr>
          <p:nvPr/>
        </p:nvSpPr>
        <p:spPr bwMode="auto">
          <a:xfrm flipV="1">
            <a:off x="5570538" y="2052638"/>
            <a:ext cx="0" cy="1676400"/>
          </a:xfrm>
          <a:prstGeom prst="line">
            <a:avLst/>
          </a:prstGeom>
          <a:noFill/>
          <a:ln w="19050">
            <a:solidFill>
              <a:schemeClr val="tx2"/>
            </a:solidFill>
            <a:round/>
            <a:headEnd/>
            <a:tailEnd type="stealth" w="lg" len="lg"/>
          </a:ln>
        </p:spPr>
        <p:txBody>
          <a:bodyPr wrap="none" anchor="ctr"/>
          <a:lstStyle/>
          <a:p>
            <a:endParaRPr lang="pt-BR"/>
          </a:p>
        </p:txBody>
      </p:sp>
      <p:sp>
        <p:nvSpPr>
          <p:cNvPr id="3088" name="Line 19"/>
          <p:cNvSpPr>
            <a:spLocks noChangeShapeType="1"/>
          </p:cNvSpPr>
          <p:nvPr/>
        </p:nvSpPr>
        <p:spPr bwMode="auto">
          <a:xfrm flipV="1">
            <a:off x="1520825" y="4365625"/>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3089" name="Line 20"/>
          <p:cNvSpPr>
            <a:spLocks noChangeShapeType="1"/>
          </p:cNvSpPr>
          <p:nvPr/>
        </p:nvSpPr>
        <p:spPr bwMode="auto">
          <a:xfrm flipV="1">
            <a:off x="1522413" y="1766888"/>
            <a:ext cx="0" cy="1085850"/>
          </a:xfrm>
          <a:prstGeom prst="line">
            <a:avLst/>
          </a:prstGeom>
          <a:noFill/>
          <a:ln w="19050">
            <a:solidFill>
              <a:schemeClr val="tx2"/>
            </a:solidFill>
            <a:round/>
            <a:headEnd/>
            <a:tailEnd type="stealth" w="lg" len="lg"/>
          </a:ln>
        </p:spPr>
        <p:txBody>
          <a:bodyPr wrap="none" anchor="ctr"/>
          <a:lstStyle/>
          <a:p>
            <a:endParaRPr lang="pt-BR"/>
          </a:p>
        </p:txBody>
      </p:sp>
      <p:sp>
        <p:nvSpPr>
          <p:cNvPr id="3090" name="Line 21"/>
          <p:cNvSpPr>
            <a:spLocks noChangeShapeType="1"/>
          </p:cNvSpPr>
          <p:nvPr/>
        </p:nvSpPr>
        <p:spPr bwMode="auto">
          <a:xfrm>
            <a:off x="5580063" y="4662488"/>
            <a:ext cx="0" cy="1828800"/>
          </a:xfrm>
          <a:prstGeom prst="line">
            <a:avLst/>
          </a:prstGeom>
          <a:noFill/>
          <a:ln w="19050">
            <a:solidFill>
              <a:schemeClr val="tx2"/>
            </a:solidFill>
            <a:round/>
            <a:headEnd/>
            <a:tailEnd type="stealth" w="lg" len="lg"/>
          </a:ln>
        </p:spPr>
        <p:txBody>
          <a:bodyPr wrap="none" anchor="ctr"/>
          <a:lstStyle/>
          <a:p>
            <a:endParaRPr lang="pt-BR"/>
          </a:p>
        </p:txBody>
      </p:sp>
      <p:sp>
        <p:nvSpPr>
          <p:cNvPr id="3091" name="Freeform 22"/>
          <p:cNvSpPr>
            <a:spLocks/>
          </p:cNvSpPr>
          <p:nvPr/>
        </p:nvSpPr>
        <p:spPr bwMode="auto">
          <a:xfrm>
            <a:off x="5589588" y="4624388"/>
            <a:ext cx="838200" cy="76200"/>
          </a:xfrm>
          <a:custGeom>
            <a:avLst/>
            <a:gdLst>
              <a:gd name="T0" fmla="*/ 10562189 w 965"/>
              <a:gd name="T1" fmla="*/ 0 h 76200"/>
              <a:gd name="T2" fmla="*/ 27161154 w 965"/>
              <a:gd name="T3" fmla="*/ 0 h 76200"/>
              <a:gd name="T4" fmla="*/ 43004440 w 965"/>
              <a:gd name="T5" fmla="*/ 0 h 76200"/>
              <a:gd name="T6" fmla="*/ 59602547 w 965"/>
              <a:gd name="T7" fmla="*/ 0 h 76200"/>
              <a:gd name="T8" fmla="*/ 76201508 w 965"/>
              <a:gd name="T9" fmla="*/ 0 h 76200"/>
              <a:gd name="T10" fmla="*/ 92044787 w 965"/>
              <a:gd name="T11" fmla="*/ 0 h 76200"/>
              <a:gd name="T12" fmla="*/ 108643749 w 965"/>
              <a:gd name="T13" fmla="*/ 0 h 76200"/>
              <a:gd name="T14" fmla="*/ 124487055 w 965"/>
              <a:gd name="T15" fmla="*/ 0 h 76200"/>
              <a:gd name="T16" fmla="*/ 141085148 w 965"/>
              <a:gd name="T17" fmla="*/ 0 h 76200"/>
              <a:gd name="T18" fmla="*/ 157684109 w 965"/>
              <a:gd name="T19" fmla="*/ 0 h 76200"/>
              <a:gd name="T20" fmla="*/ 173527388 w 965"/>
              <a:gd name="T21" fmla="*/ 0 h 76200"/>
              <a:gd name="T22" fmla="*/ 190125481 w 965"/>
              <a:gd name="T23" fmla="*/ 0 h 76200"/>
              <a:gd name="T24" fmla="*/ 205969629 w 965"/>
              <a:gd name="T25" fmla="*/ 0 h 76200"/>
              <a:gd name="T26" fmla="*/ 222567722 w 965"/>
              <a:gd name="T27" fmla="*/ 0 h 76200"/>
              <a:gd name="T28" fmla="*/ 239166738 w 965"/>
              <a:gd name="T29" fmla="*/ 0 h 76200"/>
              <a:gd name="T30" fmla="*/ 255010016 w 965"/>
              <a:gd name="T31" fmla="*/ 0 h 76200"/>
              <a:gd name="T32" fmla="*/ 271608109 w 965"/>
              <a:gd name="T33" fmla="*/ 0 h 76200"/>
              <a:gd name="T34" fmla="*/ 287452257 w 965"/>
              <a:gd name="T35" fmla="*/ 0 h 76200"/>
              <a:gd name="T36" fmla="*/ 304050350 w 965"/>
              <a:gd name="T37" fmla="*/ 0 h 76200"/>
              <a:gd name="T38" fmla="*/ 320648443 w 965"/>
              <a:gd name="T39" fmla="*/ 0 h 76200"/>
              <a:gd name="T40" fmla="*/ 336492590 w 965"/>
              <a:gd name="T41" fmla="*/ 0 h 76200"/>
              <a:gd name="T42" fmla="*/ 353090683 w 965"/>
              <a:gd name="T43" fmla="*/ 0 h 76200"/>
              <a:gd name="T44" fmla="*/ 368934831 w 965"/>
              <a:gd name="T45" fmla="*/ 0 h 76200"/>
              <a:gd name="T46" fmla="*/ 385532924 w 965"/>
              <a:gd name="T47" fmla="*/ 0 h 76200"/>
              <a:gd name="T48" fmla="*/ 402131017 w 965"/>
              <a:gd name="T49" fmla="*/ 0 h 76200"/>
              <a:gd name="T50" fmla="*/ 417975164 w 965"/>
              <a:gd name="T51" fmla="*/ 0 h 76200"/>
              <a:gd name="T52" fmla="*/ 434573257 w 965"/>
              <a:gd name="T53" fmla="*/ 0 h 76200"/>
              <a:gd name="T54" fmla="*/ 450417405 w 965"/>
              <a:gd name="T55" fmla="*/ 0 h 76200"/>
              <a:gd name="T56" fmla="*/ 467015607 w 965"/>
              <a:gd name="T57" fmla="*/ 0 h 76200"/>
              <a:gd name="T58" fmla="*/ 483613700 w 965"/>
              <a:gd name="T59" fmla="*/ 0 h 76200"/>
              <a:gd name="T60" fmla="*/ 499457847 w 965"/>
              <a:gd name="T61" fmla="*/ 0 h 76200"/>
              <a:gd name="T62" fmla="*/ 516055940 w 965"/>
              <a:gd name="T63" fmla="*/ 0 h 76200"/>
              <a:gd name="T64" fmla="*/ 531900088 w 965"/>
              <a:gd name="T65" fmla="*/ 0 h 76200"/>
              <a:gd name="T66" fmla="*/ 548498181 w 965"/>
              <a:gd name="T67" fmla="*/ 0 h 76200"/>
              <a:gd name="T68" fmla="*/ 565096274 w 965"/>
              <a:gd name="T69" fmla="*/ 0 h 76200"/>
              <a:gd name="T70" fmla="*/ 580940421 w 965"/>
              <a:gd name="T71" fmla="*/ 0 h 76200"/>
              <a:gd name="T72" fmla="*/ 597538514 w 965"/>
              <a:gd name="T73" fmla="*/ 0 h 76200"/>
              <a:gd name="T74" fmla="*/ 613382662 w 965"/>
              <a:gd name="T75" fmla="*/ 0 h 76200"/>
              <a:gd name="T76" fmla="*/ 629980755 w 965"/>
              <a:gd name="T77" fmla="*/ 0 h 76200"/>
              <a:gd name="T78" fmla="*/ 646578848 w 965"/>
              <a:gd name="T79" fmla="*/ 0 h 76200"/>
              <a:gd name="T80" fmla="*/ 662422995 w 965"/>
              <a:gd name="T81" fmla="*/ 0 h 76200"/>
              <a:gd name="T82" fmla="*/ 679021088 w 965"/>
              <a:gd name="T83" fmla="*/ 0 h 76200"/>
              <a:gd name="T84" fmla="*/ 694865236 w 965"/>
              <a:gd name="T85" fmla="*/ 0 h 76200"/>
              <a:gd name="T86" fmla="*/ 711463329 w 965"/>
              <a:gd name="T87" fmla="*/ 0 h 76200"/>
              <a:gd name="T88" fmla="*/ 728061422 w 965"/>
              <a:gd name="T89" fmla="*/ 0 h 76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65"/>
              <a:gd name="T136" fmla="*/ 0 h 76200"/>
              <a:gd name="T137" fmla="*/ 965 w 965"/>
              <a:gd name="T138" fmla="*/ 76200 h 762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65" h="76200">
                <a:moveTo>
                  <a:pt x="0" y="0"/>
                </a:moveTo>
                <a:lnTo>
                  <a:pt x="7" y="0"/>
                </a:lnTo>
                <a:lnTo>
                  <a:pt x="14" y="0"/>
                </a:lnTo>
                <a:lnTo>
                  <a:pt x="21" y="0"/>
                </a:lnTo>
                <a:lnTo>
                  <a:pt x="29" y="0"/>
                </a:lnTo>
                <a:lnTo>
                  <a:pt x="36" y="0"/>
                </a:lnTo>
                <a:lnTo>
                  <a:pt x="43" y="0"/>
                </a:lnTo>
                <a:lnTo>
                  <a:pt x="50" y="0"/>
                </a:lnTo>
                <a:lnTo>
                  <a:pt x="57" y="0"/>
                </a:lnTo>
                <a:lnTo>
                  <a:pt x="65" y="0"/>
                </a:lnTo>
                <a:lnTo>
                  <a:pt x="72" y="0"/>
                </a:lnTo>
                <a:lnTo>
                  <a:pt x="79" y="0"/>
                </a:lnTo>
                <a:lnTo>
                  <a:pt x="86" y="0"/>
                </a:lnTo>
                <a:lnTo>
                  <a:pt x="93" y="0"/>
                </a:lnTo>
                <a:lnTo>
                  <a:pt x="101" y="0"/>
                </a:lnTo>
                <a:lnTo>
                  <a:pt x="108" y="0"/>
                </a:lnTo>
                <a:lnTo>
                  <a:pt x="115" y="0"/>
                </a:lnTo>
                <a:lnTo>
                  <a:pt x="122" y="0"/>
                </a:lnTo>
                <a:lnTo>
                  <a:pt x="129" y="0"/>
                </a:lnTo>
                <a:lnTo>
                  <a:pt x="137" y="0"/>
                </a:lnTo>
                <a:lnTo>
                  <a:pt x="144" y="0"/>
                </a:lnTo>
                <a:lnTo>
                  <a:pt x="151" y="0"/>
                </a:lnTo>
                <a:lnTo>
                  <a:pt x="158" y="0"/>
                </a:lnTo>
                <a:lnTo>
                  <a:pt x="165" y="0"/>
                </a:lnTo>
                <a:lnTo>
                  <a:pt x="173" y="0"/>
                </a:lnTo>
                <a:lnTo>
                  <a:pt x="180" y="0"/>
                </a:lnTo>
                <a:lnTo>
                  <a:pt x="187" y="0"/>
                </a:lnTo>
                <a:lnTo>
                  <a:pt x="194" y="0"/>
                </a:lnTo>
                <a:lnTo>
                  <a:pt x="201" y="0"/>
                </a:lnTo>
                <a:lnTo>
                  <a:pt x="209" y="0"/>
                </a:lnTo>
                <a:lnTo>
                  <a:pt x="216" y="0"/>
                </a:lnTo>
                <a:lnTo>
                  <a:pt x="223" y="0"/>
                </a:lnTo>
                <a:lnTo>
                  <a:pt x="230" y="0"/>
                </a:lnTo>
                <a:lnTo>
                  <a:pt x="237" y="0"/>
                </a:lnTo>
                <a:lnTo>
                  <a:pt x="245" y="0"/>
                </a:lnTo>
                <a:lnTo>
                  <a:pt x="252" y="0"/>
                </a:lnTo>
                <a:lnTo>
                  <a:pt x="259" y="0"/>
                </a:lnTo>
                <a:lnTo>
                  <a:pt x="266" y="0"/>
                </a:lnTo>
                <a:lnTo>
                  <a:pt x="273" y="0"/>
                </a:lnTo>
                <a:lnTo>
                  <a:pt x="281" y="0"/>
                </a:lnTo>
                <a:lnTo>
                  <a:pt x="288" y="0"/>
                </a:lnTo>
                <a:lnTo>
                  <a:pt x="295" y="0"/>
                </a:lnTo>
                <a:lnTo>
                  <a:pt x="302" y="0"/>
                </a:lnTo>
                <a:lnTo>
                  <a:pt x="309" y="0"/>
                </a:lnTo>
                <a:lnTo>
                  <a:pt x="317" y="0"/>
                </a:lnTo>
                <a:lnTo>
                  <a:pt x="324" y="0"/>
                </a:lnTo>
                <a:lnTo>
                  <a:pt x="331" y="0"/>
                </a:lnTo>
                <a:lnTo>
                  <a:pt x="338" y="0"/>
                </a:lnTo>
                <a:lnTo>
                  <a:pt x="345" y="0"/>
                </a:lnTo>
                <a:lnTo>
                  <a:pt x="353" y="0"/>
                </a:lnTo>
                <a:lnTo>
                  <a:pt x="360" y="0"/>
                </a:lnTo>
                <a:lnTo>
                  <a:pt x="367" y="0"/>
                </a:lnTo>
                <a:lnTo>
                  <a:pt x="374" y="0"/>
                </a:lnTo>
                <a:lnTo>
                  <a:pt x="381" y="0"/>
                </a:lnTo>
                <a:lnTo>
                  <a:pt x="389" y="0"/>
                </a:lnTo>
                <a:lnTo>
                  <a:pt x="396" y="0"/>
                </a:lnTo>
                <a:lnTo>
                  <a:pt x="403" y="0"/>
                </a:lnTo>
                <a:lnTo>
                  <a:pt x="410" y="0"/>
                </a:lnTo>
                <a:lnTo>
                  <a:pt x="417" y="0"/>
                </a:lnTo>
                <a:lnTo>
                  <a:pt x="425" y="0"/>
                </a:lnTo>
                <a:lnTo>
                  <a:pt x="432" y="0"/>
                </a:lnTo>
                <a:lnTo>
                  <a:pt x="439" y="0"/>
                </a:lnTo>
                <a:lnTo>
                  <a:pt x="446" y="0"/>
                </a:lnTo>
                <a:lnTo>
                  <a:pt x="453" y="0"/>
                </a:lnTo>
                <a:lnTo>
                  <a:pt x="461" y="0"/>
                </a:lnTo>
                <a:lnTo>
                  <a:pt x="468" y="0"/>
                </a:lnTo>
                <a:lnTo>
                  <a:pt x="475" y="0"/>
                </a:lnTo>
                <a:lnTo>
                  <a:pt x="482" y="0"/>
                </a:lnTo>
                <a:lnTo>
                  <a:pt x="489" y="0"/>
                </a:lnTo>
                <a:lnTo>
                  <a:pt x="497" y="0"/>
                </a:lnTo>
                <a:lnTo>
                  <a:pt x="504" y="0"/>
                </a:lnTo>
                <a:lnTo>
                  <a:pt x="511" y="0"/>
                </a:lnTo>
                <a:lnTo>
                  <a:pt x="518" y="0"/>
                </a:lnTo>
                <a:lnTo>
                  <a:pt x="525" y="0"/>
                </a:lnTo>
                <a:lnTo>
                  <a:pt x="533" y="0"/>
                </a:lnTo>
                <a:lnTo>
                  <a:pt x="540" y="0"/>
                </a:lnTo>
                <a:lnTo>
                  <a:pt x="547" y="0"/>
                </a:lnTo>
                <a:lnTo>
                  <a:pt x="554" y="0"/>
                </a:lnTo>
                <a:lnTo>
                  <a:pt x="561" y="0"/>
                </a:lnTo>
                <a:lnTo>
                  <a:pt x="569" y="0"/>
                </a:lnTo>
                <a:lnTo>
                  <a:pt x="576" y="0"/>
                </a:lnTo>
                <a:lnTo>
                  <a:pt x="583" y="0"/>
                </a:lnTo>
                <a:lnTo>
                  <a:pt x="590" y="0"/>
                </a:lnTo>
                <a:lnTo>
                  <a:pt x="597" y="0"/>
                </a:lnTo>
                <a:lnTo>
                  <a:pt x="605" y="0"/>
                </a:lnTo>
                <a:lnTo>
                  <a:pt x="612" y="0"/>
                </a:lnTo>
                <a:lnTo>
                  <a:pt x="619" y="0"/>
                </a:lnTo>
                <a:lnTo>
                  <a:pt x="626" y="0"/>
                </a:lnTo>
                <a:lnTo>
                  <a:pt x="633" y="0"/>
                </a:lnTo>
                <a:lnTo>
                  <a:pt x="641" y="0"/>
                </a:lnTo>
                <a:lnTo>
                  <a:pt x="648" y="0"/>
                </a:lnTo>
                <a:lnTo>
                  <a:pt x="655" y="0"/>
                </a:lnTo>
                <a:lnTo>
                  <a:pt x="662" y="0"/>
                </a:lnTo>
                <a:lnTo>
                  <a:pt x="669" y="0"/>
                </a:lnTo>
                <a:lnTo>
                  <a:pt x="677" y="0"/>
                </a:lnTo>
                <a:lnTo>
                  <a:pt x="684" y="0"/>
                </a:lnTo>
                <a:lnTo>
                  <a:pt x="691" y="0"/>
                </a:lnTo>
                <a:lnTo>
                  <a:pt x="698" y="0"/>
                </a:lnTo>
                <a:lnTo>
                  <a:pt x="705" y="0"/>
                </a:lnTo>
                <a:lnTo>
                  <a:pt x="713" y="0"/>
                </a:lnTo>
                <a:lnTo>
                  <a:pt x="720" y="0"/>
                </a:lnTo>
                <a:lnTo>
                  <a:pt x="727" y="0"/>
                </a:lnTo>
                <a:lnTo>
                  <a:pt x="734" y="0"/>
                </a:lnTo>
                <a:lnTo>
                  <a:pt x="741" y="0"/>
                </a:lnTo>
                <a:lnTo>
                  <a:pt x="749" y="0"/>
                </a:lnTo>
                <a:lnTo>
                  <a:pt x="756" y="0"/>
                </a:lnTo>
                <a:lnTo>
                  <a:pt x="763" y="0"/>
                </a:lnTo>
                <a:lnTo>
                  <a:pt x="770" y="0"/>
                </a:lnTo>
                <a:lnTo>
                  <a:pt x="777" y="0"/>
                </a:lnTo>
                <a:lnTo>
                  <a:pt x="785" y="0"/>
                </a:lnTo>
                <a:lnTo>
                  <a:pt x="792" y="0"/>
                </a:lnTo>
                <a:lnTo>
                  <a:pt x="799" y="0"/>
                </a:lnTo>
                <a:lnTo>
                  <a:pt x="806" y="0"/>
                </a:lnTo>
                <a:lnTo>
                  <a:pt x="813" y="0"/>
                </a:lnTo>
                <a:lnTo>
                  <a:pt x="821" y="0"/>
                </a:lnTo>
                <a:lnTo>
                  <a:pt x="828" y="0"/>
                </a:lnTo>
                <a:lnTo>
                  <a:pt x="835" y="0"/>
                </a:lnTo>
                <a:lnTo>
                  <a:pt x="842" y="0"/>
                </a:lnTo>
                <a:lnTo>
                  <a:pt x="849" y="0"/>
                </a:lnTo>
                <a:lnTo>
                  <a:pt x="857" y="0"/>
                </a:lnTo>
                <a:lnTo>
                  <a:pt x="864" y="0"/>
                </a:lnTo>
                <a:lnTo>
                  <a:pt x="871" y="0"/>
                </a:lnTo>
                <a:lnTo>
                  <a:pt x="878" y="0"/>
                </a:lnTo>
                <a:lnTo>
                  <a:pt x="885" y="0"/>
                </a:lnTo>
                <a:lnTo>
                  <a:pt x="893" y="0"/>
                </a:lnTo>
                <a:lnTo>
                  <a:pt x="900" y="0"/>
                </a:lnTo>
                <a:lnTo>
                  <a:pt x="907" y="0"/>
                </a:lnTo>
                <a:lnTo>
                  <a:pt x="914" y="0"/>
                </a:lnTo>
                <a:lnTo>
                  <a:pt x="921" y="0"/>
                </a:lnTo>
                <a:lnTo>
                  <a:pt x="929" y="0"/>
                </a:lnTo>
                <a:lnTo>
                  <a:pt x="936" y="0"/>
                </a:lnTo>
                <a:lnTo>
                  <a:pt x="943" y="0"/>
                </a:lnTo>
                <a:lnTo>
                  <a:pt x="950" y="0"/>
                </a:lnTo>
                <a:lnTo>
                  <a:pt x="957" y="0"/>
                </a:lnTo>
                <a:lnTo>
                  <a:pt x="965" y="0"/>
                </a:lnTo>
              </a:path>
            </a:pathLst>
          </a:custGeom>
          <a:noFill/>
          <a:ln w="19050">
            <a:solidFill>
              <a:schemeClr val="tx2"/>
            </a:solidFill>
            <a:prstDash val="solid"/>
            <a:round/>
            <a:headEnd/>
            <a:tailEnd type="stealth" w="lg" len="lg"/>
          </a:ln>
        </p:spPr>
        <p:txBody>
          <a:bodyPr/>
          <a:lstStyle/>
          <a:p>
            <a:endParaRPr lang="pt-BR"/>
          </a:p>
        </p:txBody>
      </p:sp>
      <p:sp>
        <p:nvSpPr>
          <p:cNvPr id="3092" name="Text Box 23"/>
          <p:cNvSpPr txBox="1">
            <a:spLocks noChangeArrowheads="1"/>
          </p:cNvSpPr>
          <p:nvPr/>
        </p:nvSpPr>
        <p:spPr bwMode="auto">
          <a:xfrm>
            <a:off x="4764088" y="6132513"/>
            <a:ext cx="1143000" cy="338137"/>
          </a:xfrm>
          <a:prstGeom prst="rect">
            <a:avLst/>
          </a:prstGeom>
          <a:noFill/>
          <a:ln w="9525">
            <a:noFill/>
            <a:miter lim="800000"/>
            <a:headEnd/>
            <a:tailEnd/>
          </a:ln>
        </p:spPr>
        <p:txBody>
          <a:bodyPr>
            <a:spAutoFit/>
          </a:bodyPr>
          <a:lstStyle/>
          <a:p>
            <a:pPr eaLnBrk="0" hangingPunct="0">
              <a:spcBef>
                <a:spcPct val="50000"/>
              </a:spcBef>
            </a:pPr>
            <a:r>
              <a:rPr lang="en-US" sz="1600" b="1">
                <a:latin typeface="Tahoma" pitchFamily="34" charset="0"/>
                <a:cs typeface="Tahoma" pitchFamily="34" charset="0"/>
              </a:rPr>
              <a:t>tempo</a:t>
            </a:r>
          </a:p>
        </p:txBody>
      </p:sp>
      <p:sp>
        <p:nvSpPr>
          <p:cNvPr id="3093" name="Oval 24"/>
          <p:cNvSpPr>
            <a:spLocks noChangeArrowheads="1"/>
          </p:cNvSpPr>
          <p:nvPr/>
        </p:nvSpPr>
        <p:spPr bwMode="auto">
          <a:xfrm>
            <a:off x="5297488" y="3392488"/>
            <a:ext cx="152400" cy="152400"/>
          </a:xfrm>
          <a:prstGeom prst="ellipse">
            <a:avLst/>
          </a:prstGeom>
          <a:noFill/>
          <a:ln w="9525">
            <a:solidFill>
              <a:schemeClr val="tx2"/>
            </a:solidFill>
            <a:round/>
            <a:headEnd/>
            <a:tailEnd/>
          </a:ln>
        </p:spPr>
        <p:txBody>
          <a:bodyPr wrap="none" anchor="ctr"/>
          <a:lstStyle/>
          <a:p>
            <a:endParaRPr lang="pt-BR"/>
          </a:p>
        </p:txBody>
      </p:sp>
      <p:sp>
        <p:nvSpPr>
          <p:cNvPr id="3094" name="Oval 25"/>
          <p:cNvSpPr>
            <a:spLocks noChangeArrowheads="1"/>
          </p:cNvSpPr>
          <p:nvPr/>
        </p:nvSpPr>
        <p:spPr bwMode="auto">
          <a:xfrm>
            <a:off x="5703888" y="2224088"/>
            <a:ext cx="152400" cy="152400"/>
          </a:xfrm>
          <a:prstGeom prst="ellipse">
            <a:avLst/>
          </a:prstGeom>
          <a:noFill/>
          <a:ln w="9525">
            <a:solidFill>
              <a:schemeClr val="tx2"/>
            </a:solidFill>
            <a:round/>
            <a:headEnd/>
            <a:tailEnd/>
          </a:ln>
        </p:spPr>
        <p:txBody>
          <a:bodyPr wrap="none" anchor="ctr"/>
          <a:lstStyle/>
          <a:p>
            <a:endParaRPr lang="pt-BR"/>
          </a:p>
        </p:txBody>
      </p:sp>
      <p:sp>
        <p:nvSpPr>
          <p:cNvPr id="3095" name="Freeform 26"/>
          <p:cNvSpPr>
            <a:spLocks/>
          </p:cNvSpPr>
          <p:nvPr/>
        </p:nvSpPr>
        <p:spPr bwMode="auto">
          <a:xfrm>
            <a:off x="2795588" y="4891088"/>
            <a:ext cx="1531937" cy="1165225"/>
          </a:xfrm>
          <a:custGeom>
            <a:avLst/>
            <a:gdLst>
              <a:gd name="T0" fmla="*/ 73083720 w 965"/>
              <a:gd name="T1" fmla="*/ 35282188 h 734"/>
              <a:gd name="T2" fmla="*/ 163809317 w 965"/>
              <a:gd name="T3" fmla="*/ 108367526 h 734"/>
              <a:gd name="T4" fmla="*/ 216733411 w 965"/>
              <a:gd name="T5" fmla="*/ 199093121 h 734"/>
              <a:gd name="T6" fmla="*/ 272176817 w 965"/>
              <a:gd name="T7" fmla="*/ 289817178 h 734"/>
              <a:gd name="T8" fmla="*/ 307458984 w 965"/>
              <a:gd name="T9" fmla="*/ 380544360 h 734"/>
              <a:gd name="T10" fmla="*/ 345260512 w 965"/>
              <a:gd name="T11" fmla="*/ 471268467 h 734"/>
              <a:gd name="T12" fmla="*/ 380542679 w 965"/>
              <a:gd name="T13" fmla="*/ 561994062 h 734"/>
              <a:gd name="T14" fmla="*/ 398184556 w 965"/>
              <a:gd name="T15" fmla="*/ 652721244 h 734"/>
              <a:gd name="T16" fmla="*/ 435986183 w 965"/>
              <a:gd name="T17" fmla="*/ 743446839 h 734"/>
              <a:gd name="T18" fmla="*/ 471268350 w 965"/>
              <a:gd name="T19" fmla="*/ 834172632 h 734"/>
              <a:gd name="T20" fmla="*/ 506550517 w 965"/>
              <a:gd name="T21" fmla="*/ 924898227 h 734"/>
              <a:gd name="T22" fmla="*/ 544353633 w 965"/>
              <a:gd name="T23" fmla="*/ 1015622234 h 734"/>
              <a:gd name="T24" fmla="*/ 561993923 w 965"/>
              <a:gd name="T25" fmla="*/ 1106347829 h 734"/>
              <a:gd name="T26" fmla="*/ 597276090 w 965"/>
              <a:gd name="T27" fmla="*/ 1197073424 h 734"/>
              <a:gd name="T28" fmla="*/ 635079205 w 965"/>
              <a:gd name="T29" fmla="*/ 1287799019 h 734"/>
              <a:gd name="T30" fmla="*/ 670361373 w 965"/>
              <a:gd name="T31" fmla="*/ 1378526201 h 734"/>
              <a:gd name="T32" fmla="*/ 708162901 w 965"/>
              <a:gd name="T33" fmla="*/ 1469251796 h 734"/>
              <a:gd name="T34" fmla="*/ 743445068 w 965"/>
              <a:gd name="T35" fmla="*/ 1559977391 h 734"/>
              <a:gd name="T36" fmla="*/ 798888473 w 965"/>
              <a:gd name="T37" fmla="*/ 1650702985 h 734"/>
              <a:gd name="T38" fmla="*/ 851812716 w 965"/>
              <a:gd name="T39" fmla="*/ 1741428977 h 734"/>
              <a:gd name="T40" fmla="*/ 924896411 w 965"/>
              <a:gd name="T41" fmla="*/ 1832154572 h 734"/>
              <a:gd name="T42" fmla="*/ 1015621983 w 965"/>
              <a:gd name="T43" fmla="*/ 1849794866 h 734"/>
              <a:gd name="T44" fmla="*/ 1106347556 w 965"/>
              <a:gd name="T45" fmla="*/ 1814512690 h 734"/>
              <a:gd name="T46" fmla="*/ 1179432839 w 965"/>
              <a:gd name="T47" fmla="*/ 1723787095 h 734"/>
              <a:gd name="T48" fmla="*/ 1232355295 w 965"/>
              <a:gd name="T49" fmla="*/ 1633061104 h 734"/>
              <a:gd name="T50" fmla="*/ 1287798701 w 965"/>
              <a:gd name="T51" fmla="*/ 1542335509 h 734"/>
              <a:gd name="T52" fmla="*/ 1323080868 w 965"/>
              <a:gd name="T53" fmla="*/ 1451609914 h 734"/>
              <a:gd name="T54" fmla="*/ 1360883983 w 965"/>
              <a:gd name="T55" fmla="*/ 1360884319 h 734"/>
              <a:gd name="T56" fmla="*/ 1396166150 w 965"/>
              <a:gd name="T57" fmla="*/ 1270158724 h 734"/>
              <a:gd name="T58" fmla="*/ 1433967679 w 965"/>
              <a:gd name="T59" fmla="*/ 1179433130 h 734"/>
              <a:gd name="T60" fmla="*/ 1451609556 w 965"/>
              <a:gd name="T61" fmla="*/ 1088707535 h 734"/>
              <a:gd name="T62" fmla="*/ 1486891723 w 965"/>
              <a:gd name="T63" fmla="*/ 997981940 h 734"/>
              <a:gd name="T64" fmla="*/ 1524693251 w 965"/>
              <a:gd name="T65" fmla="*/ 907256345 h 734"/>
              <a:gd name="T66" fmla="*/ 1559975418 w 965"/>
              <a:gd name="T67" fmla="*/ 816530552 h 734"/>
              <a:gd name="T68" fmla="*/ 1577617295 w 965"/>
              <a:gd name="T69" fmla="*/ 725804957 h 734"/>
              <a:gd name="T70" fmla="*/ 1615418823 w 965"/>
              <a:gd name="T71" fmla="*/ 635079362 h 734"/>
              <a:gd name="T72" fmla="*/ 1650700990 w 965"/>
              <a:gd name="T73" fmla="*/ 544353767 h 734"/>
              <a:gd name="T74" fmla="*/ 1685983554 w 965"/>
              <a:gd name="T75" fmla="*/ 453628173 h 734"/>
              <a:gd name="T76" fmla="*/ 1723786670 w 965"/>
              <a:gd name="T77" fmla="*/ 362902479 h 734"/>
              <a:gd name="T78" fmla="*/ 1759068837 w 965"/>
              <a:gd name="T79" fmla="*/ 272176884 h 734"/>
              <a:gd name="T80" fmla="*/ 1814512242 w 965"/>
              <a:gd name="T81" fmla="*/ 181451239 h 734"/>
              <a:gd name="T82" fmla="*/ 1887595938 w 965"/>
              <a:gd name="T83" fmla="*/ 90725620 h 734"/>
              <a:gd name="T84" fmla="*/ 1958160272 w 965"/>
              <a:gd name="T85" fmla="*/ 17640300 h 734"/>
              <a:gd name="T86" fmla="*/ 2048885844 w 965"/>
              <a:gd name="T87" fmla="*/ 0 h 734"/>
              <a:gd name="T88" fmla="*/ 2139611417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grpSp>
        <p:nvGrpSpPr>
          <p:cNvPr id="3096" name="Group 44"/>
          <p:cNvGrpSpPr>
            <a:grpSpLocks/>
          </p:cNvGrpSpPr>
          <p:nvPr/>
        </p:nvGrpSpPr>
        <p:grpSpPr bwMode="auto">
          <a:xfrm>
            <a:off x="1506538" y="2268538"/>
            <a:ext cx="2816225" cy="1196975"/>
            <a:chOff x="749" y="1332"/>
            <a:chExt cx="1774" cy="754"/>
          </a:xfrm>
        </p:grpSpPr>
        <p:sp>
          <p:nvSpPr>
            <p:cNvPr id="3118" name="Freeform 2"/>
            <p:cNvSpPr>
              <a:spLocks/>
            </p:cNvSpPr>
            <p:nvPr/>
          </p:nvSpPr>
          <p:spPr bwMode="auto">
            <a:xfrm flipV="1">
              <a:off x="749" y="1332"/>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sp>
          <p:nvSpPr>
            <p:cNvPr id="3119" name="Freeform 27"/>
            <p:cNvSpPr>
              <a:spLocks/>
            </p:cNvSpPr>
            <p:nvPr/>
          </p:nvSpPr>
          <p:spPr bwMode="auto">
            <a:xfrm flipV="1">
              <a:off x="1558" y="1344"/>
              <a:ext cx="965" cy="742"/>
            </a:xfrm>
            <a:custGeom>
              <a:avLst/>
              <a:gdLst>
                <a:gd name="T0" fmla="*/ 7 w 965"/>
                <a:gd name="T1" fmla="*/ 345 h 742"/>
                <a:gd name="T2" fmla="*/ 21 w 965"/>
                <a:gd name="T3" fmla="*/ 309 h 742"/>
                <a:gd name="T4" fmla="*/ 36 w 965"/>
                <a:gd name="T5" fmla="*/ 273 h 742"/>
                <a:gd name="T6" fmla="*/ 50 w 965"/>
                <a:gd name="T7" fmla="*/ 237 h 742"/>
                <a:gd name="T8" fmla="*/ 57 w 965"/>
                <a:gd name="T9" fmla="*/ 201 h 742"/>
                <a:gd name="T10" fmla="*/ 79 w 965"/>
                <a:gd name="T11" fmla="*/ 165 h 742"/>
                <a:gd name="T12" fmla="*/ 93 w 965"/>
                <a:gd name="T13" fmla="*/ 129 h 742"/>
                <a:gd name="T14" fmla="*/ 108 w 965"/>
                <a:gd name="T15" fmla="*/ 93 h 742"/>
                <a:gd name="T16" fmla="*/ 129 w 965"/>
                <a:gd name="T17" fmla="*/ 57 h 742"/>
                <a:gd name="T18" fmla="*/ 158 w 965"/>
                <a:gd name="T19" fmla="*/ 21 h 742"/>
                <a:gd name="T20" fmla="*/ 194 w 965"/>
                <a:gd name="T21" fmla="*/ 0 h 742"/>
                <a:gd name="T22" fmla="*/ 230 w 965"/>
                <a:gd name="T23" fmla="*/ 14 h 742"/>
                <a:gd name="T24" fmla="*/ 266 w 965"/>
                <a:gd name="T25" fmla="*/ 50 h 742"/>
                <a:gd name="T26" fmla="*/ 288 w 965"/>
                <a:gd name="T27" fmla="*/ 86 h 742"/>
                <a:gd name="T28" fmla="*/ 309 w 965"/>
                <a:gd name="T29" fmla="*/ 122 h 742"/>
                <a:gd name="T30" fmla="*/ 324 w 965"/>
                <a:gd name="T31" fmla="*/ 158 h 742"/>
                <a:gd name="T32" fmla="*/ 338 w 965"/>
                <a:gd name="T33" fmla="*/ 194 h 742"/>
                <a:gd name="T34" fmla="*/ 353 w 965"/>
                <a:gd name="T35" fmla="*/ 230 h 742"/>
                <a:gd name="T36" fmla="*/ 367 w 965"/>
                <a:gd name="T37" fmla="*/ 266 h 742"/>
                <a:gd name="T38" fmla="*/ 374 w 965"/>
                <a:gd name="T39" fmla="*/ 302 h 742"/>
                <a:gd name="T40" fmla="*/ 389 w 965"/>
                <a:gd name="T41" fmla="*/ 338 h 742"/>
                <a:gd name="T42" fmla="*/ 403 w 965"/>
                <a:gd name="T43" fmla="*/ 374 h 742"/>
                <a:gd name="T44" fmla="*/ 410 w 965"/>
                <a:gd name="T45" fmla="*/ 410 h 742"/>
                <a:gd name="T46" fmla="*/ 425 w 965"/>
                <a:gd name="T47" fmla="*/ 446 h 742"/>
                <a:gd name="T48" fmla="*/ 439 w 965"/>
                <a:gd name="T49" fmla="*/ 482 h 742"/>
                <a:gd name="T50" fmla="*/ 453 w 965"/>
                <a:gd name="T51" fmla="*/ 518 h 742"/>
                <a:gd name="T52" fmla="*/ 468 w 965"/>
                <a:gd name="T53" fmla="*/ 554 h 742"/>
                <a:gd name="T54" fmla="*/ 482 w 965"/>
                <a:gd name="T55" fmla="*/ 590 h 742"/>
                <a:gd name="T56" fmla="*/ 497 w 965"/>
                <a:gd name="T57" fmla="*/ 626 h 742"/>
                <a:gd name="T58" fmla="*/ 518 w 965"/>
                <a:gd name="T59" fmla="*/ 662 h 742"/>
                <a:gd name="T60" fmla="*/ 540 w 965"/>
                <a:gd name="T61" fmla="*/ 698 h 742"/>
                <a:gd name="T62" fmla="*/ 576 w 965"/>
                <a:gd name="T63" fmla="*/ 734 h 742"/>
                <a:gd name="T64" fmla="*/ 612 w 965"/>
                <a:gd name="T65" fmla="*/ 734 h 742"/>
                <a:gd name="T66" fmla="*/ 648 w 965"/>
                <a:gd name="T67" fmla="*/ 713 h 742"/>
                <a:gd name="T68" fmla="*/ 677 w 965"/>
                <a:gd name="T69" fmla="*/ 677 h 742"/>
                <a:gd name="T70" fmla="*/ 698 w 965"/>
                <a:gd name="T71" fmla="*/ 641 h 742"/>
                <a:gd name="T72" fmla="*/ 713 w 965"/>
                <a:gd name="T73" fmla="*/ 605 h 742"/>
                <a:gd name="T74" fmla="*/ 727 w 965"/>
                <a:gd name="T75" fmla="*/ 569 h 742"/>
                <a:gd name="T76" fmla="*/ 741 w 965"/>
                <a:gd name="T77" fmla="*/ 533 h 742"/>
                <a:gd name="T78" fmla="*/ 756 w 965"/>
                <a:gd name="T79" fmla="*/ 497 h 742"/>
                <a:gd name="T80" fmla="*/ 770 w 965"/>
                <a:gd name="T81" fmla="*/ 461 h 742"/>
                <a:gd name="T82" fmla="*/ 785 w 965"/>
                <a:gd name="T83" fmla="*/ 425 h 742"/>
                <a:gd name="T84" fmla="*/ 792 w 965"/>
                <a:gd name="T85" fmla="*/ 389 h 742"/>
                <a:gd name="T86" fmla="*/ 806 w 965"/>
                <a:gd name="T87" fmla="*/ 353 h 742"/>
                <a:gd name="T88" fmla="*/ 821 w 965"/>
                <a:gd name="T89" fmla="*/ 317 h 742"/>
                <a:gd name="T90" fmla="*/ 828 w 965"/>
                <a:gd name="T91" fmla="*/ 281 h 742"/>
                <a:gd name="T92" fmla="*/ 842 w 965"/>
                <a:gd name="T93" fmla="*/ 245 h 742"/>
                <a:gd name="T94" fmla="*/ 857 w 965"/>
                <a:gd name="T95" fmla="*/ 209 h 742"/>
                <a:gd name="T96" fmla="*/ 871 w 965"/>
                <a:gd name="T97" fmla="*/ 173 h 742"/>
                <a:gd name="T98" fmla="*/ 885 w 965"/>
                <a:gd name="T99" fmla="*/ 137 h 742"/>
                <a:gd name="T100" fmla="*/ 907 w 965"/>
                <a:gd name="T101" fmla="*/ 101 h 742"/>
                <a:gd name="T102" fmla="*/ 929 w 965"/>
                <a:gd name="T103" fmla="*/ 65 h 742"/>
                <a:gd name="T104" fmla="*/ 950 w 965"/>
                <a:gd name="T105" fmla="*/ 29 h 7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65"/>
                <a:gd name="T160" fmla="*/ 0 h 742"/>
                <a:gd name="T161" fmla="*/ 965 w 965"/>
                <a:gd name="T162" fmla="*/ 742 h 7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65" h="742">
                  <a:moveTo>
                    <a:pt x="0" y="374"/>
                  </a:moveTo>
                  <a:lnTo>
                    <a:pt x="0" y="367"/>
                  </a:lnTo>
                  <a:lnTo>
                    <a:pt x="7" y="360"/>
                  </a:lnTo>
                  <a:lnTo>
                    <a:pt x="7" y="353"/>
                  </a:lnTo>
                  <a:lnTo>
                    <a:pt x="7" y="345"/>
                  </a:lnTo>
                  <a:lnTo>
                    <a:pt x="14" y="338"/>
                  </a:lnTo>
                  <a:lnTo>
                    <a:pt x="14" y="331"/>
                  </a:lnTo>
                  <a:lnTo>
                    <a:pt x="14" y="324"/>
                  </a:lnTo>
                  <a:lnTo>
                    <a:pt x="21" y="317"/>
                  </a:lnTo>
                  <a:lnTo>
                    <a:pt x="21" y="309"/>
                  </a:lnTo>
                  <a:lnTo>
                    <a:pt x="21" y="302"/>
                  </a:lnTo>
                  <a:lnTo>
                    <a:pt x="29" y="295"/>
                  </a:lnTo>
                  <a:lnTo>
                    <a:pt x="29" y="288"/>
                  </a:lnTo>
                  <a:lnTo>
                    <a:pt x="29" y="281"/>
                  </a:lnTo>
                  <a:lnTo>
                    <a:pt x="36" y="273"/>
                  </a:lnTo>
                  <a:lnTo>
                    <a:pt x="36" y="266"/>
                  </a:lnTo>
                  <a:lnTo>
                    <a:pt x="36" y="259"/>
                  </a:lnTo>
                  <a:lnTo>
                    <a:pt x="43" y="252"/>
                  </a:lnTo>
                  <a:lnTo>
                    <a:pt x="43" y="245"/>
                  </a:lnTo>
                  <a:lnTo>
                    <a:pt x="50" y="237"/>
                  </a:lnTo>
                  <a:lnTo>
                    <a:pt x="50" y="230"/>
                  </a:lnTo>
                  <a:lnTo>
                    <a:pt x="50" y="223"/>
                  </a:lnTo>
                  <a:lnTo>
                    <a:pt x="57" y="216"/>
                  </a:lnTo>
                  <a:lnTo>
                    <a:pt x="57" y="209"/>
                  </a:lnTo>
                  <a:lnTo>
                    <a:pt x="57" y="201"/>
                  </a:lnTo>
                  <a:lnTo>
                    <a:pt x="65" y="194"/>
                  </a:lnTo>
                  <a:lnTo>
                    <a:pt x="65" y="187"/>
                  </a:lnTo>
                  <a:lnTo>
                    <a:pt x="72" y="180"/>
                  </a:lnTo>
                  <a:lnTo>
                    <a:pt x="72" y="173"/>
                  </a:lnTo>
                  <a:lnTo>
                    <a:pt x="79" y="165"/>
                  </a:lnTo>
                  <a:lnTo>
                    <a:pt x="79" y="158"/>
                  </a:lnTo>
                  <a:lnTo>
                    <a:pt x="79" y="151"/>
                  </a:lnTo>
                  <a:lnTo>
                    <a:pt x="86" y="144"/>
                  </a:lnTo>
                  <a:lnTo>
                    <a:pt x="86" y="137"/>
                  </a:lnTo>
                  <a:lnTo>
                    <a:pt x="93" y="129"/>
                  </a:lnTo>
                  <a:lnTo>
                    <a:pt x="93" y="122"/>
                  </a:lnTo>
                  <a:lnTo>
                    <a:pt x="101" y="115"/>
                  </a:lnTo>
                  <a:lnTo>
                    <a:pt x="101" y="108"/>
                  </a:lnTo>
                  <a:lnTo>
                    <a:pt x="108" y="101"/>
                  </a:lnTo>
                  <a:lnTo>
                    <a:pt x="108" y="93"/>
                  </a:lnTo>
                  <a:lnTo>
                    <a:pt x="115" y="86"/>
                  </a:lnTo>
                  <a:lnTo>
                    <a:pt x="115" y="79"/>
                  </a:lnTo>
                  <a:lnTo>
                    <a:pt x="122" y="72"/>
                  </a:lnTo>
                  <a:lnTo>
                    <a:pt x="129" y="65"/>
                  </a:lnTo>
                  <a:lnTo>
                    <a:pt x="129" y="57"/>
                  </a:lnTo>
                  <a:lnTo>
                    <a:pt x="137" y="50"/>
                  </a:lnTo>
                  <a:lnTo>
                    <a:pt x="144" y="43"/>
                  </a:lnTo>
                  <a:lnTo>
                    <a:pt x="151" y="36"/>
                  </a:lnTo>
                  <a:lnTo>
                    <a:pt x="151" y="29"/>
                  </a:lnTo>
                  <a:lnTo>
                    <a:pt x="158" y="21"/>
                  </a:lnTo>
                  <a:lnTo>
                    <a:pt x="165" y="14"/>
                  </a:lnTo>
                  <a:lnTo>
                    <a:pt x="173" y="7"/>
                  </a:lnTo>
                  <a:lnTo>
                    <a:pt x="180" y="7"/>
                  </a:lnTo>
                  <a:lnTo>
                    <a:pt x="187" y="0"/>
                  </a:lnTo>
                  <a:lnTo>
                    <a:pt x="194" y="0"/>
                  </a:lnTo>
                  <a:lnTo>
                    <a:pt x="201" y="0"/>
                  </a:lnTo>
                  <a:lnTo>
                    <a:pt x="209" y="0"/>
                  </a:lnTo>
                  <a:lnTo>
                    <a:pt x="216" y="7"/>
                  </a:lnTo>
                  <a:lnTo>
                    <a:pt x="223" y="7"/>
                  </a:lnTo>
                  <a:lnTo>
                    <a:pt x="230" y="14"/>
                  </a:lnTo>
                  <a:lnTo>
                    <a:pt x="237" y="21"/>
                  </a:lnTo>
                  <a:lnTo>
                    <a:pt x="245" y="29"/>
                  </a:lnTo>
                  <a:lnTo>
                    <a:pt x="252" y="36"/>
                  </a:lnTo>
                  <a:lnTo>
                    <a:pt x="259" y="43"/>
                  </a:lnTo>
                  <a:lnTo>
                    <a:pt x="266" y="50"/>
                  </a:lnTo>
                  <a:lnTo>
                    <a:pt x="273" y="57"/>
                  </a:lnTo>
                  <a:lnTo>
                    <a:pt x="281" y="65"/>
                  </a:lnTo>
                  <a:lnTo>
                    <a:pt x="281" y="72"/>
                  </a:lnTo>
                  <a:lnTo>
                    <a:pt x="288" y="79"/>
                  </a:lnTo>
                  <a:lnTo>
                    <a:pt x="288" y="86"/>
                  </a:lnTo>
                  <a:lnTo>
                    <a:pt x="295" y="93"/>
                  </a:lnTo>
                  <a:lnTo>
                    <a:pt x="295" y="101"/>
                  </a:lnTo>
                  <a:lnTo>
                    <a:pt x="302" y="108"/>
                  </a:lnTo>
                  <a:lnTo>
                    <a:pt x="302" y="115"/>
                  </a:lnTo>
                  <a:lnTo>
                    <a:pt x="309" y="122"/>
                  </a:lnTo>
                  <a:lnTo>
                    <a:pt x="309" y="129"/>
                  </a:lnTo>
                  <a:lnTo>
                    <a:pt x="317" y="137"/>
                  </a:lnTo>
                  <a:lnTo>
                    <a:pt x="317" y="144"/>
                  </a:lnTo>
                  <a:lnTo>
                    <a:pt x="317" y="151"/>
                  </a:lnTo>
                  <a:lnTo>
                    <a:pt x="324" y="158"/>
                  </a:lnTo>
                  <a:lnTo>
                    <a:pt x="324" y="165"/>
                  </a:lnTo>
                  <a:lnTo>
                    <a:pt x="331" y="173"/>
                  </a:lnTo>
                  <a:lnTo>
                    <a:pt x="331" y="180"/>
                  </a:lnTo>
                  <a:lnTo>
                    <a:pt x="338" y="187"/>
                  </a:lnTo>
                  <a:lnTo>
                    <a:pt x="338" y="194"/>
                  </a:lnTo>
                  <a:lnTo>
                    <a:pt x="338" y="201"/>
                  </a:lnTo>
                  <a:lnTo>
                    <a:pt x="345" y="209"/>
                  </a:lnTo>
                  <a:lnTo>
                    <a:pt x="345" y="216"/>
                  </a:lnTo>
                  <a:lnTo>
                    <a:pt x="345" y="223"/>
                  </a:lnTo>
                  <a:lnTo>
                    <a:pt x="353" y="230"/>
                  </a:lnTo>
                  <a:lnTo>
                    <a:pt x="353" y="237"/>
                  </a:lnTo>
                  <a:lnTo>
                    <a:pt x="360" y="245"/>
                  </a:lnTo>
                  <a:lnTo>
                    <a:pt x="360" y="252"/>
                  </a:lnTo>
                  <a:lnTo>
                    <a:pt x="360" y="259"/>
                  </a:lnTo>
                  <a:lnTo>
                    <a:pt x="367" y="266"/>
                  </a:lnTo>
                  <a:lnTo>
                    <a:pt x="367" y="273"/>
                  </a:lnTo>
                  <a:lnTo>
                    <a:pt x="367" y="281"/>
                  </a:lnTo>
                  <a:lnTo>
                    <a:pt x="374" y="288"/>
                  </a:lnTo>
                  <a:lnTo>
                    <a:pt x="374" y="295"/>
                  </a:lnTo>
                  <a:lnTo>
                    <a:pt x="374" y="302"/>
                  </a:lnTo>
                  <a:lnTo>
                    <a:pt x="381" y="309"/>
                  </a:lnTo>
                  <a:lnTo>
                    <a:pt x="381" y="317"/>
                  </a:lnTo>
                  <a:lnTo>
                    <a:pt x="381" y="324"/>
                  </a:lnTo>
                  <a:lnTo>
                    <a:pt x="389" y="331"/>
                  </a:lnTo>
                  <a:lnTo>
                    <a:pt x="389" y="338"/>
                  </a:lnTo>
                  <a:lnTo>
                    <a:pt x="389" y="345"/>
                  </a:lnTo>
                  <a:lnTo>
                    <a:pt x="396" y="353"/>
                  </a:lnTo>
                  <a:lnTo>
                    <a:pt x="396" y="360"/>
                  </a:lnTo>
                  <a:lnTo>
                    <a:pt x="403" y="367"/>
                  </a:lnTo>
                  <a:lnTo>
                    <a:pt x="403" y="374"/>
                  </a:lnTo>
                  <a:lnTo>
                    <a:pt x="403" y="381"/>
                  </a:lnTo>
                  <a:lnTo>
                    <a:pt x="410" y="389"/>
                  </a:lnTo>
                  <a:lnTo>
                    <a:pt x="410" y="396"/>
                  </a:lnTo>
                  <a:lnTo>
                    <a:pt x="410" y="403"/>
                  </a:lnTo>
                  <a:lnTo>
                    <a:pt x="410" y="410"/>
                  </a:lnTo>
                  <a:lnTo>
                    <a:pt x="417" y="417"/>
                  </a:lnTo>
                  <a:lnTo>
                    <a:pt x="417" y="425"/>
                  </a:lnTo>
                  <a:lnTo>
                    <a:pt x="425" y="432"/>
                  </a:lnTo>
                  <a:lnTo>
                    <a:pt x="425" y="439"/>
                  </a:lnTo>
                  <a:lnTo>
                    <a:pt x="425" y="446"/>
                  </a:lnTo>
                  <a:lnTo>
                    <a:pt x="432" y="453"/>
                  </a:lnTo>
                  <a:lnTo>
                    <a:pt x="432" y="461"/>
                  </a:lnTo>
                  <a:lnTo>
                    <a:pt x="432" y="468"/>
                  </a:lnTo>
                  <a:lnTo>
                    <a:pt x="439" y="475"/>
                  </a:lnTo>
                  <a:lnTo>
                    <a:pt x="439" y="482"/>
                  </a:lnTo>
                  <a:lnTo>
                    <a:pt x="439" y="489"/>
                  </a:lnTo>
                  <a:lnTo>
                    <a:pt x="446" y="497"/>
                  </a:lnTo>
                  <a:lnTo>
                    <a:pt x="446" y="504"/>
                  </a:lnTo>
                  <a:lnTo>
                    <a:pt x="453" y="511"/>
                  </a:lnTo>
                  <a:lnTo>
                    <a:pt x="453" y="518"/>
                  </a:lnTo>
                  <a:lnTo>
                    <a:pt x="453" y="525"/>
                  </a:lnTo>
                  <a:lnTo>
                    <a:pt x="461" y="533"/>
                  </a:lnTo>
                  <a:lnTo>
                    <a:pt x="461" y="540"/>
                  </a:lnTo>
                  <a:lnTo>
                    <a:pt x="468" y="547"/>
                  </a:lnTo>
                  <a:lnTo>
                    <a:pt x="468" y="554"/>
                  </a:lnTo>
                  <a:lnTo>
                    <a:pt x="468" y="561"/>
                  </a:lnTo>
                  <a:lnTo>
                    <a:pt x="475" y="569"/>
                  </a:lnTo>
                  <a:lnTo>
                    <a:pt x="475" y="576"/>
                  </a:lnTo>
                  <a:lnTo>
                    <a:pt x="475" y="583"/>
                  </a:lnTo>
                  <a:lnTo>
                    <a:pt x="482" y="590"/>
                  </a:lnTo>
                  <a:lnTo>
                    <a:pt x="482" y="597"/>
                  </a:lnTo>
                  <a:lnTo>
                    <a:pt x="489" y="605"/>
                  </a:lnTo>
                  <a:lnTo>
                    <a:pt x="489" y="612"/>
                  </a:lnTo>
                  <a:lnTo>
                    <a:pt x="497" y="619"/>
                  </a:lnTo>
                  <a:lnTo>
                    <a:pt x="497" y="626"/>
                  </a:lnTo>
                  <a:lnTo>
                    <a:pt x="504" y="634"/>
                  </a:lnTo>
                  <a:lnTo>
                    <a:pt x="504" y="641"/>
                  </a:lnTo>
                  <a:lnTo>
                    <a:pt x="511" y="648"/>
                  </a:lnTo>
                  <a:lnTo>
                    <a:pt x="511" y="655"/>
                  </a:lnTo>
                  <a:lnTo>
                    <a:pt x="518" y="662"/>
                  </a:lnTo>
                  <a:lnTo>
                    <a:pt x="525" y="670"/>
                  </a:lnTo>
                  <a:lnTo>
                    <a:pt x="525" y="677"/>
                  </a:lnTo>
                  <a:lnTo>
                    <a:pt x="533" y="684"/>
                  </a:lnTo>
                  <a:lnTo>
                    <a:pt x="533" y="691"/>
                  </a:lnTo>
                  <a:lnTo>
                    <a:pt x="540" y="698"/>
                  </a:lnTo>
                  <a:lnTo>
                    <a:pt x="547" y="706"/>
                  </a:lnTo>
                  <a:lnTo>
                    <a:pt x="554" y="713"/>
                  </a:lnTo>
                  <a:lnTo>
                    <a:pt x="561" y="720"/>
                  </a:lnTo>
                  <a:lnTo>
                    <a:pt x="569" y="727"/>
                  </a:lnTo>
                  <a:lnTo>
                    <a:pt x="576" y="734"/>
                  </a:lnTo>
                  <a:lnTo>
                    <a:pt x="583" y="734"/>
                  </a:lnTo>
                  <a:lnTo>
                    <a:pt x="590" y="742"/>
                  </a:lnTo>
                  <a:lnTo>
                    <a:pt x="597" y="742"/>
                  </a:lnTo>
                  <a:lnTo>
                    <a:pt x="605" y="742"/>
                  </a:lnTo>
                  <a:lnTo>
                    <a:pt x="612" y="734"/>
                  </a:lnTo>
                  <a:lnTo>
                    <a:pt x="619" y="734"/>
                  </a:lnTo>
                  <a:lnTo>
                    <a:pt x="626" y="727"/>
                  </a:lnTo>
                  <a:lnTo>
                    <a:pt x="633" y="727"/>
                  </a:lnTo>
                  <a:lnTo>
                    <a:pt x="641" y="720"/>
                  </a:lnTo>
                  <a:lnTo>
                    <a:pt x="648" y="713"/>
                  </a:lnTo>
                  <a:lnTo>
                    <a:pt x="655" y="706"/>
                  </a:lnTo>
                  <a:lnTo>
                    <a:pt x="662" y="698"/>
                  </a:lnTo>
                  <a:lnTo>
                    <a:pt x="669" y="691"/>
                  </a:lnTo>
                  <a:lnTo>
                    <a:pt x="669" y="684"/>
                  </a:lnTo>
                  <a:lnTo>
                    <a:pt x="677" y="677"/>
                  </a:lnTo>
                  <a:lnTo>
                    <a:pt x="684" y="670"/>
                  </a:lnTo>
                  <a:lnTo>
                    <a:pt x="684" y="662"/>
                  </a:lnTo>
                  <a:lnTo>
                    <a:pt x="691" y="655"/>
                  </a:lnTo>
                  <a:lnTo>
                    <a:pt x="691" y="648"/>
                  </a:lnTo>
                  <a:lnTo>
                    <a:pt x="698" y="641"/>
                  </a:lnTo>
                  <a:lnTo>
                    <a:pt x="698" y="634"/>
                  </a:lnTo>
                  <a:lnTo>
                    <a:pt x="705" y="626"/>
                  </a:lnTo>
                  <a:lnTo>
                    <a:pt x="705" y="619"/>
                  </a:lnTo>
                  <a:lnTo>
                    <a:pt x="713" y="612"/>
                  </a:lnTo>
                  <a:lnTo>
                    <a:pt x="713" y="605"/>
                  </a:lnTo>
                  <a:lnTo>
                    <a:pt x="720" y="597"/>
                  </a:lnTo>
                  <a:lnTo>
                    <a:pt x="720" y="590"/>
                  </a:lnTo>
                  <a:lnTo>
                    <a:pt x="720" y="583"/>
                  </a:lnTo>
                  <a:lnTo>
                    <a:pt x="727" y="576"/>
                  </a:lnTo>
                  <a:lnTo>
                    <a:pt x="727" y="569"/>
                  </a:lnTo>
                  <a:lnTo>
                    <a:pt x="734" y="561"/>
                  </a:lnTo>
                  <a:lnTo>
                    <a:pt x="734" y="554"/>
                  </a:lnTo>
                  <a:lnTo>
                    <a:pt x="734" y="547"/>
                  </a:lnTo>
                  <a:lnTo>
                    <a:pt x="741" y="540"/>
                  </a:lnTo>
                  <a:lnTo>
                    <a:pt x="741" y="533"/>
                  </a:lnTo>
                  <a:lnTo>
                    <a:pt x="749" y="525"/>
                  </a:lnTo>
                  <a:lnTo>
                    <a:pt x="749" y="518"/>
                  </a:lnTo>
                  <a:lnTo>
                    <a:pt x="749" y="511"/>
                  </a:lnTo>
                  <a:lnTo>
                    <a:pt x="756" y="504"/>
                  </a:lnTo>
                  <a:lnTo>
                    <a:pt x="756" y="497"/>
                  </a:lnTo>
                  <a:lnTo>
                    <a:pt x="756" y="489"/>
                  </a:lnTo>
                  <a:lnTo>
                    <a:pt x="763" y="482"/>
                  </a:lnTo>
                  <a:lnTo>
                    <a:pt x="763" y="475"/>
                  </a:lnTo>
                  <a:lnTo>
                    <a:pt x="763" y="468"/>
                  </a:lnTo>
                  <a:lnTo>
                    <a:pt x="770" y="461"/>
                  </a:lnTo>
                  <a:lnTo>
                    <a:pt x="770" y="453"/>
                  </a:lnTo>
                  <a:lnTo>
                    <a:pt x="777" y="446"/>
                  </a:lnTo>
                  <a:lnTo>
                    <a:pt x="777" y="439"/>
                  </a:lnTo>
                  <a:lnTo>
                    <a:pt x="777" y="432"/>
                  </a:lnTo>
                  <a:lnTo>
                    <a:pt x="785" y="425"/>
                  </a:lnTo>
                  <a:lnTo>
                    <a:pt x="785" y="417"/>
                  </a:lnTo>
                  <a:lnTo>
                    <a:pt x="785" y="410"/>
                  </a:lnTo>
                  <a:lnTo>
                    <a:pt x="792" y="403"/>
                  </a:lnTo>
                  <a:lnTo>
                    <a:pt x="792" y="396"/>
                  </a:lnTo>
                  <a:lnTo>
                    <a:pt x="792" y="389"/>
                  </a:lnTo>
                  <a:lnTo>
                    <a:pt x="799" y="381"/>
                  </a:lnTo>
                  <a:lnTo>
                    <a:pt x="799" y="374"/>
                  </a:lnTo>
                  <a:lnTo>
                    <a:pt x="799" y="367"/>
                  </a:lnTo>
                  <a:lnTo>
                    <a:pt x="806" y="360"/>
                  </a:lnTo>
                  <a:lnTo>
                    <a:pt x="806" y="353"/>
                  </a:lnTo>
                  <a:lnTo>
                    <a:pt x="806" y="345"/>
                  </a:lnTo>
                  <a:lnTo>
                    <a:pt x="813" y="338"/>
                  </a:lnTo>
                  <a:lnTo>
                    <a:pt x="813" y="331"/>
                  </a:lnTo>
                  <a:lnTo>
                    <a:pt x="821" y="324"/>
                  </a:lnTo>
                  <a:lnTo>
                    <a:pt x="821" y="317"/>
                  </a:lnTo>
                  <a:lnTo>
                    <a:pt x="821" y="309"/>
                  </a:lnTo>
                  <a:lnTo>
                    <a:pt x="821" y="302"/>
                  </a:lnTo>
                  <a:lnTo>
                    <a:pt x="828" y="295"/>
                  </a:lnTo>
                  <a:lnTo>
                    <a:pt x="828" y="288"/>
                  </a:lnTo>
                  <a:lnTo>
                    <a:pt x="828" y="281"/>
                  </a:lnTo>
                  <a:lnTo>
                    <a:pt x="835" y="273"/>
                  </a:lnTo>
                  <a:lnTo>
                    <a:pt x="835" y="266"/>
                  </a:lnTo>
                  <a:lnTo>
                    <a:pt x="842" y="259"/>
                  </a:lnTo>
                  <a:lnTo>
                    <a:pt x="842" y="252"/>
                  </a:lnTo>
                  <a:lnTo>
                    <a:pt x="842" y="245"/>
                  </a:lnTo>
                  <a:lnTo>
                    <a:pt x="849" y="237"/>
                  </a:lnTo>
                  <a:lnTo>
                    <a:pt x="849" y="230"/>
                  </a:lnTo>
                  <a:lnTo>
                    <a:pt x="849" y="223"/>
                  </a:lnTo>
                  <a:lnTo>
                    <a:pt x="857" y="216"/>
                  </a:lnTo>
                  <a:lnTo>
                    <a:pt x="857" y="209"/>
                  </a:lnTo>
                  <a:lnTo>
                    <a:pt x="864" y="201"/>
                  </a:lnTo>
                  <a:lnTo>
                    <a:pt x="864" y="194"/>
                  </a:lnTo>
                  <a:lnTo>
                    <a:pt x="864" y="187"/>
                  </a:lnTo>
                  <a:lnTo>
                    <a:pt x="871" y="180"/>
                  </a:lnTo>
                  <a:lnTo>
                    <a:pt x="871" y="173"/>
                  </a:lnTo>
                  <a:lnTo>
                    <a:pt x="878" y="165"/>
                  </a:lnTo>
                  <a:lnTo>
                    <a:pt x="878" y="158"/>
                  </a:lnTo>
                  <a:lnTo>
                    <a:pt x="885" y="151"/>
                  </a:lnTo>
                  <a:lnTo>
                    <a:pt x="885" y="144"/>
                  </a:lnTo>
                  <a:lnTo>
                    <a:pt x="885" y="137"/>
                  </a:lnTo>
                  <a:lnTo>
                    <a:pt x="893" y="129"/>
                  </a:lnTo>
                  <a:lnTo>
                    <a:pt x="893" y="122"/>
                  </a:lnTo>
                  <a:lnTo>
                    <a:pt x="900" y="115"/>
                  </a:lnTo>
                  <a:lnTo>
                    <a:pt x="900" y="108"/>
                  </a:lnTo>
                  <a:lnTo>
                    <a:pt x="907" y="101"/>
                  </a:lnTo>
                  <a:lnTo>
                    <a:pt x="907" y="93"/>
                  </a:lnTo>
                  <a:lnTo>
                    <a:pt x="914" y="86"/>
                  </a:lnTo>
                  <a:lnTo>
                    <a:pt x="921" y="79"/>
                  </a:lnTo>
                  <a:lnTo>
                    <a:pt x="921" y="72"/>
                  </a:lnTo>
                  <a:lnTo>
                    <a:pt x="929" y="65"/>
                  </a:lnTo>
                  <a:lnTo>
                    <a:pt x="929" y="57"/>
                  </a:lnTo>
                  <a:lnTo>
                    <a:pt x="936" y="50"/>
                  </a:lnTo>
                  <a:lnTo>
                    <a:pt x="943" y="43"/>
                  </a:lnTo>
                  <a:lnTo>
                    <a:pt x="950" y="36"/>
                  </a:lnTo>
                  <a:lnTo>
                    <a:pt x="950" y="29"/>
                  </a:lnTo>
                  <a:lnTo>
                    <a:pt x="957" y="21"/>
                  </a:lnTo>
                  <a:lnTo>
                    <a:pt x="965" y="14"/>
                  </a:lnTo>
                </a:path>
              </a:pathLst>
            </a:custGeom>
            <a:noFill/>
            <a:ln w="12700" cmpd="sng">
              <a:solidFill>
                <a:srgbClr val="008000"/>
              </a:solidFill>
              <a:prstDash val="solid"/>
              <a:round/>
              <a:headEnd/>
              <a:tailEnd/>
            </a:ln>
          </p:spPr>
          <p:txBody>
            <a:bodyPr/>
            <a:lstStyle/>
            <a:p>
              <a:endParaRPr lang="pt-BR"/>
            </a:p>
          </p:txBody>
        </p:sp>
      </p:grpSp>
      <p:sp>
        <p:nvSpPr>
          <p:cNvPr id="261148" name="Line 28"/>
          <p:cNvSpPr>
            <a:spLocks noChangeShapeType="1"/>
          </p:cNvSpPr>
          <p:nvPr/>
        </p:nvSpPr>
        <p:spPr bwMode="auto">
          <a:xfrm flipH="1">
            <a:off x="2279650" y="1711325"/>
            <a:ext cx="12700" cy="3781425"/>
          </a:xfrm>
          <a:prstGeom prst="line">
            <a:avLst/>
          </a:prstGeom>
          <a:noFill/>
          <a:ln w="25400" cap="rnd">
            <a:solidFill>
              <a:schemeClr val="tx1"/>
            </a:solidFill>
            <a:prstDash val="sysDot"/>
            <a:round/>
            <a:headEnd/>
            <a:tailEnd/>
          </a:ln>
        </p:spPr>
        <p:txBody>
          <a:bodyPr/>
          <a:lstStyle/>
          <a:p>
            <a:endParaRPr lang="pt-BR"/>
          </a:p>
        </p:txBody>
      </p:sp>
      <p:sp>
        <p:nvSpPr>
          <p:cNvPr id="261151" name="Line 31"/>
          <p:cNvSpPr>
            <a:spLocks noChangeShapeType="1"/>
          </p:cNvSpPr>
          <p:nvPr/>
        </p:nvSpPr>
        <p:spPr bwMode="auto">
          <a:xfrm>
            <a:off x="2276475" y="4808538"/>
            <a:ext cx="0" cy="647700"/>
          </a:xfrm>
          <a:prstGeom prst="line">
            <a:avLst/>
          </a:prstGeom>
          <a:noFill/>
          <a:ln w="25400">
            <a:solidFill>
              <a:schemeClr val="tx1"/>
            </a:solidFill>
            <a:round/>
            <a:headEnd/>
            <a:tailEnd type="triangle" w="med" len="med"/>
          </a:ln>
        </p:spPr>
        <p:txBody>
          <a:bodyPr/>
          <a:lstStyle/>
          <a:p>
            <a:endParaRPr lang="pt-BR"/>
          </a:p>
        </p:txBody>
      </p:sp>
      <p:sp>
        <p:nvSpPr>
          <p:cNvPr id="261152" name="Text Box 32"/>
          <p:cNvSpPr txBox="1">
            <a:spLocks noChangeArrowheads="1"/>
          </p:cNvSpPr>
          <p:nvPr/>
        </p:nvSpPr>
        <p:spPr bwMode="auto">
          <a:xfrm>
            <a:off x="1631950" y="4237038"/>
            <a:ext cx="2667000" cy="338137"/>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Instante de fechamento</a:t>
            </a:r>
            <a:endParaRPr lang="de-DE" sz="1600" b="1">
              <a:latin typeface="Tahoma" pitchFamily="34" charset="0"/>
              <a:cs typeface="Tahoma" pitchFamily="34" charset="0"/>
            </a:endParaRPr>
          </a:p>
        </p:txBody>
      </p:sp>
      <p:sp>
        <p:nvSpPr>
          <p:cNvPr id="3100" name="Line 42"/>
          <p:cNvSpPr>
            <a:spLocks noChangeShapeType="1"/>
          </p:cNvSpPr>
          <p:nvPr/>
        </p:nvSpPr>
        <p:spPr bwMode="auto">
          <a:xfrm>
            <a:off x="5570538" y="4662488"/>
            <a:ext cx="190500" cy="119062"/>
          </a:xfrm>
          <a:prstGeom prst="line">
            <a:avLst/>
          </a:prstGeom>
          <a:noFill/>
          <a:ln w="28575">
            <a:solidFill>
              <a:srgbClr val="990000"/>
            </a:solidFill>
            <a:round/>
            <a:headEnd/>
            <a:tailEnd/>
          </a:ln>
        </p:spPr>
        <p:txBody>
          <a:bodyPr/>
          <a:lstStyle/>
          <a:p>
            <a:endParaRPr lang="pt-BR"/>
          </a:p>
        </p:txBody>
      </p:sp>
      <p:sp>
        <p:nvSpPr>
          <p:cNvPr id="3101" name="Line 43"/>
          <p:cNvSpPr>
            <a:spLocks noChangeShapeType="1"/>
          </p:cNvSpPr>
          <p:nvPr/>
        </p:nvSpPr>
        <p:spPr bwMode="auto">
          <a:xfrm>
            <a:off x="736600" y="2481263"/>
            <a:ext cx="3592513" cy="0"/>
          </a:xfrm>
          <a:prstGeom prst="line">
            <a:avLst/>
          </a:prstGeom>
          <a:noFill/>
          <a:ln w="25400">
            <a:solidFill>
              <a:srgbClr val="008000"/>
            </a:solidFill>
            <a:prstDash val="sysDot"/>
            <a:round/>
            <a:headEnd/>
            <a:tailEnd/>
          </a:ln>
        </p:spPr>
        <p:txBody>
          <a:bodyPr/>
          <a:lstStyle/>
          <a:p>
            <a:endParaRPr lang="pt-BR"/>
          </a:p>
        </p:txBody>
      </p:sp>
      <p:sp>
        <p:nvSpPr>
          <p:cNvPr id="261165" name="Line 45"/>
          <p:cNvSpPr>
            <a:spLocks noChangeShapeType="1"/>
          </p:cNvSpPr>
          <p:nvPr/>
        </p:nvSpPr>
        <p:spPr bwMode="auto">
          <a:xfrm flipH="1">
            <a:off x="727075" y="2476500"/>
            <a:ext cx="1566863" cy="0"/>
          </a:xfrm>
          <a:prstGeom prst="line">
            <a:avLst/>
          </a:prstGeom>
          <a:noFill/>
          <a:ln w="57150">
            <a:solidFill>
              <a:srgbClr val="008000"/>
            </a:solidFill>
            <a:round/>
            <a:headEnd/>
            <a:tailEnd/>
          </a:ln>
        </p:spPr>
        <p:txBody>
          <a:bodyPr/>
          <a:lstStyle/>
          <a:p>
            <a:endParaRPr lang="pt-BR"/>
          </a:p>
        </p:txBody>
      </p:sp>
      <p:grpSp>
        <p:nvGrpSpPr>
          <p:cNvPr id="5" name="Group 48"/>
          <p:cNvGrpSpPr>
            <a:grpSpLocks/>
          </p:cNvGrpSpPr>
          <p:nvPr/>
        </p:nvGrpSpPr>
        <p:grpSpPr bwMode="auto">
          <a:xfrm>
            <a:off x="2122488" y="4895850"/>
            <a:ext cx="2201862" cy="1312863"/>
            <a:chOff x="1131" y="2962"/>
            <a:chExt cx="1387" cy="827"/>
          </a:xfrm>
        </p:grpSpPr>
        <p:sp>
          <p:nvSpPr>
            <p:cNvPr id="3113" name="Line 37"/>
            <p:cNvSpPr>
              <a:spLocks noChangeShapeType="1"/>
            </p:cNvSpPr>
            <p:nvPr/>
          </p:nvSpPr>
          <p:spPr bwMode="auto">
            <a:xfrm flipV="1">
              <a:off x="1229" y="3341"/>
              <a:ext cx="0" cy="373"/>
            </a:xfrm>
            <a:prstGeom prst="line">
              <a:avLst/>
            </a:prstGeom>
            <a:noFill/>
            <a:ln w="57150">
              <a:solidFill>
                <a:schemeClr val="accent2"/>
              </a:solidFill>
              <a:round/>
              <a:headEnd/>
              <a:tailEnd/>
            </a:ln>
          </p:spPr>
          <p:txBody>
            <a:bodyPr/>
            <a:lstStyle/>
            <a:p>
              <a:endParaRPr lang="pt-BR"/>
            </a:p>
          </p:txBody>
        </p:sp>
        <p:grpSp>
          <p:nvGrpSpPr>
            <p:cNvPr id="3114" name="Group 46"/>
            <p:cNvGrpSpPr>
              <a:grpSpLocks/>
            </p:cNvGrpSpPr>
            <p:nvPr/>
          </p:nvGrpSpPr>
          <p:grpSpPr bwMode="auto">
            <a:xfrm>
              <a:off x="1154" y="2962"/>
              <a:ext cx="1364" cy="737"/>
              <a:chOff x="1154" y="2953"/>
              <a:chExt cx="1364" cy="737"/>
            </a:xfrm>
          </p:grpSpPr>
          <p:sp>
            <p:nvSpPr>
              <p:cNvPr id="3116" name="Freeform 39"/>
              <p:cNvSpPr>
                <a:spLocks/>
              </p:cNvSpPr>
              <p:nvPr/>
            </p:nvSpPr>
            <p:spPr bwMode="auto">
              <a:xfrm flipV="1">
                <a:off x="1154" y="2953"/>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sp>
            <p:nvSpPr>
              <p:cNvPr id="3117" name="Freeform 40"/>
              <p:cNvSpPr>
                <a:spLocks/>
              </p:cNvSpPr>
              <p:nvPr/>
            </p:nvSpPr>
            <p:spPr bwMode="auto">
              <a:xfrm>
                <a:off x="1553" y="2956"/>
                <a:ext cx="965" cy="734"/>
              </a:xfrm>
              <a:custGeom>
                <a:avLst/>
                <a:gdLst>
                  <a:gd name="T0" fmla="*/ 29 w 965"/>
                  <a:gd name="T1" fmla="*/ 14 h 734"/>
                  <a:gd name="T2" fmla="*/ 65 w 965"/>
                  <a:gd name="T3" fmla="*/ 43 h 734"/>
                  <a:gd name="T4" fmla="*/ 86 w 965"/>
                  <a:gd name="T5" fmla="*/ 79 h 734"/>
                  <a:gd name="T6" fmla="*/ 108 w 965"/>
                  <a:gd name="T7" fmla="*/ 115 h 734"/>
                  <a:gd name="T8" fmla="*/ 122 w 965"/>
                  <a:gd name="T9" fmla="*/ 151 h 734"/>
                  <a:gd name="T10" fmla="*/ 137 w 965"/>
                  <a:gd name="T11" fmla="*/ 187 h 734"/>
                  <a:gd name="T12" fmla="*/ 151 w 965"/>
                  <a:gd name="T13" fmla="*/ 223 h 734"/>
                  <a:gd name="T14" fmla="*/ 158 w 965"/>
                  <a:gd name="T15" fmla="*/ 259 h 734"/>
                  <a:gd name="T16" fmla="*/ 173 w 965"/>
                  <a:gd name="T17" fmla="*/ 295 h 734"/>
                  <a:gd name="T18" fmla="*/ 187 w 965"/>
                  <a:gd name="T19" fmla="*/ 331 h 734"/>
                  <a:gd name="T20" fmla="*/ 201 w 965"/>
                  <a:gd name="T21" fmla="*/ 367 h 734"/>
                  <a:gd name="T22" fmla="*/ 216 w 965"/>
                  <a:gd name="T23" fmla="*/ 403 h 734"/>
                  <a:gd name="T24" fmla="*/ 223 w 965"/>
                  <a:gd name="T25" fmla="*/ 439 h 734"/>
                  <a:gd name="T26" fmla="*/ 237 w 965"/>
                  <a:gd name="T27" fmla="*/ 475 h 734"/>
                  <a:gd name="T28" fmla="*/ 252 w 965"/>
                  <a:gd name="T29" fmla="*/ 511 h 734"/>
                  <a:gd name="T30" fmla="*/ 266 w 965"/>
                  <a:gd name="T31" fmla="*/ 547 h 734"/>
                  <a:gd name="T32" fmla="*/ 281 w 965"/>
                  <a:gd name="T33" fmla="*/ 583 h 734"/>
                  <a:gd name="T34" fmla="*/ 295 w 965"/>
                  <a:gd name="T35" fmla="*/ 619 h 734"/>
                  <a:gd name="T36" fmla="*/ 317 w 965"/>
                  <a:gd name="T37" fmla="*/ 655 h 734"/>
                  <a:gd name="T38" fmla="*/ 338 w 965"/>
                  <a:gd name="T39" fmla="*/ 691 h 734"/>
                  <a:gd name="T40" fmla="*/ 367 w 965"/>
                  <a:gd name="T41" fmla="*/ 727 h 734"/>
                  <a:gd name="T42" fmla="*/ 403 w 965"/>
                  <a:gd name="T43" fmla="*/ 734 h 734"/>
                  <a:gd name="T44" fmla="*/ 439 w 965"/>
                  <a:gd name="T45" fmla="*/ 720 h 734"/>
                  <a:gd name="T46" fmla="*/ 468 w 965"/>
                  <a:gd name="T47" fmla="*/ 684 h 734"/>
                  <a:gd name="T48" fmla="*/ 489 w 965"/>
                  <a:gd name="T49" fmla="*/ 648 h 734"/>
                  <a:gd name="T50" fmla="*/ 511 w 965"/>
                  <a:gd name="T51" fmla="*/ 612 h 734"/>
                  <a:gd name="T52" fmla="*/ 525 w 965"/>
                  <a:gd name="T53" fmla="*/ 576 h 734"/>
                  <a:gd name="T54" fmla="*/ 540 w 965"/>
                  <a:gd name="T55" fmla="*/ 540 h 734"/>
                  <a:gd name="T56" fmla="*/ 554 w 965"/>
                  <a:gd name="T57" fmla="*/ 504 h 734"/>
                  <a:gd name="T58" fmla="*/ 569 w 965"/>
                  <a:gd name="T59" fmla="*/ 468 h 734"/>
                  <a:gd name="T60" fmla="*/ 576 w 965"/>
                  <a:gd name="T61" fmla="*/ 432 h 734"/>
                  <a:gd name="T62" fmla="*/ 590 w 965"/>
                  <a:gd name="T63" fmla="*/ 396 h 734"/>
                  <a:gd name="T64" fmla="*/ 605 w 965"/>
                  <a:gd name="T65" fmla="*/ 360 h 734"/>
                  <a:gd name="T66" fmla="*/ 619 w 965"/>
                  <a:gd name="T67" fmla="*/ 324 h 734"/>
                  <a:gd name="T68" fmla="*/ 626 w 965"/>
                  <a:gd name="T69" fmla="*/ 288 h 734"/>
                  <a:gd name="T70" fmla="*/ 641 w 965"/>
                  <a:gd name="T71" fmla="*/ 252 h 734"/>
                  <a:gd name="T72" fmla="*/ 655 w 965"/>
                  <a:gd name="T73" fmla="*/ 216 h 734"/>
                  <a:gd name="T74" fmla="*/ 669 w 965"/>
                  <a:gd name="T75" fmla="*/ 180 h 734"/>
                  <a:gd name="T76" fmla="*/ 684 w 965"/>
                  <a:gd name="T77" fmla="*/ 144 h 734"/>
                  <a:gd name="T78" fmla="*/ 698 w 965"/>
                  <a:gd name="T79" fmla="*/ 108 h 734"/>
                  <a:gd name="T80" fmla="*/ 720 w 965"/>
                  <a:gd name="T81" fmla="*/ 72 h 734"/>
                  <a:gd name="T82" fmla="*/ 749 w 965"/>
                  <a:gd name="T83" fmla="*/ 36 h 734"/>
                  <a:gd name="T84" fmla="*/ 777 w 965"/>
                  <a:gd name="T85" fmla="*/ 7 h 734"/>
                  <a:gd name="T86" fmla="*/ 813 w 965"/>
                  <a:gd name="T87" fmla="*/ 0 h 734"/>
                  <a:gd name="T88" fmla="*/ 849 w 965"/>
                  <a:gd name="T89" fmla="*/ 29 h 734"/>
                  <a:gd name="T90" fmla="*/ 878 w 965"/>
                  <a:gd name="T91" fmla="*/ 65 h 734"/>
                  <a:gd name="T92" fmla="*/ 900 w 965"/>
                  <a:gd name="T93" fmla="*/ 101 h 734"/>
                  <a:gd name="T94" fmla="*/ 914 w 965"/>
                  <a:gd name="T95" fmla="*/ 137 h 734"/>
                  <a:gd name="T96" fmla="*/ 929 w 965"/>
                  <a:gd name="T97" fmla="*/ 173 h 734"/>
                  <a:gd name="T98" fmla="*/ 943 w 965"/>
                  <a:gd name="T99" fmla="*/ 209 h 734"/>
                  <a:gd name="T100" fmla="*/ 957 w 965"/>
                  <a:gd name="T101" fmla="*/ 245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57150" cmpd="sng">
                <a:solidFill>
                  <a:schemeClr val="accent2"/>
                </a:solidFill>
                <a:prstDash val="solid"/>
                <a:round/>
                <a:headEnd/>
                <a:tailEnd/>
              </a:ln>
            </p:spPr>
            <p:txBody>
              <a:bodyPr/>
              <a:lstStyle/>
              <a:p>
                <a:endParaRPr lang="pt-BR"/>
              </a:p>
            </p:txBody>
          </p:sp>
        </p:grpSp>
        <p:sp>
          <p:nvSpPr>
            <p:cNvPr id="3115" name="Rectangle 47"/>
            <p:cNvSpPr>
              <a:spLocks noChangeArrowheads="1"/>
            </p:cNvSpPr>
            <p:nvPr/>
          </p:nvSpPr>
          <p:spPr bwMode="auto">
            <a:xfrm>
              <a:off x="1131" y="3579"/>
              <a:ext cx="81" cy="210"/>
            </a:xfrm>
            <a:prstGeom prst="rect">
              <a:avLst/>
            </a:prstGeom>
            <a:solidFill>
              <a:schemeClr val="bg1"/>
            </a:solidFill>
            <a:ln w="25400">
              <a:noFill/>
              <a:miter lim="800000"/>
              <a:headEnd/>
              <a:tailEnd/>
            </a:ln>
          </p:spPr>
          <p:txBody>
            <a:bodyPr wrap="none" anchor="ctr"/>
            <a:lstStyle/>
            <a:p>
              <a:endParaRPr lang="pt-BR"/>
            </a:p>
          </p:txBody>
        </p:sp>
      </p:grpSp>
      <p:sp>
        <p:nvSpPr>
          <p:cNvPr id="3104" name="Freeform 11"/>
          <p:cNvSpPr>
            <a:spLocks/>
          </p:cNvSpPr>
          <p:nvPr/>
        </p:nvSpPr>
        <p:spPr bwMode="auto">
          <a:xfrm>
            <a:off x="1519238" y="4887913"/>
            <a:ext cx="1531937" cy="1165225"/>
          </a:xfrm>
          <a:custGeom>
            <a:avLst/>
            <a:gdLst>
              <a:gd name="T0" fmla="*/ 73083720 w 965"/>
              <a:gd name="T1" fmla="*/ 35282188 h 734"/>
              <a:gd name="T2" fmla="*/ 163809317 w 965"/>
              <a:gd name="T3" fmla="*/ 108367526 h 734"/>
              <a:gd name="T4" fmla="*/ 216733411 w 965"/>
              <a:gd name="T5" fmla="*/ 199093121 h 734"/>
              <a:gd name="T6" fmla="*/ 272176817 w 965"/>
              <a:gd name="T7" fmla="*/ 289817178 h 734"/>
              <a:gd name="T8" fmla="*/ 307458984 w 965"/>
              <a:gd name="T9" fmla="*/ 380544360 h 734"/>
              <a:gd name="T10" fmla="*/ 345260512 w 965"/>
              <a:gd name="T11" fmla="*/ 471268467 h 734"/>
              <a:gd name="T12" fmla="*/ 380542679 w 965"/>
              <a:gd name="T13" fmla="*/ 561994062 h 734"/>
              <a:gd name="T14" fmla="*/ 398184556 w 965"/>
              <a:gd name="T15" fmla="*/ 652721244 h 734"/>
              <a:gd name="T16" fmla="*/ 435986183 w 965"/>
              <a:gd name="T17" fmla="*/ 743446839 h 734"/>
              <a:gd name="T18" fmla="*/ 471268350 w 965"/>
              <a:gd name="T19" fmla="*/ 834172632 h 734"/>
              <a:gd name="T20" fmla="*/ 506550517 w 965"/>
              <a:gd name="T21" fmla="*/ 924898227 h 734"/>
              <a:gd name="T22" fmla="*/ 544353633 w 965"/>
              <a:gd name="T23" fmla="*/ 1015622234 h 734"/>
              <a:gd name="T24" fmla="*/ 561993923 w 965"/>
              <a:gd name="T25" fmla="*/ 1106347829 h 734"/>
              <a:gd name="T26" fmla="*/ 597276090 w 965"/>
              <a:gd name="T27" fmla="*/ 1197073424 h 734"/>
              <a:gd name="T28" fmla="*/ 635079205 w 965"/>
              <a:gd name="T29" fmla="*/ 1287799019 h 734"/>
              <a:gd name="T30" fmla="*/ 670361373 w 965"/>
              <a:gd name="T31" fmla="*/ 1378526201 h 734"/>
              <a:gd name="T32" fmla="*/ 708162901 w 965"/>
              <a:gd name="T33" fmla="*/ 1469251796 h 734"/>
              <a:gd name="T34" fmla="*/ 743445068 w 965"/>
              <a:gd name="T35" fmla="*/ 1559977391 h 734"/>
              <a:gd name="T36" fmla="*/ 798888473 w 965"/>
              <a:gd name="T37" fmla="*/ 1650702985 h 734"/>
              <a:gd name="T38" fmla="*/ 851812716 w 965"/>
              <a:gd name="T39" fmla="*/ 1741428977 h 734"/>
              <a:gd name="T40" fmla="*/ 924896411 w 965"/>
              <a:gd name="T41" fmla="*/ 1832154572 h 734"/>
              <a:gd name="T42" fmla="*/ 1015621983 w 965"/>
              <a:gd name="T43" fmla="*/ 1849794866 h 734"/>
              <a:gd name="T44" fmla="*/ 1106347556 w 965"/>
              <a:gd name="T45" fmla="*/ 1814512690 h 734"/>
              <a:gd name="T46" fmla="*/ 1179432839 w 965"/>
              <a:gd name="T47" fmla="*/ 1723787095 h 734"/>
              <a:gd name="T48" fmla="*/ 1232355295 w 965"/>
              <a:gd name="T49" fmla="*/ 1633061104 h 734"/>
              <a:gd name="T50" fmla="*/ 1287798701 w 965"/>
              <a:gd name="T51" fmla="*/ 1542335509 h 734"/>
              <a:gd name="T52" fmla="*/ 1323080868 w 965"/>
              <a:gd name="T53" fmla="*/ 1451609914 h 734"/>
              <a:gd name="T54" fmla="*/ 1360883983 w 965"/>
              <a:gd name="T55" fmla="*/ 1360884319 h 734"/>
              <a:gd name="T56" fmla="*/ 1396166150 w 965"/>
              <a:gd name="T57" fmla="*/ 1270158724 h 734"/>
              <a:gd name="T58" fmla="*/ 1433967679 w 965"/>
              <a:gd name="T59" fmla="*/ 1179433130 h 734"/>
              <a:gd name="T60" fmla="*/ 1451609556 w 965"/>
              <a:gd name="T61" fmla="*/ 1088707535 h 734"/>
              <a:gd name="T62" fmla="*/ 1486891723 w 965"/>
              <a:gd name="T63" fmla="*/ 997981940 h 734"/>
              <a:gd name="T64" fmla="*/ 1524693251 w 965"/>
              <a:gd name="T65" fmla="*/ 907256345 h 734"/>
              <a:gd name="T66" fmla="*/ 1559975418 w 965"/>
              <a:gd name="T67" fmla="*/ 816530552 h 734"/>
              <a:gd name="T68" fmla="*/ 1577617295 w 965"/>
              <a:gd name="T69" fmla="*/ 725804957 h 734"/>
              <a:gd name="T70" fmla="*/ 1615418823 w 965"/>
              <a:gd name="T71" fmla="*/ 635079362 h 734"/>
              <a:gd name="T72" fmla="*/ 1650700990 w 965"/>
              <a:gd name="T73" fmla="*/ 544353767 h 734"/>
              <a:gd name="T74" fmla="*/ 1685983554 w 965"/>
              <a:gd name="T75" fmla="*/ 453628173 h 734"/>
              <a:gd name="T76" fmla="*/ 1723786670 w 965"/>
              <a:gd name="T77" fmla="*/ 362902479 h 734"/>
              <a:gd name="T78" fmla="*/ 1759068837 w 965"/>
              <a:gd name="T79" fmla="*/ 272176884 h 734"/>
              <a:gd name="T80" fmla="*/ 1814512242 w 965"/>
              <a:gd name="T81" fmla="*/ 181451239 h 734"/>
              <a:gd name="T82" fmla="*/ 1887595938 w 965"/>
              <a:gd name="T83" fmla="*/ 90725620 h 734"/>
              <a:gd name="T84" fmla="*/ 1958160272 w 965"/>
              <a:gd name="T85" fmla="*/ 17640300 h 734"/>
              <a:gd name="T86" fmla="*/ 2048885844 w 965"/>
              <a:gd name="T87" fmla="*/ 0 h 734"/>
              <a:gd name="T88" fmla="*/ 2139611417 w 965"/>
              <a:gd name="T89" fmla="*/ 73083738 h 734"/>
              <a:gd name="T90" fmla="*/ 2147483647 w 965"/>
              <a:gd name="T91" fmla="*/ 163810945 h 734"/>
              <a:gd name="T92" fmla="*/ 2147483647 w 965"/>
              <a:gd name="T93" fmla="*/ 254535002 h 734"/>
              <a:gd name="T94" fmla="*/ 2147483647 w 965"/>
              <a:gd name="T95" fmla="*/ 345262184 h 734"/>
              <a:gd name="T96" fmla="*/ 2147483647 w 965"/>
              <a:gd name="T97" fmla="*/ 435987878 h 734"/>
              <a:gd name="T98" fmla="*/ 2147483647 w 965"/>
              <a:gd name="T99" fmla="*/ 526711886 h 734"/>
              <a:gd name="T100" fmla="*/ 2147483647 w 965"/>
              <a:gd name="T101" fmla="*/ 61743748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65"/>
              <a:gd name="T154" fmla="*/ 0 h 734"/>
              <a:gd name="T155" fmla="*/ 965 w 965"/>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65" h="734">
                <a:moveTo>
                  <a:pt x="0" y="0"/>
                </a:moveTo>
                <a:lnTo>
                  <a:pt x="7" y="0"/>
                </a:lnTo>
                <a:lnTo>
                  <a:pt x="14" y="7"/>
                </a:lnTo>
                <a:lnTo>
                  <a:pt x="21" y="7"/>
                </a:lnTo>
                <a:lnTo>
                  <a:pt x="29" y="14"/>
                </a:lnTo>
                <a:lnTo>
                  <a:pt x="36" y="14"/>
                </a:lnTo>
                <a:lnTo>
                  <a:pt x="43" y="21"/>
                </a:lnTo>
                <a:lnTo>
                  <a:pt x="50" y="29"/>
                </a:lnTo>
                <a:lnTo>
                  <a:pt x="57" y="36"/>
                </a:lnTo>
                <a:lnTo>
                  <a:pt x="65" y="43"/>
                </a:lnTo>
                <a:lnTo>
                  <a:pt x="72" y="50"/>
                </a:lnTo>
                <a:lnTo>
                  <a:pt x="72" y="57"/>
                </a:lnTo>
                <a:lnTo>
                  <a:pt x="79" y="65"/>
                </a:lnTo>
                <a:lnTo>
                  <a:pt x="79" y="72"/>
                </a:lnTo>
                <a:lnTo>
                  <a:pt x="86" y="79"/>
                </a:lnTo>
                <a:lnTo>
                  <a:pt x="93" y="86"/>
                </a:lnTo>
                <a:lnTo>
                  <a:pt x="93" y="93"/>
                </a:lnTo>
                <a:lnTo>
                  <a:pt x="101" y="101"/>
                </a:lnTo>
                <a:lnTo>
                  <a:pt x="101" y="108"/>
                </a:lnTo>
                <a:lnTo>
                  <a:pt x="108" y="115"/>
                </a:lnTo>
                <a:lnTo>
                  <a:pt x="108" y="122"/>
                </a:lnTo>
                <a:lnTo>
                  <a:pt x="108" y="129"/>
                </a:lnTo>
                <a:lnTo>
                  <a:pt x="115" y="137"/>
                </a:lnTo>
                <a:lnTo>
                  <a:pt x="115" y="144"/>
                </a:lnTo>
                <a:lnTo>
                  <a:pt x="122" y="151"/>
                </a:lnTo>
                <a:lnTo>
                  <a:pt x="122" y="158"/>
                </a:lnTo>
                <a:lnTo>
                  <a:pt x="129" y="165"/>
                </a:lnTo>
                <a:lnTo>
                  <a:pt x="129" y="173"/>
                </a:lnTo>
                <a:lnTo>
                  <a:pt x="129" y="180"/>
                </a:lnTo>
                <a:lnTo>
                  <a:pt x="137" y="187"/>
                </a:lnTo>
                <a:lnTo>
                  <a:pt x="137" y="194"/>
                </a:lnTo>
                <a:lnTo>
                  <a:pt x="144" y="201"/>
                </a:lnTo>
                <a:lnTo>
                  <a:pt x="144" y="209"/>
                </a:lnTo>
                <a:lnTo>
                  <a:pt x="144" y="216"/>
                </a:lnTo>
                <a:lnTo>
                  <a:pt x="151" y="223"/>
                </a:lnTo>
                <a:lnTo>
                  <a:pt x="151" y="230"/>
                </a:lnTo>
                <a:lnTo>
                  <a:pt x="151" y="237"/>
                </a:lnTo>
                <a:lnTo>
                  <a:pt x="158" y="245"/>
                </a:lnTo>
                <a:lnTo>
                  <a:pt x="158" y="252"/>
                </a:lnTo>
                <a:lnTo>
                  <a:pt x="158" y="259"/>
                </a:lnTo>
                <a:lnTo>
                  <a:pt x="165" y="266"/>
                </a:lnTo>
                <a:lnTo>
                  <a:pt x="165" y="273"/>
                </a:lnTo>
                <a:lnTo>
                  <a:pt x="173" y="281"/>
                </a:lnTo>
                <a:lnTo>
                  <a:pt x="173" y="288"/>
                </a:lnTo>
                <a:lnTo>
                  <a:pt x="173" y="295"/>
                </a:lnTo>
                <a:lnTo>
                  <a:pt x="180" y="302"/>
                </a:lnTo>
                <a:lnTo>
                  <a:pt x="180" y="309"/>
                </a:lnTo>
                <a:lnTo>
                  <a:pt x="180" y="317"/>
                </a:lnTo>
                <a:lnTo>
                  <a:pt x="187" y="324"/>
                </a:lnTo>
                <a:lnTo>
                  <a:pt x="187" y="331"/>
                </a:lnTo>
                <a:lnTo>
                  <a:pt x="187" y="338"/>
                </a:lnTo>
                <a:lnTo>
                  <a:pt x="194" y="345"/>
                </a:lnTo>
                <a:lnTo>
                  <a:pt x="194" y="353"/>
                </a:lnTo>
                <a:lnTo>
                  <a:pt x="194" y="360"/>
                </a:lnTo>
                <a:lnTo>
                  <a:pt x="201" y="367"/>
                </a:lnTo>
                <a:lnTo>
                  <a:pt x="201" y="374"/>
                </a:lnTo>
                <a:lnTo>
                  <a:pt x="201" y="381"/>
                </a:lnTo>
                <a:lnTo>
                  <a:pt x="209" y="389"/>
                </a:lnTo>
                <a:lnTo>
                  <a:pt x="209" y="396"/>
                </a:lnTo>
                <a:lnTo>
                  <a:pt x="216" y="403"/>
                </a:lnTo>
                <a:lnTo>
                  <a:pt x="216" y="410"/>
                </a:lnTo>
                <a:lnTo>
                  <a:pt x="216" y="417"/>
                </a:lnTo>
                <a:lnTo>
                  <a:pt x="223" y="425"/>
                </a:lnTo>
                <a:lnTo>
                  <a:pt x="223" y="432"/>
                </a:lnTo>
                <a:lnTo>
                  <a:pt x="223" y="439"/>
                </a:lnTo>
                <a:lnTo>
                  <a:pt x="230" y="446"/>
                </a:lnTo>
                <a:lnTo>
                  <a:pt x="230" y="453"/>
                </a:lnTo>
                <a:lnTo>
                  <a:pt x="230" y="461"/>
                </a:lnTo>
                <a:lnTo>
                  <a:pt x="237" y="468"/>
                </a:lnTo>
                <a:lnTo>
                  <a:pt x="237" y="475"/>
                </a:lnTo>
                <a:lnTo>
                  <a:pt x="237" y="482"/>
                </a:lnTo>
                <a:lnTo>
                  <a:pt x="245" y="489"/>
                </a:lnTo>
                <a:lnTo>
                  <a:pt x="245" y="497"/>
                </a:lnTo>
                <a:lnTo>
                  <a:pt x="245" y="504"/>
                </a:lnTo>
                <a:lnTo>
                  <a:pt x="252" y="511"/>
                </a:lnTo>
                <a:lnTo>
                  <a:pt x="252" y="518"/>
                </a:lnTo>
                <a:lnTo>
                  <a:pt x="259" y="525"/>
                </a:lnTo>
                <a:lnTo>
                  <a:pt x="259" y="533"/>
                </a:lnTo>
                <a:lnTo>
                  <a:pt x="259" y="540"/>
                </a:lnTo>
                <a:lnTo>
                  <a:pt x="266" y="547"/>
                </a:lnTo>
                <a:lnTo>
                  <a:pt x="266" y="554"/>
                </a:lnTo>
                <a:lnTo>
                  <a:pt x="273" y="561"/>
                </a:lnTo>
                <a:lnTo>
                  <a:pt x="273" y="569"/>
                </a:lnTo>
                <a:lnTo>
                  <a:pt x="273" y="576"/>
                </a:lnTo>
                <a:lnTo>
                  <a:pt x="281" y="583"/>
                </a:lnTo>
                <a:lnTo>
                  <a:pt x="281" y="590"/>
                </a:lnTo>
                <a:lnTo>
                  <a:pt x="288" y="597"/>
                </a:lnTo>
                <a:lnTo>
                  <a:pt x="288" y="605"/>
                </a:lnTo>
                <a:lnTo>
                  <a:pt x="295" y="612"/>
                </a:lnTo>
                <a:lnTo>
                  <a:pt x="295" y="619"/>
                </a:lnTo>
                <a:lnTo>
                  <a:pt x="302" y="626"/>
                </a:lnTo>
                <a:lnTo>
                  <a:pt x="302" y="633"/>
                </a:lnTo>
                <a:lnTo>
                  <a:pt x="309" y="641"/>
                </a:lnTo>
                <a:lnTo>
                  <a:pt x="309" y="648"/>
                </a:lnTo>
                <a:lnTo>
                  <a:pt x="317" y="655"/>
                </a:lnTo>
                <a:lnTo>
                  <a:pt x="317" y="662"/>
                </a:lnTo>
                <a:lnTo>
                  <a:pt x="324" y="669"/>
                </a:lnTo>
                <a:lnTo>
                  <a:pt x="324" y="677"/>
                </a:lnTo>
                <a:lnTo>
                  <a:pt x="331" y="684"/>
                </a:lnTo>
                <a:lnTo>
                  <a:pt x="338" y="691"/>
                </a:lnTo>
                <a:lnTo>
                  <a:pt x="345" y="698"/>
                </a:lnTo>
                <a:lnTo>
                  <a:pt x="345" y="705"/>
                </a:lnTo>
                <a:lnTo>
                  <a:pt x="353" y="713"/>
                </a:lnTo>
                <a:lnTo>
                  <a:pt x="360" y="720"/>
                </a:lnTo>
                <a:lnTo>
                  <a:pt x="367" y="727"/>
                </a:lnTo>
                <a:lnTo>
                  <a:pt x="374" y="734"/>
                </a:lnTo>
                <a:lnTo>
                  <a:pt x="381" y="734"/>
                </a:lnTo>
                <a:lnTo>
                  <a:pt x="389" y="734"/>
                </a:lnTo>
                <a:lnTo>
                  <a:pt x="396" y="734"/>
                </a:lnTo>
                <a:lnTo>
                  <a:pt x="403" y="734"/>
                </a:lnTo>
                <a:lnTo>
                  <a:pt x="410" y="734"/>
                </a:lnTo>
                <a:lnTo>
                  <a:pt x="417" y="734"/>
                </a:lnTo>
                <a:lnTo>
                  <a:pt x="425" y="727"/>
                </a:lnTo>
                <a:lnTo>
                  <a:pt x="432" y="727"/>
                </a:lnTo>
                <a:lnTo>
                  <a:pt x="439" y="720"/>
                </a:lnTo>
                <a:lnTo>
                  <a:pt x="446" y="713"/>
                </a:lnTo>
                <a:lnTo>
                  <a:pt x="453" y="705"/>
                </a:lnTo>
                <a:lnTo>
                  <a:pt x="461" y="698"/>
                </a:lnTo>
                <a:lnTo>
                  <a:pt x="468" y="691"/>
                </a:lnTo>
                <a:lnTo>
                  <a:pt x="468" y="684"/>
                </a:lnTo>
                <a:lnTo>
                  <a:pt x="475" y="677"/>
                </a:lnTo>
                <a:lnTo>
                  <a:pt x="482" y="669"/>
                </a:lnTo>
                <a:lnTo>
                  <a:pt x="482" y="662"/>
                </a:lnTo>
                <a:lnTo>
                  <a:pt x="489" y="655"/>
                </a:lnTo>
                <a:lnTo>
                  <a:pt x="489" y="648"/>
                </a:lnTo>
                <a:lnTo>
                  <a:pt x="497" y="641"/>
                </a:lnTo>
                <a:lnTo>
                  <a:pt x="497" y="633"/>
                </a:lnTo>
                <a:lnTo>
                  <a:pt x="504" y="626"/>
                </a:lnTo>
                <a:lnTo>
                  <a:pt x="504" y="619"/>
                </a:lnTo>
                <a:lnTo>
                  <a:pt x="511" y="612"/>
                </a:lnTo>
                <a:lnTo>
                  <a:pt x="511" y="605"/>
                </a:lnTo>
                <a:lnTo>
                  <a:pt x="518" y="597"/>
                </a:lnTo>
                <a:lnTo>
                  <a:pt x="518" y="590"/>
                </a:lnTo>
                <a:lnTo>
                  <a:pt x="525" y="583"/>
                </a:lnTo>
                <a:lnTo>
                  <a:pt x="525" y="576"/>
                </a:lnTo>
                <a:lnTo>
                  <a:pt x="525" y="569"/>
                </a:lnTo>
                <a:lnTo>
                  <a:pt x="533" y="561"/>
                </a:lnTo>
                <a:lnTo>
                  <a:pt x="533" y="554"/>
                </a:lnTo>
                <a:lnTo>
                  <a:pt x="533" y="547"/>
                </a:lnTo>
                <a:lnTo>
                  <a:pt x="540" y="540"/>
                </a:lnTo>
                <a:lnTo>
                  <a:pt x="540" y="533"/>
                </a:lnTo>
                <a:lnTo>
                  <a:pt x="547" y="525"/>
                </a:lnTo>
                <a:lnTo>
                  <a:pt x="547" y="518"/>
                </a:lnTo>
                <a:lnTo>
                  <a:pt x="547" y="511"/>
                </a:lnTo>
                <a:lnTo>
                  <a:pt x="554" y="504"/>
                </a:lnTo>
                <a:lnTo>
                  <a:pt x="554" y="497"/>
                </a:lnTo>
                <a:lnTo>
                  <a:pt x="554" y="489"/>
                </a:lnTo>
                <a:lnTo>
                  <a:pt x="561" y="482"/>
                </a:lnTo>
                <a:lnTo>
                  <a:pt x="561" y="475"/>
                </a:lnTo>
                <a:lnTo>
                  <a:pt x="569" y="468"/>
                </a:lnTo>
                <a:lnTo>
                  <a:pt x="569" y="461"/>
                </a:lnTo>
                <a:lnTo>
                  <a:pt x="569" y="453"/>
                </a:lnTo>
                <a:lnTo>
                  <a:pt x="576" y="446"/>
                </a:lnTo>
                <a:lnTo>
                  <a:pt x="576" y="439"/>
                </a:lnTo>
                <a:lnTo>
                  <a:pt x="576" y="432"/>
                </a:lnTo>
                <a:lnTo>
                  <a:pt x="583" y="425"/>
                </a:lnTo>
                <a:lnTo>
                  <a:pt x="583" y="417"/>
                </a:lnTo>
                <a:lnTo>
                  <a:pt x="583" y="410"/>
                </a:lnTo>
                <a:lnTo>
                  <a:pt x="590" y="403"/>
                </a:lnTo>
                <a:lnTo>
                  <a:pt x="590" y="396"/>
                </a:lnTo>
                <a:lnTo>
                  <a:pt x="590" y="389"/>
                </a:lnTo>
                <a:lnTo>
                  <a:pt x="597" y="381"/>
                </a:lnTo>
                <a:lnTo>
                  <a:pt x="597" y="374"/>
                </a:lnTo>
                <a:lnTo>
                  <a:pt x="597" y="367"/>
                </a:lnTo>
                <a:lnTo>
                  <a:pt x="605" y="360"/>
                </a:lnTo>
                <a:lnTo>
                  <a:pt x="605" y="353"/>
                </a:lnTo>
                <a:lnTo>
                  <a:pt x="612" y="345"/>
                </a:lnTo>
                <a:lnTo>
                  <a:pt x="612" y="338"/>
                </a:lnTo>
                <a:lnTo>
                  <a:pt x="612" y="331"/>
                </a:lnTo>
                <a:lnTo>
                  <a:pt x="619" y="324"/>
                </a:lnTo>
                <a:lnTo>
                  <a:pt x="619" y="317"/>
                </a:lnTo>
                <a:lnTo>
                  <a:pt x="619" y="309"/>
                </a:lnTo>
                <a:lnTo>
                  <a:pt x="626" y="302"/>
                </a:lnTo>
                <a:lnTo>
                  <a:pt x="626" y="295"/>
                </a:lnTo>
                <a:lnTo>
                  <a:pt x="626" y="288"/>
                </a:lnTo>
                <a:lnTo>
                  <a:pt x="633" y="281"/>
                </a:lnTo>
                <a:lnTo>
                  <a:pt x="633" y="273"/>
                </a:lnTo>
                <a:lnTo>
                  <a:pt x="633" y="266"/>
                </a:lnTo>
                <a:lnTo>
                  <a:pt x="641" y="259"/>
                </a:lnTo>
                <a:lnTo>
                  <a:pt x="641" y="252"/>
                </a:lnTo>
                <a:lnTo>
                  <a:pt x="641" y="245"/>
                </a:lnTo>
                <a:lnTo>
                  <a:pt x="648" y="237"/>
                </a:lnTo>
                <a:lnTo>
                  <a:pt x="648" y="230"/>
                </a:lnTo>
                <a:lnTo>
                  <a:pt x="655" y="223"/>
                </a:lnTo>
                <a:lnTo>
                  <a:pt x="655" y="216"/>
                </a:lnTo>
                <a:lnTo>
                  <a:pt x="655" y="209"/>
                </a:lnTo>
                <a:lnTo>
                  <a:pt x="662" y="201"/>
                </a:lnTo>
                <a:lnTo>
                  <a:pt x="662" y="194"/>
                </a:lnTo>
                <a:lnTo>
                  <a:pt x="662" y="187"/>
                </a:lnTo>
                <a:lnTo>
                  <a:pt x="669" y="180"/>
                </a:lnTo>
                <a:lnTo>
                  <a:pt x="669" y="173"/>
                </a:lnTo>
                <a:lnTo>
                  <a:pt x="677" y="165"/>
                </a:lnTo>
                <a:lnTo>
                  <a:pt x="677" y="158"/>
                </a:lnTo>
                <a:lnTo>
                  <a:pt x="684" y="151"/>
                </a:lnTo>
                <a:lnTo>
                  <a:pt x="684" y="144"/>
                </a:lnTo>
                <a:lnTo>
                  <a:pt x="691" y="137"/>
                </a:lnTo>
                <a:lnTo>
                  <a:pt x="691" y="129"/>
                </a:lnTo>
                <a:lnTo>
                  <a:pt x="691" y="122"/>
                </a:lnTo>
                <a:lnTo>
                  <a:pt x="698" y="115"/>
                </a:lnTo>
                <a:lnTo>
                  <a:pt x="698" y="108"/>
                </a:lnTo>
                <a:lnTo>
                  <a:pt x="705" y="101"/>
                </a:lnTo>
                <a:lnTo>
                  <a:pt x="705" y="93"/>
                </a:lnTo>
                <a:lnTo>
                  <a:pt x="713" y="86"/>
                </a:lnTo>
                <a:lnTo>
                  <a:pt x="720" y="79"/>
                </a:lnTo>
                <a:lnTo>
                  <a:pt x="720" y="72"/>
                </a:lnTo>
                <a:lnTo>
                  <a:pt x="727" y="65"/>
                </a:lnTo>
                <a:lnTo>
                  <a:pt x="727" y="57"/>
                </a:lnTo>
                <a:lnTo>
                  <a:pt x="734" y="50"/>
                </a:lnTo>
                <a:lnTo>
                  <a:pt x="741" y="43"/>
                </a:lnTo>
                <a:lnTo>
                  <a:pt x="749" y="36"/>
                </a:lnTo>
                <a:lnTo>
                  <a:pt x="756" y="29"/>
                </a:lnTo>
                <a:lnTo>
                  <a:pt x="756" y="21"/>
                </a:lnTo>
                <a:lnTo>
                  <a:pt x="763" y="14"/>
                </a:lnTo>
                <a:lnTo>
                  <a:pt x="770" y="7"/>
                </a:lnTo>
                <a:lnTo>
                  <a:pt x="777" y="7"/>
                </a:lnTo>
                <a:lnTo>
                  <a:pt x="785" y="0"/>
                </a:lnTo>
                <a:lnTo>
                  <a:pt x="792" y="0"/>
                </a:lnTo>
                <a:lnTo>
                  <a:pt x="799" y="0"/>
                </a:lnTo>
                <a:lnTo>
                  <a:pt x="806" y="0"/>
                </a:lnTo>
                <a:lnTo>
                  <a:pt x="813" y="0"/>
                </a:lnTo>
                <a:lnTo>
                  <a:pt x="821" y="7"/>
                </a:lnTo>
                <a:lnTo>
                  <a:pt x="828" y="14"/>
                </a:lnTo>
                <a:lnTo>
                  <a:pt x="835" y="14"/>
                </a:lnTo>
                <a:lnTo>
                  <a:pt x="842" y="21"/>
                </a:lnTo>
                <a:lnTo>
                  <a:pt x="849" y="29"/>
                </a:lnTo>
                <a:lnTo>
                  <a:pt x="857" y="36"/>
                </a:lnTo>
                <a:lnTo>
                  <a:pt x="864" y="43"/>
                </a:lnTo>
                <a:lnTo>
                  <a:pt x="871" y="50"/>
                </a:lnTo>
                <a:lnTo>
                  <a:pt x="871" y="57"/>
                </a:lnTo>
                <a:lnTo>
                  <a:pt x="878" y="65"/>
                </a:lnTo>
                <a:lnTo>
                  <a:pt x="885" y="72"/>
                </a:lnTo>
                <a:lnTo>
                  <a:pt x="885" y="79"/>
                </a:lnTo>
                <a:lnTo>
                  <a:pt x="893" y="86"/>
                </a:lnTo>
                <a:lnTo>
                  <a:pt x="893" y="93"/>
                </a:lnTo>
                <a:lnTo>
                  <a:pt x="900" y="101"/>
                </a:lnTo>
                <a:lnTo>
                  <a:pt x="900" y="108"/>
                </a:lnTo>
                <a:lnTo>
                  <a:pt x="907" y="115"/>
                </a:lnTo>
                <a:lnTo>
                  <a:pt x="907" y="122"/>
                </a:lnTo>
                <a:lnTo>
                  <a:pt x="914" y="129"/>
                </a:lnTo>
                <a:lnTo>
                  <a:pt x="914" y="137"/>
                </a:lnTo>
                <a:lnTo>
                  <a:pt x="921" y="144"/>
                </a:lnTo>
                <a:lnTo>
                  <a:pt x="921" y="151"/>
                </a:lnTo>
                <a:lnTo>
                  <a:pt x="921" y="158"/>
                </a:lnTo>
                <a:lnTo>
                  <a:pt x="929" y="165"/>
                </a:lnTo>
                <a:lnTo>
                  <a:pt x="929" y="173"/>
                </a:lnTo>
                <a:lnTo>
                  <a:pt x="929" y="180"/>
                </a:lnTo>
                <a:lnTo>
                  <a:pt x="936" y="187"/>
                </a:lnTo>
                <a:lnTo>
                  <a:pt x="936" y="194"/>
                </a:lnTo>
                <a:lnTo>
                  <a:pt x="943" y="201"/>
                </a:lnTo>
                <a:lnTo>
                  <a:pt x="943" y="209"/>
                </a:lnTo>
                <a:lnTo>
                  <a:pt x="943" y="216"/>
                </a:lnTo>
                <a:lnTo>
                  <a:pt x="950" y="223"/>
                </a:lnTo>
                <a:lnTo>
                  <a:pt x="950" y="230"/>
                </a:lnTo>
                <a:lnTo>
                  <a:pt x="957" y="237"/>
                </a:lnTo>
                <a:lnTo>
                  <a:pt x="957" y="245"/>
                </a:lnTo>
                <a:lnTo>
                  <a:pt x="957" y="252"/>
                </a:lnTo>
                <a:lnTo>
                  <a:pt x="965" y="259"/>
                </a:lnTo>
                <a:lnTo>
                  <a:pt x="965" y="266"/>
                </a:lnTo>
                <a:lnTo>
                  <a:pt x="965" y="273"/>
                </a:lnTo>
              </a:path>
            </a:pathLst>
          </a:custGeom>
          <a:noFill/>
          <a:ln w="12700" cmpd="sng">
            <a:solidFill>
              <a:schemeClr val="accent2"/>
            </a:solidFill>
            <a:prstDash val="solid"/>
            <a:round/>
            <a:headEnd/>
            <a:tailEnd/>
          </a:ln>
        </p:spPr>
        <p:txBody>
          <a:bodyPr/>
          <a:lstStyle/>
          <a:p>
            <a:endParaRPr lang="pt-BR"/>
          </a:p>
        </p:txBody>
      </p:sp>
      <p:sp>
        <p:nvSpPr>
          <p:cNvPr id="3105" name="Line 51"/>
          <p:cNvSpPr>
            <a:spLocks noChangeShapeType="1"/>
          </p:cNvSpPr>
          <p:nvPr/>
        </p:nvSpPr>
        <p:spPr bwMode="auto">
          <a:xfrm>
            <a:off x="2030413" y="2282825"/>
            <a:ext cx="3827462" cy="0"/>
          </a:xfrm>
          <a:prstGeom prst="line">
            <a:avLst/>
          </a:prstGeom>
          <a:noFill/>
          <a:ln w="25400" cap="rnd">
            <a:solidFill>
              <a:schemeClr val="tx1"/>
            </a:solidFill>
            <a:prstDash val="sysDot"/>
            <a:round/>
            <a:headEnd/>
            <a:tailEnd/>
          </a:ln>
        </p:spPr>
        <p:txBody>
          <a:bodyPr/>
          <a:lstStyle/>
          <a:p>
            <a:endParaRPr lang="pt-BR"/>
          </a:p>
        </p:txBody>
      </p:sp>
      <p:sp>
        <p:nvSpPr>
          <p:cNvPr id="3106" name="Rectangle 52"/>
          <p:cNvSpPr>
            <a:spLocks noChangeArrowheads="1"/>
          </p:cNvSpPr>
          <p:nvPr/>
        </p:nvSpPr>
        <p:spPr bwMode="auto">
          <a:xfrm>
            <a:off x="339725" y="1471613"/>
            <a:ext cx="925513" cy="862012"/>
          </a:xfrm>
          <a:prstGeom prst="rect">
            <a:avLst/>
          </a:prstGeom>
          <a:noFill/>
          <a:ln w="9525">
            <a:noFill/>
            <a:miter lim="800000"/>
            <a:headEnd/>
            <a:tailEnd/>
          </a:ln>
        </p:spPr>
        <p:txBody>
          <a:bodyPr wrap="none" lIns="0" tIns="0" rIns="0" bIns="0">
            <a:spAutoFit/>
          </a:bodyPr>
          <a:lstStyle/>
          <a:p>
            <a:pPr algn="ctr" eaLnBrk="0" hangingPunct="0"/>
            <a:r>
              <a:rPr lang="en-US" sz="1800" b="1">
                <a:solidFill>
                  <a:srgbClr val="008000"/>
                </a:solidFill>
                <a:latin typeface="Tahoma" pitchFamily="34" charset="0"/>
                <a:cs typeface="Tahoma" pitchFamily="34" charset="0"/>
              </a:rPr>
              <a:t>Fluxo </a:t>
            </a:r>
          </a:p>
          <a:p>
            <a:pPr algn="ctr" eaLnBrk="0" hangingPunct="0"/>
            <a:r>
              <a:rPr lang="en-US" sz="1800" b="1">
                <a:solidFill>
                  <a:srgbClr val="008000"/>
                </a:solidFill>
                <a:latin typeface="Tahoma" pitchFamily="34" charset="0"/>
                <a:cs typeface="Tahoma" pitchFamily="34" charset="0"/>
              </a:rPr>
              <a:t>residual</a:t>
            </a:r>
          </a:p>
          <a:p>
            <a:pPr algn="ctr" eaLnBrk="0" hangingPunct="0"/>
            <a:r>
              <a:rPr lang="en-US" sz="2000" b="1">
                <a:solidFill>
                  <a:srgbClr val="008000"/>
                </a:solidFill>
                <a:latin typeface="Helvetica" pitchFamily="34" charset="0"/>
              </a:rPr>
              <a:t>(</a:t>
            </a:r>
            <a:r>
              <a:rPr lang="en-US" sz="2000" b="1">
                <a:solidFill>
                  <a:srgbClr val="008000"/>
                </a:solidFill>
                <a:latin typeface="Symbol" pitchFamily="18" charset="2"/>
              </a:rPr>
              <a:t>F</a:t>
            </a:r>
            <a:r>
              <a:rPr lang="en-US" sz="2000" b="1" baseline="-25000">
                <a:solidFill>
                  <a:srgbClr val="008000"/>
                </a:solidFill>
                <a:latin typeface="Helvetica" pitchFamily="34" charset="0"/>
              </a:rPr>
              <a:t>r</a:t>
            </a:r>
            <a:r>
              <a:rPr lang="en-US" sz="2000" b="1">
                <a:solidFill>
                  <a:srgbClr val="008000"/>
                </a:solidFill>
                <a:latin typeface="Helvetica" pitchFamily="34" charset="0"/>
              </a:rPr>
              <a:t>)</a:t>
            </a:r>
            <a:endParaRPr lang="en-US" sz="2000" b="1">
              <a:solidFill>
                <a:srgbClr val="008000"/>
              </a:solidFill>
            </a:endParaRPr>
          </a:p>
        </p:txBody>
      </p:sp>
      <p:sp>
        <p:nvSpPr>
          <p:cNvPr id="3107" name="Line 53"/>
          <p:cNvSpPr>
            <a:spLocks noChangeShapeType="1"/>
          </p:cNvSpPr>
          <p:nvPr/>
        </p:nvSpPr>
        <p:spPr bwMode="auto">
          <a:xfrm>
            <a:off x="1181100" y="2205038"/>
            <a:ext cx="52388" cy="207962"/>
          </a:xfrm>
          <a:prstGeom prst="line">
            <a:avLst/>
          </a:prstGeom>
          <a:noFill/>
          <a:ln w="25400">
            <a:solidFill>
              <a:srgbClr val="008000"/>
            </a:solidFill>
            <a:prstDash val="sysDot"/>
            <a:round/>
            <a:headEnd/>
            <a:tailEnd/>
          </a:ln>
        </p:spPr>
        <p:txBody>
          <a:bodyPr/>
          <a:lstStyle/>
          <a:p>
            <a:endParaRPr lang="pt-BR"/>
          </a:p>
        </p:txBody>
      </p:sp>
      <p:grpSp>
        <p:nvGrpSpPr>
          <p:cNvPr id="3108" name="Group 54"/>
          <p:cNvGrpSpPr>
            <a:grpSpLocks/>
          </p:cNvGrpSpPr>
          <p:nvPr/>
        </p:nvGrpSpPr>
        <p:grpSpPr bwMode="auto">
          <a:xfrm>
            <a:off x="219075" y="3119438"/>
            <a:ext cx="1890713" cy="809625"/>
            <a:chOff x="-71" y="1860"/>
            <a:chExt cx="1191" cy="510"/>
          </a:xfrm>
        </p:grpSpPr>
        <p:sp>
          <p:nvSpPr>
            <p:cNvPr id="3111" name="Rectangle 55"/>
            <p:cNvSpPr>
              <a:spLocks noChangeArrowheads="1"/>
            </p:cNvSpPr>
            <p:nvPr/>
          </p:nvSpPr>
          <p:spPr bwMode="auto">
            <a:xfrm>
              <a:off x="-71" y="2215"/>
              <a:ext cx="1191" cy="155"/>
            </a:xfrm>
            <a:prstGeom prst="rect">
              <a:avLst/>
            </a:prstGeom>
            <a:noFill/>
            <a:ln w="9525">
              <a:noFill/>
              <a:miter lim="800000"/>
              <a:headEnd/>
              <a:tailEnd/>
            </a:ln>
          </p:spPr>
          <p:txBody>
            <a:bodyPr wrap="none" lIns="0" tIns="0" rIns="0" bIns="0">
              <a:spAutoFit/>
            </a:bodyPr>
            <a:lstStyle/>
            <a:p>
              <a:pPr algn="ctr" eaLnBrk="0" hangingPunct="0"/>
              <a:r>
                <a:rPr lang="en-US" sz="1600" b="1">
                  <a:solidFill>
                    <a:srgbClr val="008000"/>
                  </a:solidFill>
                  <a:latin typeface="Tahoma" pitchFamily="34" charset="0"/>
                  <a:cs typeface="Tahoma" pitchFamily="34" charset="0"/>
                </a:rPr>
                <a:t>Fluxo prospectivo </a:t>
              </a:r>
            </a:p>
          </p:txBody>
        </p:sp>
        <p:sp>
          <p:nvSpPr>
            <p:cNvPr id="3112" name="Line 56"/>
            <p:cNvSpPr>
              <a:spLocks noChangeShapeType="1"/>
            </p:cNvSpPr>
            <p:nvPr/>
          </p:nvSpPr>
          <p:spPr bwMode="auto">
            <a:xfrm flipH="1">
              <a:off x="510" y="1860"/>
              <a:ext cx="296" cy="395"/>
            </a:xfrm>
            <a:prstGeom prst="line">
              <a:avLst/>
            </a:prstGeom>
            <a:noFill/>
            <a:ln w="25400">
              <a:solidFill>
                <a:srgbClr val="008000"/>
              </a:solidFill>
              <a:prstDash val="sysDot"/>
              <a:round/>
              <a:headEnd/>
              <a:tailEnd/>
            </a:ln>
          </p:spPr>
          <p:txBody>
            <a:bodyPr/>
            <a:lstStyle/>
            <a:p>
              <a:endParaRPr lang="pt-BR"/>
            </a:p>
          </p:txBody>
        </p:sp>
      </p:grpSp>
      <p:graphicFrame>
        <p:nvGraphicFramePr>
          <p:cNvPr id="261178" name="Object 58"/>
          <p:cNvGraphicFramePr>
            <a:graphicFrameLocks noGrp="1" noChangeAspect="1"/>
          </p:cNvGraphicFramePr>
          <p:nvPr>
            <p:ph idx="1"/>
          </p:nvPr>
        </p:nvGraphicFramePr>
        <p:xfrm>
          <a:off x="2089150" y="1230313"/>
          <a:ext cx="1971675" cy="604837"/>
        </p:xfrm>
        <a:graphic>
          <a:graphicData uri="http://schemas.openxmlformats.org/presentationml/2006/ole">
            <p:oleObj spid="_x0000_s3074" name="Equation" r:id="rId3" imgW="952200" imgH="291960" progId="Equation.3">
              <p:embed/>
            </p:oleObj>
          </a:graphicData>
        </a:graphic>
      </p:graphicFrame>
      <p:sp>
        <p:nvSpPr>
          <p:cNvPr id="52" name="Rectangle 50"/>
          <p:cNvSpPr txBox="1">
            <a:spLocks noChangeArrowheads="1"/>
          </p:cNvSpPr>
          <p:nvPr/>
        </p:nvSpPr>
        <p:spPr>
          <a:xfrm>
            <a:off x="14288" y="50800"/>
            <a:ext cx="9144000" cy="468313"/>
          </a:xfrm>
          <a:prstGeom prst="rect">
            <a:avLst/>
          </a:prstGeom>
        </p:spPr>
        <p:txBody>
          <a:bodyPr/>
          <a:lstStyle/>
          <a:p>
            <a:pPr algn="ctr">
              <a:defRPr/>
            </a:pPr>
            <a:r>
              <a:rPr lang="de-CH" sz="2400" b="1" i="1" kern="0" dirty="0">
                <a:latin typeface="+mj-lt"/>
                <a:ea typeface="+mj-ea"/>
                <a:cs typeface="+mj-cs"/>
              </a:rPr>
              <a:t>Fluxo residual positivo -&gt; condição de fluxo simétrico -&gt; </a:t>
            </a:r>
            <a:r>
              <a:rPr lang="de-CH" sz="2400" b="1" i="1" kern="0" dirty="0">
                <a:solidFill>
                  <a:srgbClr val="006600"/>
                </a:solidFill>
                <a:latin typeface="+mj-lt"/>
                <a:ea typeface="+mj-ea"/>
                <a:cs typeface="+mj-cs"/>
              </a:rPr>
              <a:t>instante ótimo - &gt; pequenas correntes de energização</a:t>
            </a:r>
            <a:endParaRPr lang="de-DE" sz="2400" b="1" i="1" kern="0" dirty="0">
              <a:solidFill>
                <a:srgbClr val="006600"/>
              </a:solidFill>
              <a:latin typeface="+mj-lt"/>
              <a:ea typeface="+mj-ea"/>
              <a:cs typeface="+mj-cs"/>
            </a:endParaRPr>
          </a:p>
        </p:txBody>
      </p:sp>
      <p:sp>
        <p:nvSpPr>
          <p:cNvPr id="3110" name="Rectangle 14"/>
          <p:cNvSpPr>
            <a:spLocks noChangeArrowheads="1"/>
          </p:cNvSpPr>
          <p:nvPr/>
        </p:nvSpPr>
        <p:spPr bwMode="auto">
          <a:xfrm>
            <a:off x="57150" y="4618038"/>
            <a:ext cx="1377950" cy="738187"/>
          </a:xfrm>
          <a:prstGeom prst="rect">
            <a:avLst/>
          </a:prstGeom>
          <a:noFill/>
          <a:ln w="9525">
            <a:noFill/>
            <a:miter lim="800000"/>
            <a:headEnd/>
            <a:tailEnd/>
          </a:ln>
        </p:spPr>
        <p:txBody>
          <a:bodyPr wrap="none" lIns="0" tIns="0" rIns="0" bIns="0">
            <a:spAutoFit/>
          </a:bodyPr>
          <a:lstStyle/>
          <a:p>
            <a:pPr algn="ctr" eaLnBrk="0" hangingPunct="0"/>
            <a:r>
              <a:rPr lang="en-US" sz="1600" b="1">
                <a:solidFill>
                  <a:schemeClr val="accent2"/>
                </a:solidFill>
                <a:latin typeface="Tahoma" pitchFamily="34" charset="0"/>
                <a:cs typeface="Tahoma" pitchFamily="34" charset="0"/>
              </a:rPr>
              <a:t>Tensão u(t)</a:t>
            </a:r>
          </a:p>
          <a:p>
            <a:pPr algn="ctr" eaLnBrk="0" hangingPunct="0"/>
            <a:r>
              <a:rPr lang="en-US" sz="1600" b="1">
                <a:solidFill>
                  <a:schemeClr val="accent2"/>
                </a:solidFill>
                <a:latin typeface="Tahoma" pitchFamily="34" charset="0"/>
                <a:cs typeface="Tahoma" pitchFamily="34" charset="0"/>
              </a:rPr>
              <a:t>sobre o</a:t>
            </a:r>
          </a:p>
          <a:p>
            <a:pPr algn="ctr" eaLnBrk="0" hangingPunct="0"/>
            <a:r>
              <a:rPr lang="en-US" sz="1600" b="1">
                <a:solidFill>
                  <a:schemeClr val="accent2"/>
                </a:solidFill>
                <a:latin typeface="Tahoma" pitchFamily="34" charset="0"/>
                <a:cs typeface="Tahoma" pitchFamily="34" charset="0"/>
              </a:rPr>
              <a:t> enrolamento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61148"/>
                                        </p:tgtEl>
                                        <p:attrNameLst>
                                          <p:attrName>style.visibility</p:attrName>
                                        </p:attrNameLst>
                                      </p:cBhvr>
                                      <p:to>
                                        <p:strVal val="visible"/>
                                      </p:to>
                                    </p:set>
                                    <p:animEffect transition="in" filter="wipe(up)">
                                      <p:cBhvr>
                                        <p:cTn id="7" dur="500"/>
                                        <p:tgtEl>
                                          <p:spTgt spid="26114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611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261151"/>
                                        </p:tgtEl>
                                        <p:attrNameLst>
                                          <p:attrName>style.visibility</p:attrName>
                                        </p:attrNameLst>
                                      </p:cBhvr>
                                      <p:to>
                                        <p:strVal val="visible"/>
                                      </p:to>
                                    </p:set>
                                    <p:anim calcmode="lin" valueType="num">
                                      <p:cBhvr additive="base">
                                        <p:cTn id="15" dur="500" fill="hold"/>
                                        <p:tgtEl>
                                          <p:spTgt spid="261151"/>
                                        </p:tgtEl>
                                        <p:attrNameLst>
                                          <p:attrName>ppt_x</p:attrName>
                                        </p:attrNameLst>
                                      </p:cBhvr>
                                      <p:tavLst>
                                        <p:tav tm="0">
                                          <p:val>
                                            <p:strVal val="#ppt_x"/>
                                          </p:val>
                                        </p:tav>
                                        <p:tav tm="100000">
                                          <p:val>
                                            <p:strVal val="#ppt_x"/>
                                          </p:val>
                                        </p:tav>
                                      </p:tavLst>
                                    </p:anim>
                                    <p:anim calcmode="lin" valueType="num">
                                      <p:cBhvr additive="base">
                                        <p:cTn id="16" dur="500" fill="hold"/>
                                        <p:tgtEl>
                                          <p:spTgt spid="26115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26115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6116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0"/>
                                        <p:tgtEl>
                                          <p:spTgt spid="2"/>
                                        </p:tgtEl>
                                      </p:cBhvr>
                                    </p:animEffect>
                                  </p:childTnLst>
                                </p:cTn>
                              </p:par>
                              <p:par>
                                <p:cTn id="29" presetID="22" presetClass="entr" presetSubtype="8"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0"/>
                                        <p:tgtEl>
                                          <p:spTgt spid="5"/>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261128"/>
                                        </p:tgtEl>
                                        <p:attrNameLst>
                                          <p:attrName>style.visibility</p:attrName>
                                        </p:attrNameLst>
                                      </p:cBhvr>
                                      <p:to>
                                        <p:strVal val="visible"/>
                                      </p:to>
                                    </p:set>
                                    <p:animEffect transition="in" filter="wipe(up)">
                                      <p:cBhvr>
                                        <p:cTn id="34" dur="5000"/>
                                        <p:tgtEl>
                                          <p:spTgt spid="261128"/>
                                        </p:tgtEl>
                                      </p:cBhvr>
                                    </p:animEffect>
                                  </p:childTnLst>
                                </p:cTn>
                              </p:par>
                            </p:childTnLst>
                          </p:cTn>
                        </p:par>
                        <p:par>
                          <p:cTn id="35" fill="hold">
                            <p:stCondLst>
                              <p:cond delay="5000"/>
                            </p:stCondLst>
                            <p:childTnLst>
                              <p:par>
                                <p:cTn id="36" presetID="1" presetClass="entr" presetSubtype="0" fill="hold" grpId="0" nodeType="afterEffect">
                                  <p:stCondLst>
                                    <p:cond delay="0"/>
                                  </p:stCondLst>
                                  <p:childTnLst>
                                    <p:set>
                                      <p:cBhvr>
                                        <p:cTn id="37" dur="1" fill="hold">
                                          <p:stCondLst>
                                            <p:cond delay="0"/>
                                          </p:stCondLst>
                                        </p:cTn>
                                        <p:tgtEl>
                                          <p:spTgt spid="2611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8" grpId="0" animBg="1"/>
      <p:bldP spid="261135" grpId="0"/>
      <p:bldP spid="261148" grpId="0" animBg="1"/>
      <p:bldP spid="261151" grpId="0" animBg="1"/>
      <p:bldP spid="261152" grpId="0"/>
      <p:bldP spid="26116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26"/>
          <p:cNvGrpSpPr>
            <a:grpSpLocks/>
          </p:cNvGrpSpPr>
          <p:nvPr/>
        </p:nvGrpSpPr>
        <p:grpSpPr bwMode="auto">
          <a:xfrm>
            <a:off x="665163" y="1371600"/>
            <a:ext cx="7031037" cy="5257800"/>
            <a:chOff x="340" y="144"/>
            <a:chExt cx="4813" cy="3808"/>
          </a:xfrm>
        </p:grpSpPr>
        <p:pic>
          <p:nvPicPr>
            <p:cNvPr id="24592" name="Picture 1027" descr="C:\Seminarios\XVIIISNPTEE\IT_XVIII_SNPTEE_Herivelto\Figuras_IT_Chav_Control_HB\Corr_Inrush_Ensaio_1_Zoom_Ref.jpg"/>
            <p:cNvPicPr>
              <a:picLocks noChangeArrowheads="1"/>
            </p:cNvPicPr>
            <p:nvPr/>
          </p:nvPicPr>
          <p:blipFill>
            <a:blip r:embed="rId2"/>
            <a:srcRect/>
            <a:stretch>
              <a:fillRect/>
            </a:stretch>
          </p:blipFill>
          <p:spPr bwMode="auto">
            <a:xfrm>
              <a:off x="340" y="144"/>
              <a:ext cx="4813" cy="1897"/>
            </a:xfrm>
            <a:prstGeom prst="rect">
              <a:avLst/>
            </a:prstGeom>
            <a:noFill/>
            <a:ln w="9525">
              <a:noFill/>
              <a:miter lim="800000"/>
              <a:headEnd/>
              <a:tailEnd/>
            </a:ln>
          </p:spPr>
        </p:pic>
        <p:pic>
          <p:nvPicPr>
            <p:cNvPr id="24593" name="Picture 1028" descr="C:\Seminarios\XVIIISNPTEE\IT_XVIII_SNPTEE_Herivelto\Figuras_IT_Chav_Control_HB\Tens_Ensaio_1_Zoom_Ref.jpg"/>
            <p:cNvPicPr>
              <a:picLocks noChangeArrowheads="1"/>
            </p:cNvPicPr>
            <p:nvPr/>
          </p:nvPicPr>
          <p:blipFill>
            <a:blip r:embed="rId3"/>
            <a:srcRect/>
            <a:stretch>
              <a:fillRect/>
            </a:stretch>
          </p:blipFill>
          <p:spPr bwMode="auto">
            <a:xfrm>
              <a:off x="344" y="2064"/>
              <a:ext cx="4791" cy="1888"/>
            </a:xfrm>
            <a:prstGeom prst="rect">
              <a:avLst/>
            </a:prstGeom>
            <a:noFill/>
            <a:ln w="9525">
              <a:noFill/>
              <a:miter lim="800000"/>
              <a:headEnd/>
              <a:tailEnd/>
            </a:ln>
          </p:spPr>
        </p:pic>
      </p:grpSp>
      <p:grpSp>
        <p:nvGrpSpPr>
          <p:cNvPr id="3" name="Group 1029"/>
          <p:cNvGrpSpPr>
            <a:grpSpLocks/>
          </p:cNvGrpSpPr>
          <p:nvPr/>
        </p:nvGrpSpPr>
        <p:grpSpPr bwMode="auto">
          <a:xfrm>
            <a:off x="665163" y="1371600"/>
            <a:ext cx="7031037" cy="5257800"/>
            <a:chOff x="340" y="144"/>
            <a:chExt cx="4813" cy="3808"/>
          </a:xfrm>
        </p:grpSpPr>
        <p:pic>
          <p:nvPicPr>
            <p:cNvPr id="24590" name="Picture 1030" descr="C:\Seminarios\XVIIISNPTEE\IT_XVIII_SNPTEE_Herivelto\Figuras_IT_Chav_Control_HB\Corr_Inrush_Ensaio_2_Zoom_Ref.jpg"/>
            <p:cNvPicPr>
              <a:picLocks noChangeArrowheads="1"/>
            </p:cNvPicPr>
            <p:nvPr/>
          </p:nvPicPr>
          <p:blipFill>
            <a:blip r:embed="rId4"/>
            <a:srcRect/>
            <a:stretch>
              <a:fillRect/>
            </a:stretch>
          </p:blipFill>
          <p:spPr bwMode="auto">
            <a:xfrm>
              <a:off x="340" y="144"/>
              <a:ext cx="4813" cy="1897"/>
            </a:xfrm>
            <a:prstGeom prst="rect">
              <a:avLst/>
            </a:prstGeom>
            <a:noFill/>
            <a:ln w="9525">
              <a:noFill/>
              <a:miter lim="800000"/>
              <a:headEnd/>
              <a:tailEnd/>
            </a:ln>
          </p:spPr>
        </p:pic>
        <p:pic>
          <p:nvPicPr>
            <p:cNvPr id="24591" name="Picture 1031" descr="C:\Seminarios\XVIIISNPTEE\IT_XVIII_SNPTEE_Herivelto\Figuras_IT_Chav_Control_HB\Tens_Ensaio_2_Zoom_Ref.jpg"/>
            <p:cNvPicPr>
              <a:picLocks noChangeArrowheads="1"/>
            </p:cNvPicPr>
            <p:nvPr/>
          </p:nvPicPr>
          <p:blipFill>
            <a:blip r:embed="rId5"/>
            <a:srcRect/>
            <a:stretch>
              <a:fillRect/>
            </a:stretch>
          </p:blipFill>
          <p:spPr bwMode="auto">
            <a:xfrm>
              <a:off x="344" y="2064"/>
              <a:ext cx="4791" cy="1888"/>
            </a:xfrm>
            <a:prstGeom prst="rect">
              <a:avLst/>
            </a:prstGeom>
            <a:noFill/>
            <a:ln w="9525">
              <a:noFill/>
              <a:miter lim="800000"/>
              <a:headEnd/>
              <a:tailEnd/>
            </a:ln>
          </p:spPr>
        </p:pic>
      </p:grpSp>
      <p:grpSp>
        <p:nvGrpSpPr>
          <p:cNvPr id="4" name="Group 1032"/>
          <p:cNvGrpSpPr>
            <a:grpSpLocks/>
          </p:cNvGrpSpPr>
          <p:nvPr/>
        </p:nvGrpSpPr>
        <p:grpSpPr bwMode="auto">
          <a:xfrm>
            <a:off x="665163" y="1371600"/>
            <a:ext cx="7031037" cy="5257800"/>
            <a:chOff x="340" y="144"/>
            <a:chExt cx="4813" cy="3808"/>
          </a:xfrm>
        </p:grpSpPr>
        <p:pic>
          <p:nvPicPr>
            <p:cNvPr id="24588" name="Picture 1033" descr="C:\Seminarios\XVIIISNPTEE\IT_XVIII_SNPTEE_Herivelto\Figuras_IT_Chav_Control_HB\Corr_Inrush_Ensaio_3_Zoom_Ref.jpg"/>
            <p:cNvPicPr>
              <a:picLocks noChangeArrowheads="1"/>
            </p:cNvPicPr>
            <p:nvPr/>
          </p:nvPicPr>
          <p:blipFill>
            <a:blip r:embed="rId6"/>
            <a:srcRect/>
            <a:stretch>
              <a:fillRect/>
            </a:stretch>
          </p:blipFill>
          <p:spPr bwMode="auto">
            <a:xfrm>
              <a:off x="340" y="144"/>
              <a:ext cx="4813" cy="1897"/>
            </a:xfrm>
            <a:prstGeom prst="rect">
              <a:avLst/>
            </a:prstGeom>
            <a:noFill/>
            <a:ln w="9525">
              <a:noFill/>
              <a:miter lim="800000"/>
              <a:headEnd/>
              <a:tailEnd/>
            </a:ln>
          </p:spPr>
        </p:pic>
        <p:pic>
          <p:nvPicPr>
            <p:cNvPr id="24589" name="Picture 1034" descr="C:\Seminarios\XVIIISNPTEE\IT_XVIII_SNPTEE_Herivelto\Figuras_IT_Chav_Control_HB\Tens_Ensaio_3_Zoom_Ref.jpg"/>
            <p:cNvPicPr>
              <a:picLocks noChangeArrowheads="1"/>
            </p:cNvPicPr>
            <p:nvPr/>
          </p:nvPicPr>
          <p:blipFill>
            <a:blip r:embed="rId7"/>
            <a:srcRect/>
            <a:stretch>
              <a:fillRect/>
            </a:stretch>
          </p:blipFill>
          <p:spPr bwMode="auto">
            <a:xfrm>
              <a:off x="344" y="2064"/>
              <a:ext cx="4791" cy="1888"/>
            </a:xfrm>
            <a:prstGeom prst="rect">
              <a:avLst/>
            </a:prstGeom>
            <a:noFill/>
            <a:ln w="9525">
              <a:noFill/>
              <a:miter lim="800000"/>
              <a:headEnd/>
              <a:tailEnd/>
            </a:ln>
          </p:spPr>
        </p:pic>
      </p:grpSp>
      <p:grpSp>
        <p:nvGrpSpPr>
          <p:cNvPr id="5" name="Group 1035"/>
          <p:cNvGrpSpPr>
            <a:grpSpLocks/>
          </p:cNvGrpSpPr>
          <p:nvPr/>
        </p:nvGrpSpPr>
        <p:grpSpPr bwMode="auto">
          <a:xfrm>
            <a:off x="665163" y="1371600"/>
            <a:ext cx="7031037" cy="5257800"/>
            <a:chOff x="340" y="144"/>
            <a:chExt cx="4813" cy="3808"/>
          </a:xfrm>
        </p:grpSpPr>
        <p:pic>
          <p:nvPicPr>
            <p:cNvPr id="24586" name="Picture 1036" descr="C:\Seminarios\XVIIISNPTEE\IT_XVIII_SNPTEE_Herivelto\Figuras_IT_Chav_Control_HB\Corr_Inrush_Ensaio_4_Zoom_Ref.jpg"/>
            <p:cNvPicPr>
              <a:picLocks noChangeArrowheads="1"/>
            </p:cNvPicPr>
            <p:nvPr/>
          </p:nvPicPr>
          <p:blipFill>
            <a:blip r:embed="rId8"/>
            <a:srcRect/>
            <a:stretch>
              <a:fillRect/>
            </a:stretch>
          </p:blipFill>
          <p:spPr bwMode="auto">
            <a:xfrm>
              <a:off x="340" y="144"/>
              <a:ext cx="4813" cy="1897"/>
            </a:xfrm>
            <a:prstGeom prst="rect">
              <a:avLst/>
            </a:prstGeom>
            <a:noFill/>
            <a:ln w="9525">
              <a:noFill/>
              <a:miter lim="800000"/>
              <a:headEnd/>
              <a:tailEnd/>
            </a:ln>
          </p:spPr>
        </p:pic>
        <p:pic>
          <p:nvPicPr>
            <p:cNvPr id="24587" name="Picture 1037" descr="C:\Seminarios\XVIIISNPTEE\IT_XVIII_SNPTEE_Herivelto\Figuras_IT_Chav_Control_HB\Tens_Ensaio_4_Zoom_Ref.jpg"/>
            <p:cNvPicPr>
              <a:picLocks noChangeArrowheads="1"/>
            </p:cNvPicPr>
            <p:nvPr/>
          </p:nvPicPr>
          <p:blipFill>
            <a:blip r:embed="rId9"/>
            <a:srcRect/>
            <a:stretch>
              <a:fillRect/>
            </a:stretch>
          </p:blipFill>
          <p:spPr bwMode="auto">
            <a:xfrm>
              <a:off x="344" y="2064"/>
              <a:ext cx="4791" cy="1888"/>
            </a:xfrm>
            <a:prstGeom prst="rect">
              <a:avLst/>
            </a:prstGeom>
            <a:noFill/>
            <a:ln w="9525">
              <a:noFill/>
              <a:miter lim="800000"/>
              <a:headEnd/>
              <a:tailEnd/>
            </a:ln>
          </p:spPr>
        </p:pic>
      </p:grpSp>
      <p:grpSp>
        <p:nvGrpSpPr>
          <p:cNvPr id="6" name="Group 1038"/>
          <p:cNvGrpSpPr>
            <a:grpSpLocks/>
          </p:cNvGrpSpPr>
          <p:nvPr/>
        </p:nvGrpSpPr>
        <p:grpSpPr bwMode="auto">
          <a:xfrm>
            <a:off x="831850" y="1163638"/>
            <a:ext cx="7031038" cy="5257800"/>
            <a:chOff x="340" y="144"/>
            <a:chExt cx="4813" cy="3808"/>
          </a:xfrm>
        </p:grpSpPr>
        <p:pic>
          <p:nvPicPr>
            <p:cNvPr id="24584" name="Picture 1039" descr="C:\Seminarios\XVIIISNPTEE\IT_XVIII_SNPTEE_Herivelto\Figuras_IT_Chav_Control_HB\Corr_Inrush_Ensaio_5_Zoom_Ref.jpg"/>
            <p:cNvPicPr>
              <a:picLocks noChangeArrowheads="1"/>
            </p:cNvPicPr>
            <p:nvPr/>
          </p:nvPicPr>
          <p:blipFill>
            <a:blip r:embed="rId10"/>
            <a:srcRect/>
            <a:stretch>
              <a:fillRect/>
            </a:stretch>
          </p:blipFill>
          <p:spPr bwMode="auto">
            <a:xfrm>
              <a:off x="340" y="144"/>
              <a:ext cx="4813" cy="1897"/>
            </a:xfrm>
            <a:prstGeom prst="rect">
              <a:avLst/>
            </a:prstGeom>
            <a:noFill/>
            <a:ln w="9525">
              <a:noFill/>
              <a:miter lim="800000"/>
              <a:headEnd/>
              <a:tailEnd/>
            </a:ln>
          </p:spPr>
        </p:pic>
        <p:pic>
          <p:nvPicPr>
            <p:cNvPr id="24585" name="Picture 1040" descr="C:\Seminarios\XVIIISNPTEE\IT_XVIII_SNPTEE_Herivelto\Figuras_IT_Chav_Control_HB\Tens_Ensaio_5_Zoom_Ref.jpg"/>
            <p:cNvPicPr>
              <a:picLocks noChangeArrowheads="1"/>
            </p:cNvPicPr>
            <p:nvPr/>
          </p:nvPicPr>
          <p:blipFill>
            <a:blip r:embed="rId11"/>
            <a:srcRect/>
            <a:stretch>
              <a:fillRect/>
            </a:stretch>
          </p:blipFill>
          <p:spPr bwMode="auto">
            <a:xfrm>
              <a:off x="344" y="2064"/>
              <a:ext cx="4791" cy="1888"/>
            </a:xfrm>
            <a:prstGeom prst="rect">
              <a:avLst/>
            </a:prstGeom>
            <a:noFill/>
            <a:ln w="9525">
              <a:noFill/>
              <a:miter lim="800000"/>
              <a:headEnd/>
              <a:tailEnd/>
            </a:ln>
          </p:spPr>
        </p:pic>
      </p:grpSp>
      <p:sp>
        <p:nvSpPr>
          <p:cNvPr id="70" name="Rectangle 2"/>
          <p:cNvSpPr txBox="1">
            <a:spLocks noChangeArrowheads="1"/>
          </p:cNvSpPr>
          <p:nvPr/>
        </p:nvSpPr>
        <p:spPr>
          <a:xfrm>
            <a:off x="0" y="119063"/>
            <a:ext cx="9144000" cy="468312"/>
          </a:xfrm>
          <a:prstGeom prst="rect">
            <a:avLst/>
          </a:prstGeom>
        </p:spPr>
        <p:txBody>
          <a:bodyPr/>
          <a:lstStyle/>
          <a:p>
            <a:pPr algn="ctr">
              <a:defRPr/>
            </a:pPr>
            <a:r>
              <a:rPr lang="de-CH" sz="2400" b="1" i="1" kern="0" dirty="0">
                <a:latin typeface="Tahoma" pitchFamily="34" charset="0"/>
                <a:ea typeface="Tahoma" pitchFamily="34" charset="0"/>
                <a:cs typeface="Tahoma" pitchFamily="34" charset="0"/>
              </a:rPr>
              <a:t>Registros da energização controlada do transformador  de 100 MVA, 230/138kV, SE  Eunápolis, Chesf</a:t>
            </a:r>
            <a:br>
              <a:rPr lang="de-CH" sz="2400" b="1" i="1" kern="0" dirty="0">
                <a:latin typeface="Tahoma" pitchFamily="34" charset="0"/>
                <a:ea typeface="Tahoma" pitchFamily="34" charset="0"/>
                <a:cs typeface="Tahoma" pitchFamily="34" charset="0"/>
              </a:rPr>
            </a:br>
            <a:endParaRPr lang="de-DE" sz="2400" b="1" i="1" kern="0" dirty="0">
              <a:solidFill>
                <a:srgbClr val="006600"/>
              </a:solidFill>
              <a:latin typeface="Tahoma" pitchFamily="34" charset="0"/>
              <a:ea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downRigh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Righ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trips(downRigh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6"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Righ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5"/>
          <p:cNvSpPr>
            <a:spLocks noGrp="1" noChangeArrowheads="1"/>
          </p:cNvSpPr>
          <p:nvPr>
            <p:ph type="title"/>
          </p:nvPr>
        </p:nvSpPr>
        <p:spPr bwMode="auto">
          <a:xfrm>
            <a:off x="0" y="92075"/>
            <a:ext cx="9144000" cy="468313"/>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Benefícios da </a:t>
            </a:r>
            <a:r>
              <a:rPr lang="de-CH" u="sng" smtClean="0">
                <a:solidFill>
                  <a:srgbClr val="006600"/>
                </a:solidFill>
                <a:latin typeface="Tahoma" pitchFamily="34" charset="0"/>
                <a:cs typeface="Tahoma" pitchFamily="34" charset="0"/>
              </a:rPr>
              <a:t>desenergização controlada </a:t>
            </a:r>
            <a:r>
              <a:rPr lang="de-CH" smtClean="0">
                <a:latin typeface="Tahoma" pitchFamily="34" charset="0"/>
                <a:cs typeface="Tahoma" pitchFamily="34" charset="0"/>
              </a:rPr>
              <a:t>de reatores em derivação</a:t>
            </a:r>
            <a:endParaRPr lang="de-DE" smtClean="0">
              <a:latin typeface="Tahoma" pitchFamily="34" charset="0"/>
              <a:cs typeface="Tahoma" pitchFamily="34" charset="0"/>
            </a:endParaRPr>
          </a:p>
        </p:txBody>
      </p:sp>
      <p:graphicFrame>
        <p:nvGraphicFramePr>
          <p:cNvPr id="23" name="Group 27"/>
          <p:cNvGraphicFramePr>
            <a:graphicFrameLocks/>
          </p:cNvGraphicFramePr>
          <p:nvPr/>
        </p:nvGraphicFramePr>
        <p:xfrm>
          <a:off x="498475" y="1244600"/>
          <a:ext cx="8270875" cy="4891088"/>
        </p:xfrm>
        <a:graphic>
          <a:graphicData uri="http://schemas.openxmlformats.org/drawingml/2006/table">
            <a:tbl>
              <a:tblPr/>
              <a:tblGrid>
                <a:gridCol w="1856509"/>
                <a:gridCol w="6414654"/>
              </a:tblGrid>
              <a:tr h="5564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4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232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Disjuntor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a reignição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perfuração no bocal de sopro (“nozzle“)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o desgaste dos contatos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Aumenta os intervalos de manutenção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o risco de explosão do disjuntor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20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taxa de crescimento e a amplitude das variações bruscas de tensão nos reatores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defeitos em reatores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Aumenta a vida útil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534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sistêmicos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os transitórios de tensão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interferência  nos circuitos secundários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operação de pára-raios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Melhora a qualidade da energia elétrica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5"/>
          <p:cNvSpPr>
            <a:spLocks noGrp="1" noChangeArrowheads="1"/>
          </p:cNvSpPr>
          <p:nvPr>
            <p:ph type="title"/>
          </p:nvPr>
        </p:nvSpPr>
        <p:spPr bwMode="auto">
          <a:xfrm>
            <a:off x="0" y="3413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Benefícios da </a:t>
            </a:r>
            <a:r>
              <a:rPr lang="de-CH" u="sng" smtClean="0">
                <a:solidFill>
                  <a:srgbClr val="006600"/>
                </a:solidFill>
                <a:latin typeface="Tahoma" pitchFamily="34" charset="0"/>
                <a:cs typeface="Tahoma" pitchFamily="34" charset="0"/>
              </a:rPr>
              <a:t>desenergização controlada </a:t>
            </a:r>
            <a:r>
              <a:rPr lang="de-CH" smtClean="0">
                <a:latin typeface="Tahoma" pitchFamily="34" charset="0"/>
                <a:cs typeface="Tahoma" pitchFamily="34" charset="0"/>
              </a:rPr>
              <a:t>de banco de capacitores</a:t>
            </a:r>
            <a:endParaRPr lang="de-DE" smtClean="0">
              <a:latin typeface="Tahoma" pitchFamily="34" charset="0"/>
              <a:cs typeface="Tahoma" pitchFamily="34" charset="0"/>
            </a:endParaRPr>
          </a:p>
        </p:txBody>
      </p:sp>
      <p:graphicFrame>
        <p:nvGraphicFramePr>
          <p:cNvPr id="268315" name="Group 27"/>
          <p:cNvGraphicFramePr>
            <a:graphicFrameLocks noGrp="1"/>
          </p:cNvGraphicFramePr>
          <p:nvPr>
            <p:ph type="tbl" idx="4294967295"/>
          </p:nvPr>
        </p:nvGraphicFramePr>
        <p:xfrm>
          <a:off x="527050" y="1590675"/>
          <a:ext cx="8270875" cy="4551363"/>
        </p:xfrm>
        <a:graphic>
          <a:graphicData uri="http://schemas.openxmlformats.org/drawingml/2006/table">
            <a:tbl>
              <a:tblPr/>
              <a:tblGrid>
                <a:gridCol w="1967345"/>
                <a:gridCol w="6303818"/>
              </a:tblGrid>
              <a:tr h="6950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20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Disjuntor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probabilidade de reignição</a:t>
                      </a:r>
                    </a:p>
                    <a:p>
                      <a:pPr marL="0" marR="0" lvl="0" indent="0" algn="l" defTabSz="914400" rtl="0" eaLnBrk="1" fontAlgn="base" latinLnBrk="0" hangingPunct="1">
                        <a:lnSpc>
                          <a:spcPct val="100000"/>
                        </a:lnSpc>
                        <a:spcBef>
                          <a:spcPts val="480"/>
                        </a:spcBef>
                        <a:spcAft>
                          <a:spcPts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perfuração no bocal de sopro (“nozzle“)</a:t>
                      </a:r>
                    </a:p>
                    <a:p>
                      <a:pPr marL="0" marR="0" lvl="0" indent="0" algn="l" defTabSz="914400" rtl="0" eaLnBrk="1" fontAlgn="base" latinLnBrk="0" hangingPunct="1">
                        <a:lnSpc>
                          <a:spcPct val="100000"/>
                        </a:lnSpc>
                        <a:spcBef>
                          <a:spcPts val="480"/>
                        </a:spcBef>
                        <a:spcAft>
                          <a:spcPts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Aumenta os intervalos de manutenção</a:t>
                      </a:r>
                      <a:endParaRPr kumimoji="0" lang="de-CH" sz="14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20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o desarme dos sistemas de proteção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variações bruscas de tensão nos capacitores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Aumenta a sua vida útil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534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sistêmicos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transitórios e picos de tensão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operação de pára-raios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Melhora a qualidade da energia elétrica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Benefícios da </a:t>
            </a:r>
            <a:r>
              <a:rPr lang="de-CH" u="sng" smtClean="0">
                <a:solidFill>
                  <a:srgbClr val="006600"/>
                </a:solidFill>
                <a:latin typeface="Tahoma" pitchFamily="34" charset="0"/>
                <a:cs typeface="Tahoma" pitchFamily="34" charset="0"/>
              </a:rPr>
              <a:t>energização controlada </a:t>
            </a:r>
            <a:r>
              <a:rPr lang="de-CH" smtClean="0">
                <a:latin typeface="Tahoma" pitchFamily="34" charset="0"/>
                <a:cs typeface="Tahoma" pitchFamily="34" charset="0"/>
              </a:rPr>
              <a:t>de banco de capacitores</a:t>
            </a:r>
            <a:endParaRPr lang="de-CH" i="0" smtClean="0">
              <a:latin typeface="Tahoma" pitchFamily="34" charset="0"/>
              <a:cs typeface="Tahoma" pitchFamily="34" charset="0"/>
            </a:endParaRPr>
          </a:p>
        </p:txBody>
      </p:sp>
      <p:graphicFrame>
        <p:nvGraphicFramePr>
          <p:cNvPr id="213017" name="Group 25"/>
          <p:cNvGraphicFramePr>
            <a:graphicFrameLocks noGrp="1"/>
          </p:cNvGraphicFramePr>
          <p:nvPr>
            <p:ph type="tbl" idx="1"/>
          </p:nvPr>
        </p:nvGraphicFramePr>
        <p:xfrm>
          <a:off x="166688" y="1409700"/>
          <a:ext cx="8797925" cy="4759325"/>
        </p:xfrm>
        <a:graphic>
          <a:graphicData uri="http://schemas.openxmlformats.org/drawingml/2006/table">
            <a:tbl>
              <a:tblPr/>
              <a:tblGrid>
                <a:gridCol w="1842654"/>
                <a:gridCol w="6954982"/>
              </a:tblGrid>
              <a:tr h="5873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20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4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8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Disjuntor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o desgaste/queima dos contatos (</a:t>
                      </a:r>
                      <a:r>
                        <a:rPr kumimoji="0" lang="de-CH" sz="16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107 T60 </a:t>
                      </a:r>
                      <a:r>
                        <a:rPr kumimoji="0" lang="de-CH" sz="1600" b="1" i="0" u="none" strike="noStrike" cap="none" normalizeH="0" baseline="0" dirty="0" smtClean="0">
                          <a:ln>
                            <a:noFill/>
                          </a:ln>
                          <a:solidFill>
                            <a:srgbClr val="006600"/>
                          </a:solidFill>
                          <a:effectLst/>
                          <a:latin typeface="Tahoma" pitchFamily="34" charset="0"/>
                          <a:ea typeface="Tahoma" pitchFamily="34" charset="0"/>
                          <a:cs typeface="Tahoma" pitchFamily="34" charset="0"/>
                          <a:sym typeface="Wingdings" pitchFamily="2" charset="2"/>
                        </a:rPr>
                        <a:t> 3.4 T60</a:t>
                      </a: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sym typeface="Wingdings" pitchFamily="2" charset="2"/>
                        </a:rPr>
                        <a:t>)</a:t>
                      </a: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as forças eletrodinâmicas das correntes no disjuntor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resitores de pré-inserção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Aumenta a disponibilidade do disjuntor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392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Altas correntes de enegização envelhece o banco de capacitores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o desarme dos sistemas de proteção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reatores limitadores</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interferência  nos circuitos secundários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661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sobretensões em terminais remotos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Melhora a qualidade da energia elétrica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t>Benefícios da </a:t>
            </a:r>
            <a:r>
              <a:rPr lang="de-CH" u="sng" smtClean="0">
                <a:solidFill>
                  <a:srgbClr val="006600"/>
                </a:solidFill>
              </a:rPr>
              <a:t>energização controlada </a:t>
            </a:r>
            <a:r>
              <a:rPr lang="de-CH" smtClean="0"/>
              <a:t>de linhas de transmissão</a:t>
            </a:r>
            <a:endParaRPr lang="de-CH" i="0" smtClean="0"/>
          </a:p>
        </p:txBody>
      </p:sp>
      <p:graphicFrame>
        <p:nvGraphicFramePr>
          <p:cNvPr id="216089" name="Group 25"/>
          <p:cNvGraphicFramePr>
            <a:graphicFrameLocks noGrp="1"/>
          </p:cNvGraphicFramePr>
          <p:nvPr>
            <p:ph type="tbl" idx="1"/>
          </p:nvPr>
        </p:nvGraphicFramePr>
        <p:xfrm>
          <a:off x="636588" y="1933575"/>
          <a:ext cx="8132762" cy="3468688"/>
        </p:xfrm>
        <a:graphic>
          <a:graphicData uri="http://schemas.openxmlformats.org/drawingml/2006/table">
            <a:tbl>
              <a:tblPr/>
              <a:tblGrid>
                <a:gridCol w="1911927"/>
                <a:gridCol w="6220691"/>
              </a:tblGrid>
              <a:tr h="6026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ETH Ligh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4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38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Disjuntor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os resistores de pré-inserção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Aumento da disponibilidade do disjuntor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36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Redução das sobretensões na linha de transmissão</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Redução na distância fase-fase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4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sistêmicos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desarme de sistemas de proteção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t>Benefícios da </a:t>
            </a:r>
            <a:r>
              <a:rPr lang="de-CH" u="sng" smtClean="0">
                <a:solidFill>
                  <a:srgbClr val="006600"/>
                </a:solidFill>
              </a:rPr>
              <a:t>energização controlada </a:t>
            </a:r>
            <a:r>
              <a:rPr lang="de-CH" smtClean="0"/>
              <a:t>de </a:t>
            </a:r>
            <a:r>
              <a:rPr lang="de-CH" smtClean="0">
                <a:latin typeface="Tahoma" pitchFamily="34" charset="0"/>
                <a:cs typeface="Tahoma" pitchFamily="34" charset="0"/>
              </a:rPr>
              <a:t>reatores</a:t>
            </a:r>
            <a:endParaRPr lang="de-CH" i="0" smtClean="0">
              <a:latin typeface="Tahoma" pitchFamily="34" charset="0"/>
              <a:cs typeface="Tahoma" pitchFamily="34" charset="0"/>
            </a:endParaRPr>
          </a:p>
        </p:txBody>
      </p:sp>
      <p:graphicFrame>
        <p:nvGraphicFramePr>
          <p:cNvPr id="23" name="Group 25"/>
          <p:cNvGraphicFramePr>
            <a:graphicFrameLocks/>
          </p:cNvGraphicFramePr>
          <p:nvPr/>
        </p:nvGraphicFramePr>
        <p:xfrm>
          <a:off x="498475" y="1420813"/>
          <a:ext cx="8396288" cy="4089400"/>
        </p:xfrm>
        <a:graphic>
          <a:graphicData uri="http://schemas.openxmlformats.org/drawingml/2006/table">
            <a:tbl>
              <a:tblPr/>
              <a:tblGrid>
                <a:gridCol w="1814945"/>
                <a:gridCol w="6580909"/>
              </a:tblGrid>
              <a:tr h="6026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ETH Ligh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4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38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Reator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Aumento na expectativa de vida útil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corrente de energização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1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os resistores de pré-inserção no disjuntor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desarme de sistemas de proteção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4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sistêmicos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as sobretensões no sistema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possibilidade de ressonâncias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interação simpática entre transformadores</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Melhora a qualidade da energia elétrica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t>Benefícios da </a:t>
            </a:r>
            <a:r>
              <a:rPr lang="de-CH" u="sng" smtClean="0">
                <a:solidFill>
                  <a:srgbClr val="006600"/>
                </a:solidFill>
              </a:rPr>
              <a:t>energização controlada </a:t>
            </a:r>
            <a:r>
              <a:rPr lang="de-CH" smtClean="0"/>
              <a:t>de transformadores</a:t>
            </a:r>
            <a:endParaRPr lang="de-CH" i="0" smtClean="0">
              <a:latin typeface="Tahoma" pitchFamily="34" charset="0"/>
              <a:cs typeface="Tahoma" pitchFamily="34" charset="0"/>
            </a:endParaRPr>
          </a:p>
        </p:txBody>
      </p:sp>
      <p:graphicFrame>
        <p:nvGraphicFramePr>
          <p:cNvPr id="23" name="Group 25"/>
          <p:cNvGraphicFramePr>
            <a:graphicFrameLocks/>
          </p:cNvGraphicFramePr>
          <p:nvPr/>
        </p:nvGraphicFramePr>
        <p:xfrm>
          <a:off x="498475" y="1420813"/>
          <a:ext cx="8396288" cy="4708525"/>
        </p:xfrm>
        <a:graphic>
          <a:graphicData uri="http://schemas.openxmlformats.org/drawingml/2006/table">
            <a:tbl>
              <a:tblPr/>
              <a:tblGrid>
                <a:gridCol w="1939635"/>
                <a:gridCol w="6456219"/>
              </a:tblGrid>
              <a:tr h="6026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ETH Light" pitchFamily="2"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24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Implicações Técnicas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38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Transformador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corrente de energização (“inrush“)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as forças eletromecânicas internas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tensão brusca aplicada nos enrolamentos</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probabilidade da ressonâncias internas Aumento na expectativa de vida útil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63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Componentes adjacentes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os resistores de pré-inserção no disjuntor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Evita desarme de sistemas de proteção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43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Aspectos sistêmicos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os transitórios eletromagnéticos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as sobretensões no sistema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possibilidade de ressonâncias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Reduz a interação simpática entre transformadores</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de-CH" sz="1800" b="1" i="0" u="none" strike="noStrike" cap="none" normalizeH="0" baseline="0" dirty="0" smtClean="0">
                          <a:ln>
                            <a:noFill/>
                          </a:ln>
                          <a:solidFill>
                            <a:srgbClr val="006600"/>
                          </a:solidFill>
                          <a:effectLst/>
                          <a:latin typeface="Tahoma" pitchFamily="34" charset="0"/>
                          <a:ea typeface="Tahoma" pitchFamily="34" charset="0"/>
                          <a:cs typeface="Tahoma" pitchFamily="34" charset="0"/>
                        </a:rPr>
                        <a:t>Melhora a qualidade da energia elétrica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z="2400" smtClean="0"/>
              <a:t>Conclusões</a:t>
            </a:r>
            <a:endParaRPr lang="de-DE" sz="2400" smtClean="0"/>
          </a:p>
        </p:txBody>
      </p:sp>
      <p:sp>
        <p:nvSpPr>
          <p:cNvPr id="31747" name="Rectangle 4"/>
          <p:cNvSpPr>
            <a:spLocks noChangeArrowheads="1"/>
          </p:cNvSpPr>
          <p:nvPr/>
        </p:nvSpPr>
        <p:spPr bwMode="auto">
          <a:xfrm>
            <a:off x="381000" y="1454150"/>
            <a:ext cx="8356600" cy="4494213"/>
          </a:xfrm>
          <a:prstGeom prst="rect">
            <a:avLst/>
          </a:prstGeom>
          <a:noFill/>
          <a:ln w="25400">
            <a:noFill/>
            <a:miter lim="800000"/>
            <a:headEnd/>
            <a:tailEnd/>
          </a:ln>
        </p:spPr>
        <p:txBody>
          <a:bodyPr anchor="ctr">
            <a:spAutoFit/>
          </a:bodyPr>
          <a:lstStyle/>
          <a:p>
            <a:pPr algn="ctr" eaLnBrk="0" hangingPunct="0"/>
            <a:r>
              <a:rPr lang="pt-PT" sz="2200" b="1">
                <a:solidFill>
                  <a:srgbClr val="006600"/>
                </a:solidFill>
                <a:latin typeface="Tahoma" pitchFamily="34" charset="0"/>
                <a:cs typeface="Tahoma" pitchFamily="34" charset="0"/>
              </a:rPr>
              <a:t>O chaveamento randômico, ou seja, </a:t>
            </a:r>
            <a:r>
              <a:rPr lang="pt-PT" sz="2200" b="1" u="sng">
                <a:latin typeface="Tahoma" pitchFamily="34" charset="0"/>
                <a:cs typeface="Tahoma" pitchFamily="34" charset="0"/>
              </a:rPr>
              <a:t>não controlado</a:t>
            </a:r>
            <a:r>
              <a:rPr lang="pt-PT" sz="2200" b="1">
                <a:solidFill>
                  <a:srgbClr val="006600"/>
                </a:solidFill>
                <a:latin typeface="Tahoma" pitchFamily="34" charset="0"/>
                <a:cs typeface="Tahoma" pitchFamily="34" charset="0"/>
              </a:rPr>
              <a:t>, de banco de capacitores, reatores, linhas de transmissão e transformadores produzem transitórios elétromagnéticos que podem causar falhas em equipamentos, problemas com a qualidade da energia elétrica e operações incorretas dos sistemas de proteção.</a:t>
            </a:r>
          </a:p>
          <a:p>
            <a:pPr algn="ctr" eaLnBrk="0" hangingPunct="0"/>
            <a:endParaRPr lang="pt-BR" sz="2200" b="1">
              <a:solidFill>
                <a:srgbClr val="006600"/>
              </a:solidFill>
              <a:latin typeface="Tahoma" pitchFamily="34" charset="0"/>
              <a:cs typeface="Tahoma" pitchFamily="34" charset="0"/>
            </a:endParaRPr>
          </a:p>
          <a:p>
            <a:pPr algn="ctr" eaLnBrk="0" hangingPunct="0"/>
            <a:r>
              <a:rPr lang="pt-PT" sz="2200" b="1">
                <a:solidFill>
                  <a:srgbClr val="006600"/>
                </a:solidFill>
                <a:latin typeface="Tahoma" pitchFamily="34" charset="0"/>
                <a:cs typeface="Tahoma" pitchFamily="34" charset="0"/>
              </a:rPr>
              <a:t>A eficácia do chaveamento controlado depende fundamentalmente da consistência/repetibilidade do tempo de operação e da taxa de redução e/ou crescimento da suportabilidade  dielétrica entre os contatos do disjuntor.</a:t>
            </a:r>
          </a:p>
          <a:p>
            <a:pPr algn="ctr" eaLnBrk="0" hangingPunct="0"/>
            <a:endParaRPr lang="pt-PT" sz="2200" b="1">
              <a:solidFill>
                <a:srgbClr val="006600"/>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z="2400" smtClean="0"/>
              <a:t>Conclusões</a:t>
            </a:r>
            <a:endParaRPr lang="de-DE" sz="2400" smtClean="0"/>
          </a:p>
        </p:txBody>
      </p:sp>
      <p:sp>
        <p:nvSpPr>
          <p:cNvPr id="32771" name="Rectangle 4"/>
          <p:cNvSpPr>
            <a:spLocks noChangeArrowheads="1"/>
          </p:cNvSpPr>
          <p:nvPr/>
        </p:nvSpPr>
        <p:spPr bwMode="auto">
          <a:xfrm>
            <a:off x="304800" y="1476375"/>
            <a:ext cx="8407400" cy="3816350"/>
          </a:xfrm>
          <a:prstGeom prst="rect">
            <a:avLst/>
          </a:prstGeom>
          <a:noFill/>
          <a:ln w="25400">
            <a:noFill/>
            <a:miter lim="800000"/>
            <a:headEnd/>
            <a:tailEnd/>
          </a:ln>
        </p:spPr>
        <p:txBody>
          <a:bodyPr anchor="ctr">
            <a:spAutoFit/>
          </a:bodyPr>
          <a:lstStyle/>
          <a:p>
            <a:pPr algn="ctr" eaLnBrk="0" hangingPunct="0"/>
            <a:r>
              <a:rPr lang="pt-PT" sz="2200" b="1">
                <a:solidFill>
                  <a:srgbClr val="006600"/>
                </a:solidFill>
                <a:latin typeface="Tahoma" pitchFamily="34" charset="0"/>
                <a:cs typeface="Tahoma" pitchFamily="34" charset="0"/>
              </a:rPr>
              <a:t>Os benefícios do chaveamento controlado </a:t>
            </a:r>
            <a:r>
              <a:rPr lang="pt-PT" sz="2200" b="1" u="sng">
                <a:latin typeface="Tahoma" pitchFamily="34" charset="0"/>
                <a:cs typeface="Tahoma" pitchFamily="34" charset="0"/>
              </a:rPr>
              <a:t>são inegáveis</a:t>
            </a:r>
            <a:r>
              <a:rPr lang="pt-PT" sz="2200" b="1">
                <a:solidFill>
                  <a:srgbClr val="006600"/>
                </a:solidFill>
                <a:latin typeface="Tahoma" pitchFamily="34" charset="0"/>
                <a:cs typeface="Tahoma" pitchFamily="34" charset="0"/>
              </a:rPr>
              <a:t>,   imediatos e duradouros. A flexibilidade, confiabilidade, facilidade de uso e o custo global de sua implementação irão beneficiar a operação do sistema elétrico nacional.</a:t>
            </a:r>
          </a:p>
          <a:p>
            <a:pPr algn="ctr" eaLnBrk="0" hangingPunct="0"/>
            <a:endParaRPr lang="pt-BR" sz="2200" b="1">
              <a:solidFill>
                <a:srgbClr val="006600"/>
              </a:solidFill>
              <a:latin typeface="Tahoma" pitchFamily="34" charset="0"/>
              <a:cs typeface="Tahoma" pitchFamily="34" charset="0"/>
            </a:endParaRPr>
          </a:p>
          <a:p>
            <a:pPr algn="ctr" eaLnBrk="0" hangingPunct="0"/>
            <a:r>
              <a:rPr lang="pt-PT" sz="2200" b="1">
                <a:solidFill>
                  <a:srgbClr val="006600"/>
                </a:solidFill>
                <a:latin typeface="Tahoma" pitchFamily="34" charset="0"/>
                <a:cs typeface="Tahoma" pitchFamily="34" charset="0"/>
              </a:rPr>
              <a:t>O chaveamento controlado de equipamentos de alta tensão reduz consideravelmente os desgastes dos componentes nos disjuntores e os transitórios decorrentes de manobras, melhorando a qualidade de energia e aumentando a expectativa de vida dos ativos do sistema elétrico.</a:t>
            </a:r>
          </a:p>
        </p:txBody>
      </p:sp>
      <p:sp>
        <p:nvSpPr>
          <p:cNvPr id="4" name="Rectangle 5"/>
          <p:cNvSpPr txBox="1">
            <a:spLocks noChangeArrowheads="1"/>
          </p:cNvSpPr>
          <p:nvPr/>
        </p:nvSpPr>
        <p:spPr bwMode="auto">
          <a:xfrm>
            <a:off x="3352800" y="5597525"/>
            <a:ext cx="5708650" cy="873125"/>
          </a:xfrm>
          <a:prstGeom prst="rect">
            <a:avLst/>
          </a:prstGeom>
          <a:noFill/>
          <a:ln>
            <a:miter lim="800000"/>
            <a:headEnd/>
            <a:tailEnd/>
          </a:ln>
        </p:spPr>
        <p:txBody>
          <a:bodyPr/>
          <a:lstStyle/>
          <a:p>
            <a:pPr>
              <a:lnSpc>
                <a:spcPct val="90000"/>
              </a:lnSpc>
              <a:spcBef>
                <a:spcPct val="20000"/>
              </a:spcBef>
              <a:defRPr/>
            </a:pPr>
            <a:r>
              <a:rPr lang="de-CH" sz="1800" b="1" kern="0" dirty="0">
                <a:solidFill>
                  <a:srgbClr val="4D4D4D"/>
                </a:solidFill>
                <a:latin typeface="+mn-lt"/>
                <a:cs typeface="+mn-cs"/>
              </a:rPr>
              <a:t>Parte das animações gráficas teve como base a apresentação de Klaus Fröhlich, da Swiss Federal Institute of Technology (ETH), Zürich, Switzerland</a:t>
            </a:r>
            <a:endParaRPr lang="de-DE" sz="1800" b="1" kern="0" dirty="0">
              <a:solidFill>
                <a:srgbClr val="4D4D4D"/>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49250" y="282575"/>
            <a:ext cx="8172450" cy="468313"/>
          </a:xfrm>
          <a:prstGeom prst="rect">
            <a:avLst/>
          </a:prstGeom>
        </p:spPr>
        <p:txBody>
          <a:bodyPr/>
          <a:lstStyle/>
          <a:p>
            <a:pPr algn="ctr">
              <a:defRPr/>
            </a:pPr>
            <a:r>
              <a:rPr lang="de-CH" sz="2800" b="1" i="1" kern="0" dirty="0">
                <a:latin typeface="Tahoma" pitchFamily="34" charset="0"/>
                <a:ea typeface="Tahoma" pitchFamily="34" charset="0"/>
                <a:cs typeface="Tahoma" pitchFamily="34" charset="0"/>
              </a:rPr>
              <a:t>Chaveamento Controlado – Qual o objetivo?</a:t>
            </a:r>
          </a:p>
        </p:txBody>
      </p:sp>
      <p:sp>
        <p:nvSpPr>
          <p:cNvPr id="6" name="Rectangle 3"/>
          <p:cNvSpPr txBox="1">
            <a:spLocks noChangeArrowheads="1"/>
          </p:cNvSpPr>
          <p:nvPr/>
        </p:nvSpPr>
        <p:spPr bwMode="auto">
          <a:xfrm>
            <a:off x="111125" y="1309688"/>
            <a:ext cx="8866188" cy="2043112"/>
          </a:xfrm>
          <a:prstGeom prst="rect">
            <a:avLst/>
          </a:prstGeom>
          <a:noFill/>
          <a:ln>
            <a:miter lim="800000"/>
            <a:headEnd/>
            <a:tailEnd/>
          </a:ln>
        </p:spPr>
        <p:txBody>
          <a:bodyPr/>
          <a:lstStyle/>
          <a:p>
            <a:pPr marL="171450" algn="ctr">
              <a:spcBef>
                <a:spcPts val="0"/>
              </a:spcBef>
              <a:defRPr/>
            </a:pPr>
            <a:r>
              <a:rPr lang="de-CH" sz="3200" b="1" kern="0" dirty="0">
                <a:solidFill>
                  <a:srgbClr val="006600"/>
                </a:solidFill>
                <a:latin typeface="Tahoma" pitchFamily="34" charset="0"/>
                <a:ea typeface="Tahoma" pitchFamily="34" charset="0"/>
                <a:cs typeface="Tahoma" pitchFamily="34" charset="0"/>
              </a:rPr>
              <a:t>Abrir ou fechar um disjuntor em </a:t>
            </a:r>
            <a:r>
              <a:rPr lang="de-CH" sz="3200" b="1" kern="0" dirty="0">
                <a:solidFill>
                  <a:srgbClr val="006600"/>
                </a:solidFill>
                <a:latin typeface="Tahoma" pitchFamily="34" charset="0"/>
                <a:ea typeface="Tahoma" pitchFamily="34" charset="0"/>
                <a:cs typeface="Tahoma" pitchFamily="34" charset="0"/>
              </a:rPr>
              <a:t>instantes </a:t>
            </a:r>
            <a:r>
              <a:rPr lang="de-CH" sz="3200" b="1" kern="0" dirty="0">
                <a:solidFill>
                  <a:srgbClr val="006600"/>
                </a:solidFill>
                <a:latin typeface="Tahoma" pitchFamily="34" charset="0"/>
                <a:ea typeface="Tahoma" pitchFamily="34" charset="0"/>
                <a:cs typeface="Tahoma" pitchFamily="34" charset="0"/>
              </a:rPr>
              <a:t>apropriados de forma a reduzir os desgastes de seus componentes</a:t>
            </a:r>
          </a:p>
        </p:txBody>
      </p:sp>
      <p:sp>
        <p:nvSpPr>
          <p:cNvPr id="8" name="Rectangle 3"/>
          <p:cNvSpPr txBox="1">
            <a:spLocks noChangeArrowheads="1"/>
          </p:cNvSpPr>
          <p:nvPr/>
        </p:nvSpPr>
        <p:spPr bwMode="auto">
          <a:xfrm>
            <a:off x="319088" y="3892550"/>
            <a:ext cx="8312150" cy="1731963"/>
          </a:xfrm>
          <a:prstGeom prst="rect">
            <a:avLst/>
          </a:prstGeom>
          <a:noFill/>
          <a:ln>
            <a:miter lim="800000"/>
            <a:headEnd/>
            <a:tailEnd/>
          </a:ln>
        </p:spPr>
        <p:txBody>
          <a:bodyPr/>
          <a:lstStyle/>
          <a:p>
            <a:pPr indent="-342900" algn="ctr">
              <a:spcBef>
                <a:spcPct val="20000"/>
              </a:spcBef>
              <a:defRPr/>
            </a:pPr>
            <a:r>
              <a:rPr lang="de-CH" sz="3200" b="1" kern="0" dirty="0">
                <a:solidFill>
                  <a:srgbClr val="006600"/>
                </a:solidFill>
                <a:latin typeface="Tahoma" pitchFamily="34" charset="0"/>
                <a:ea typeface="Tahoma" pitchFamily="34" charset="0"/>
                <a:cs typeface="Tahoma" pitchFamily="34" charset="0"/>
              </a:rPr>
              <a:t>Reduzir ou eliminar os transitórios eletromagnéticos no sistema elétrico decorrentes da manobra de disjuntores</a:t>
            </a:r>
            <a:br>
              <a:rPr lang="de-CH" sz="3200" b="1" kern="0" dirty="0">
                <a:solidFill>
                  <a:srgbClr val="006600"/>
                </a:solidFill>
                <a:latin typeface="Tahoma" pitchFamily="34" charset="0"/>
                <a:ea typeface="Tahoma" pitchFamily="34" charset="0"/>
                <a:cs typeface="Tahoma" pitchFamily="34" charset="0"/>
              </a:rPr>
            </a:br>
            <a:endParaRPr lang="de-CH" sz="3200" b="1" kern="0" dirty="0">
              <a:solidFill>
                <a:srgbClr val="006600"/>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bwMode="auto">
          <a:xfrm>
            <a:off x="0" y="215900"/>
            <a:ext cx="9144000" cy="468313"/>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Alvo no zero da tensão (banco de capacitores)</a:t>
            </a:r>
          </a:p>
        </p:txBody>
      </p:sp>
      <p:sp>
        <p:nvSpPr>
          <p:cNvPr id="33795" name="Line 3"/>
          <p:cNvSpPr>
            <a:spLocks noChangeShapeType="1"/>
          </p:cNvSpPr>
          <p:nvPr/>
        </p:nvSpPr>
        <p:spPr bwMode="auto">
          <a:xfrm>
            <a:off x="1690688" y="4759325"/>
            <a:ext cx="7162800" cy="0"/>
          </a:xfrm>
          <a:prstGeom prst="line">
            <a:avLst/>
          </a:prstGeom>
          <a:noFill/>
          <a:ln w="28575">
            <a:solidFill>
              <a:schemeClr val="tx1"/>
            </a:solidFill>
            <a:round/>
            <a:headEnd/>
            <a:tailEnd type="triangle" w="med" len="med"/>
          </a:ln>
        </p:spPr>
        <p:txBody>
          <a:bodyPr/>
          <a:lstStyle/>
          <a:p>
            <a:endParaRPr lang="pt-BR"/>
          </a:p>
        </p:txBody>
      </p:sp>
      <p:sp>
        <p:nvSpPr>
          <p:cNvPr id="33796" name="Line 4"/>
          <p:cNvSpPr>
            <a:spLocks noChangeShapeType="1"/>
          </p:cNvSpPr>
          <p:nvPr/>
        </p:nvSpPr>
        <p:spPr bwMode="auto">
          <a:xfrm flipV="1">
            <a:off x="1843088" y="1558925"/>
            <a:ext cx="0" cy="3352800"/>
          </a:xfrm>
          <a:prstGeom prst="line">
            <a:avLst/>
          </a:prstGeom>
          <a:noFill/>
          <a:ln w="28575">
            <a:solidFill>
              <a:schemeClr val="tx1"/>
            </a:solidFill>
            <a:round/>
            <a:headEnd/>
            <a:tailEnd type="triangle" w="med" len="med"/>
          </a:ln>
        </p:spPr>
        <p:txBody>
          <a:bodyPr/>
          <a:lstStyle/>
          <a:p>
            <a:endParaRPr lang="pt-BR"/>
          </a:p>
        </p:txBody>
      </p:sp>
      <p:sp>
        <p:nvSpPr>
          <p:cNvPr id="33797" name="Freeform 5"/>
          <p:cNvSpPr>
            <a:spLocks/>
          </p:cNvSpPr>
          <p:nvPr/>
        </p:nvSpPr>
        <p:spPr bwMode="auto">
          <a:xfrm>
            <a:off x="1354138" y="3471863"/>
            <a:ext cx="7705725" cy="1270000"/>
          </a:xfrm>
          <a:custGeom>
            <a:avLst/>
            <a:gdLst>
              <a:gd name="T0" fmla="*/ 609422815 w 1287"/>
              <a:gd name="T1" fmla="*/ 801698849 h 1812"/>
              <a:gd name="T2" fmla="*/ 1218845629 w 1287"/>
              <a:gd name="T3" fmla="*/ 707381574 h 1812"/>
              <a:gd name="T4" fmla="*/ 2043358266 w 1287"/>
              <a:gd name="T5" fmla="*/ 616010986 h 1812"/>
              <a:gd name="T6" fmla="*/ 2147483647 w 1287"/>
              <a:gd name="T7" fmla="*/ 527588311 h 1812"/>
              <a:gd name="T8" fmla="*/ 2147483647 w 1287"/>
              <a:gd name="T9" fmla="*/ 441130912 h 1812"/>
              <a:gd name="T10" fmla="*/ 2147483647 w 1287"/>
              <a:gd name="T11" fmla="*/ 363024443 h 1812"/>
              <a:gd name="T12" fmla="*/ 2147483647 w 1287"/>
              <a:gd name="T13" fmla="*/ 289829849 h 1812"/>
              <a:gd name="T14" fmla="*/ 2147483647 w 1287"/>
              <a:gd name="T15" fmla="*/ 222039062 h 1812"/>
              <a:gd name="T16" fmla="*/ 2147483647 w 1287"/>
              <a:gd name="T17" fmla="*/ 164564525 h 1812"/>
              <a:gd name="T18" fmla="*/ 2147483647 w 1287"/>
              <a:gd name="T19" fmla="*/ 112493137 h 1812"/>
              <a:gd name="T20" fmla="*/ 2147483647 w 1287"/>
              <a:gd name="T21" fmla="*/ 67790809 h 1812"/>
              <a:gd name="T22" fmla="*/ 2147483647 w 1287"/>
              <a:gd name="T23" fmla="*/ 23579111 h 1812"/>
              <a:gd name="T24" fmla="*/ 2147483647 w 1287"/>
              <a:gd name="T25" fmla="*/ 13263512 h 1812"/>
              <a:gd name="T26" fmla="*/ 2147483647 w 1287"/>
              <a:gd name="T27" fmla="*/ 57474515 h 1812"/>
              <a:gd name="T28" fmla="*/ 2147483647 w 1287"/>
              <a:gd name="T29" fmla="*/ 101686225 h 1812"/>
              <a:gd name="T30" fmla="*/ 2147483647 w 1287"/>
              <a:gd name="T31" fmla="*/ 151301018 h 1812"/>
              <a:gd name="T32" fmla="*/ 2147483647 w 1287"/>
              <a:gd name="T33" fmla="*/ 208775556 h 1812"/>
              <a:gd name="T34" fmla="*/ 2147483647 w 1287"/>
              <a:gd name="T35" fmla="*/ 274110450 h 1812"/>
              <a:gd name="T36" fmla="*/ 2147483647 w 1287"/>
              <a:gd name="T37" fmla="*/ 344848449 h 1812"/>
              <a:gd name="T38" fmla="*/ 2147483647 w 1287"/>
              <a:gd name="T39" fmla="*/ 422954918 h 1812"/>
              <a:gd name="T40" fmla="*/ 2147483647 w 1287"/>
              <a:gd name="T41" fmla="*/ 506465806 h 1812"/>
              <a:gd name="T42" fmla="*/ 2147483647 w 1287"/>
              <a:gd name="T43" fmla="*/ 595379099 h 1812"/>
              <a:gd name="T44" fmla="*/ 2147483647 w 1287"/>
              <a:gd name="T45" fmla="*/ 686749687 h 1812"/>
              <a:gd name="T46" fmla="*/ 2147483647 w 1287"/>
              <a:gd name="T47" fmla="*/ 780575642 h 1812"/>
              <a:gd name="T48" fmla="*/ 2147483647 w 1287"/>
              <a:gd name="T49" fmla="*/ 874402124 h 1812"/>
              <a:gd name="T50" fmla="*/ 2147483647 w 1287"/>
              <a:gd name="T51" fmla="*/ 809067230 h 1812"/>
              <a:gd name="T52" fmla="*/ 2147483647 w 1287"/>
              <a:gd name="T53" fmla="*/ 715241274 h 1812"/>
              <a:gd name="T54" fmla="*/ 2147483647 w 1287"/>
              <a:gd name="T55" fmla="*/ 623871387 h 1812"/>
              <a:gd name="T56" fmla="*/ 2147483647 w 1287"/>
              <a:gd name="T57" fmla="*/ 534957393 h 1812"/>
              <a:gd name="T58" fmla="*/ 2147483647 w 1287"/>
              <a:gd name="T59" fmla="*/ 448990612 h 1812"/>
              <a:gd name="T60" fmla="*/ 2147483647 w 1287"/>
              <a:gd name="T61" fmla="*/ 370884231 h 1812"/>
              <a:gd name="T62" fmla="*/ 2147483647 w 1287"/>
              <a:gd name="T63" fmla="*/ 295233656 h 1812"/>
              <a:gd name="T64" fmla="*/ 2147483647 w 1287"/>
              <a:gd name="T65" fmla="*/ 229898762 h 1812"/>
              <a:gd name="T66" fmla="*/ 2147483647 w 1287"/>
              <a:gd name="T67" fmla="*/ 169477012 h 1812"/>
              <a:gd name="T68" fmla="*/ 2147483647 w 1287"/>
              <a:gd name="T69" fmla="*/ 117405625 h 1812"/>
              <a:gd name="T70" fmla="*/ 2147483647 w 1287"/>
              <a:gd name="T71" fmla="*/ 73194616 h 1812"/>
              <a:gd name="T72" fmla="*/ 2147483647 w 1287"/>
              <a:gd name="T73" fmla="*/ 28982917 h 1812"/>
              <a:gd name="T74" fmla="*/ 2147483647 w 1287"/>
              <a:gd name="T75" fmla="*/ 10316297 h 1812"/>
              <a:gd name="T76" fmla="*/ 2147483647 w 1287"/>
              <a:gd name="T77" fmla="*/ 55018622 h 1812"/>
              <a:gd name="T78" fmla="*/ 2147483647 w 1287"/>
              <a:gd name="T79" fmla="*/ 99229631 h 1812"/>
              <a:gd name="T80" fmla="*/ 2147483647 w 1287"/>
              <a:gd name="T81" fmla="*/ 146388531 h 1812"/>
              <a:gd name="T82" fmla="*/ 2147483647 w 1287"/>
              <a:gd name="T83" fmla="*/ 200915856 h 1812"/>
              <a:gd name="T84" fmla="*/ 2147483647 w 1287"/>
              <a:gd name="T85" fmla="*/ 266250750 h 1812"/>
              <a:gd name="T86" fmla="*/ 2147483647 w 1287"/>
              <a:gd name="T87" fmla="*/ 336988750 h 1812"/>
              <a:gd name="T88" fmla="*/ 2147483647 w 1287"/>
              <a:gd name="T89" fmla="*/ 415095218 h 1812"/>
              <a:gd name="T90" fmla="*/ 2147483647 w 1287"/>
              <a:gd name="T91" fmla="*/ 498605405 h 1812"/>
              <a:gd name="T92" fmla="*/ 2147483647 w 1287"/>
              <a:gd name="T93" fmla="*/ 584572187 h 1812"/>
              <a:gd name="T94" fmla="*/ 2147483647 w 1287"/>
              <a:gd name="T95" fmla="*/ 675942074 h 1812"/>
              <a:gd name="T96" fmla="*/ 2147483647 w 1287"/>
              <a:gd name="T97" fmla="*/ 770260049 h 1812"/>
              <a:gd name="T98" fmla="*/ 2147483647 w 1287"/>
              <a:gd name="T99" fmla="*/ 864085830 h 1812"/>
              <a:gd name="T100" fmla="*/ 2147483647 w 1287"/>
              <a:gd name="T101" fmla="*/ 814471036 h 1812"/>
              <a:gd name="T102" fmla="*/ 2147483647 w 1287"/>
              <a:gd name="T103" fmla="*/ 720644379 h 1812"/>
              <a:gd name="T104" fmla="*/ 2147483647 w 1287"/>
              <a:gd name="T105" fmla="*/ 629274492 h 1812"/>
              <a:gd name="T106" fmla="*/ 2147483647 w 1287"/>
              <a:gd name="T107" fmla="*/ 537904605 h 1812"/>
              <a:gd name="T108" fmla="*/ 2147483647 w 1287"/>
              <a:gd name="T109" fmla="*/ 454394418 h 1812"/>
              <a:gd name="T110" fmla="*/ 2147483647 w 1287"/>
              <a:gd name="T111" fmla="*/ 373340124 h 1812"/>
              <a:gd name="T112" fmla="*/ 2147483647 w 1287"/>
              <a:gd name="T113" fmla="*/ 300146144 h 1812"/>
              <a:gd name="T114" fmla="*/ 2147483647 w 1287"/>
              <a:gd name="T115" fmla="*/ 232355356 h 1812"/>
              <a:gd name="T116" fmla="*/ 2147483647 w 1287"/>
              <a:gd name="T117" fmla="*/ 172424225 h 1812"/>
              <a:gd name="T118" fmla="*/ 2147483647 w 1287"/>
              <a:gd name="T119" fmla="*/ 120352837 h 18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87"/>
              <a:gd name="T181" fmla="*/ 0 h 1812"/>
              <a:gd name="T182" fmla="*/ 1287 w 1287"/>
              <a:gd name="T183" fmla="*/ 1812 h 181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87" h="1812">
                <a:moveTo>
                  <a:pt x="0" y="1812"/>
                </a:moveTo>
                <a:lnTo>
                  <a:pt x="0" y="1802"/>
                </a:lnTo>
                <a:lnTo>
                  <a:pt x="0" y="1791"/>
                </a:lnTo>
                <a:lnTo>
                  <a:pt x="6" y="1780"/>
                </a:lnTo>
                <a:lnTo>
                  <a:pt x="6" y="1764"/>
                </a:lnTo>
                <a:lnTo>
                  <a:pt x="6" y="1754"/>
                </a:lnTo>
                <a:lnTo>
                  <a:pt x="6" y="1743"/>
                </a:lnTo>
                <a:lnTo>
                  <a:pt x="6" y="1733"/>
                </a:lnTo>
                <a:lnTo>
                  <a:pt x="11" y="1722"/>
                </a:lnTo>
                <a:lnTo>
                  <a:pt x="11" y="1711"/>
                </a:lnTo>
                <a:lnTo>
                  <a:pt x="11" y="1701"/>
                </a:lnTo>
                <a:lnTo>
                  <a:pt x="11" y="1685"/>
                </a:lnTo>
                <a:lnTo>
                  <a:pt x="11" y="1674"/>
                </a:lnTo>
                <a:lnTo>
                  <a:pt x="17" y="1663"/>
                </a:lnTo>
                <a:lnTo>
                  <a:pt x="17" y="1653"/>
                </a:lnTo>
                <a:lnTo>
                  <a:pt x="17" y="1642"/>
                </a:lnTo>
                <a:lnTo>
                  <a:pt x="17" y="1632"/>
                </a:lnTo>
                <a:lnTo>
                  <a:pt x="17" y="1621"/>
                </a:lnTo>
                <a:lnTo>
                  <a:pt x="17" y="1605"/>
                </a:lnTo>
                <a:lnTo>
                  <a:pt x="23" y="1594"/>
                </a:lnTo>
                <a:lnTo>
                  <a:pt x="23" y="1584"/>
                </a:lnTo>
                <a:lnTo>
                  <a:pt x="23" y="1573"/>
                </a:lnTo>
                <a:lnTo>
                  <a:pt x="23" y="1562"/>
                </a:lnTo>
                <a:lnTo>
                  <a:pt x="23" y="1552"/>
                </a:lnTo>
                <a:lnTo>
                  <a:pt x="28" y="1541"/>
                </a:lnTo>
                <a:lnTo>
                  <a:pt x="28" y="1531"/>
                </a:lnTo>
                <a:lnTo>
                  <a:pt x="28" y="1520"/>
                </a:lnTo>
                <a:lnTo>
                  <a:pt x="28" y="1504"/>
                </a:lnTo>
                <a:lnTo>
                  <a:pt x="28" y="1493"/>
                </a:lnTo>
                <a:lnTo>
                  <a:pt x="34" y="1483"/>
                </a:lnTo>
                <a:lnTo>
                  <a:pt x="34" y="1472"/>
                </a:lnTo>
                <a:lnTo>
                  <a:pt x="34" y="1461"/>
                </a:lnTo>
                <a:lnTo>
                  <a:pt x="34" y="1451"/>
                </a:lnTo>
                <a:lnTo>
                  <a:pt x="34" y="1440"/>
                </a:lnTo>
                <a:lnTo>
                  <a:pt x="40" y="1430"/>
                </a:lnTo>
                <a:lnTo>
                  <a:pt x="40" y="1419"/>
                </a:lnTo>
                <a:lnTo>
                  <a:pt x="40" y="1403"/>
                </a:lnTo>
                <a:lnTo>
                  <a:pt x="40" y="1392"/>
                </a:lnTo>
                <a:lnTo>
                  <a:pt x="40" y="1382"/>
                </a:lnTo>
                <a:lnTo>
                  <a:pt x="45" y="1371"/>
                </a:lnTo>
                <a:lnTo>
                  <a:pt x="45" y="1361"/>
                </a:lnTo>
                <a:lnTo>
                  <a:pt x="45" y="1350"/>
                </a:lnTo>
                <a:lnTo>
                  <a:pt x="45" y="1339"/>
                </a:lnTo>
                <a:lnTo>
                  <a:pt x="45" y="1329"/>
                </a:lnTo>
                <a:lnTo>
                  <a:pt x="51" y="1318"/>
                </a:lnTo>
                <a:lnTo>
                  <a:pt x="51" y="1307"/>
                </a:lnTo>
                <a:lnTo>
                  <a:pt x="51" y="1297"/>
                </a:lnTo>
                <a:lnTo>
                  <a:pt x="51" y="1286"/>
                </a:lnTo>
                <a:lnTo>
                  <a:pt x="51" y="1275"/>
                </a:lnTo>
                <a:lnTo>
                  <a:pt x="57" y="1265"/>
                </a:lnTo>
                <a:lnTo>
                  <a:pt x="57" y="1254"/>
                </a:lnTo>
                <a:lnTo>
                  <a:pt x="57" y="1244"/>
                </a:lnTo>
                <a:lnTo>
                  <a:pt x="57" y="1233"/>
                </a:lnTo>
                <a:lnTo>
                  <a:pt x="57" y="1217"/>
                </a:lnTo>
                <a:lnTo>
                  <a:pt x="57" y="1206"/>
                </a:lnTo>
                <a:lnTo>
                  <a:pt x="62" y="1196"/>
                </a:lnTo>
                <a:lnTo>
                  <a:pt x="62" y="1185"/>
                </a:lnTo>
                <a:lnTo>
                  <a:pt x="62" y="1175"/>
                </a:lnTo>
                <a:lnTo>
                  <a:pt x="62" y="1164"/>
                </a:lnTo>
                <a:lnTo>
                  <a:pt x="62" y="1153"/>
                </a:lnTo>
                <a:lnTo>
                  <a:pt x="68" y="1143"/>
                </a:lnTo>
                <a:lnTo>
                  <a:pt x="68" y="1132"/>
                </a:lnTo>
                <a:lnTo>
                  <a:pt x="68" y="1121"/>
                </a:lnTo>
                <a:lnTo>
                  <a:pt x="68" y="1111"/>
                </a:lnTo>
                <a:lnTo>
                  <a:pt x="68" y="1100"/>
                </a:lnTo>
                <a:lnTo>
                  <a:pt x="74" y="1095"/>
                </a:lnTo>
                <a:lnTo>
                  <a:pt x="74" y="1084"/>
                </a:lnTo>
                <a:lnTo>
                  <a:pt x="74" y="1074"/>
                </a:lnTo>
                <a:lnTo>
                  <a:pt x="74" y="1063"/>
                </a:lnTo>
                <a:lnTo>
                  <a:pt x="74" y="1052"/>
                </a:lnTo>
                <a:lnTo>
                  <a:pt x="79" y="1042"/>
                </a:lnTo>
                <a:lnTo>
                  <a:pt x="79" y="1031"/>
                </a:lnTo>
                <a:lnTo>
                  <a:pt x="79" y="1020"/>
                </a:lnTo>
                <a:lnTo>
                  <a:pt x="79" y="1010"/>
                </a:lnTo>
                <a:lnTo>
                  <a:pt x="79" y="999"/>
                </a:lnTo>
                <a:lnTo>
                  <a:pt x="85" y="989"/>
                </a:lnTo>
                <a:lnTo>
                  <a:pt x="85" y="978"/>
                </a:lnTo>
                <a:lnTo>
                  <a:pt x="85" y="967"/>
                </a:lnTo>
                <a:lnTo>
                  <a:pt x="85" y="957"/>
                </a:lnTo>
                <a:lnTo>
                  <a:pt x="85" y="951"/>
                </a:lnTo>
                <a:lnTo>
                  <a:pt x="91" y="941"/>
                </a:lnTo>
                <a:lnTo>
                  <a:pt x="91" y="930"/>
                </a:lnTo>
                <a:lnTo>
                  <a:pt x="91" y="919"/>
                </a:lnTo>
                <a:lnTo>
                  <a:pt x="91" y="909"/>
                </a:lnTo>
                <a:lnTo>
                  <a:pt x="91" y="898"/>
                </a:lnTo>
                <a:lnTo>
                  <a:pt x="96" y="888"/>
                </a:lnTo>
                <a:lnTo>
                  <a:pt x="96" y="877"/>
                </a:lnTo>
                <a:lnTo>
                  <a:pt x="96" y="872"/>
                </a:lnTo>
                <a:lnTo>
                  <a:pt x="96" y="861"/>
                </a:lnTo>
                <a:lnTo>
                  <a:pt x="96" y="850"/>
                </a:lnTo>
                <a:lnTo>
                  <a:pt x="96" y="840"/>
                </a:lnTo>
                <a:lnTo>
                  <a:pt x="102" y="829"/>
                </a:lnTo>
                <a:lnTo>
                  <a:pt x="102" y="824"/>
                </a:lnTo>
                <a:lnTo>
                  <a:pt x="102" y="813"/>
                </a:lnTo>
                <a:lnTo>
                  <a:pt x="102" y="803"/>
                </a:lnTo>
                <a:lnTo>
                  <a:pt x="102" y="792"/>
                </a:lnTo>
                <a:lnTo>
                  <a:pt x="108" y="781"/>
                </a:lnTo>
                <a:lnTo>
                  <a:pt x="108" y="776"/>
                </a:lnTo>
                <a:lnTo>
                  <a:pt x="108" y="765"/>
                </a:lnTo>
                <a:lnTo>
                  <a:pt x="108" y="755"/>
                </a:lnTo>
                <a:lnTo>
                  <a:pt x="108" y="744"/>
                </a:lnTo>
                <a:lnTo>
                  <a:pt x="113" y="739"/>
                </a:lnTo>
                <a:lnTo>
                  <a:pt x="113" y="728"/>
                </a:lnTo>
                <a:lnTo>
                  <a:pt x="113" y="717"/>
                </a:lnTo>
                <a:lnTo>
                  <a:pt x="113" y="712"/>
                </a:lnTo>
                <a:lnTo>
                  <a:pt x="113" y="702"/>
                </a:lnTo>
                <a:lnTo>
                  <a:pt x="119" y="691"/>
                </a:lnTo>
                <a:lnTo>
                  <a:pt x="119" y="686"/>
                </a:lnTo>
                <a:lnTo>
                  <a:pt x="119" y="675"/>
                </a:lnTo>
                <a:lnTo>
                  <a:pt x="119" y="664"/>
                </a:lnTo>
                <a:lnTo>
                  <a:pt x="119" y="659"/>
                </a:lnTo>
                <a:lnTo>
                  <a:pt x="125" y="648"/>
                </a:lnTo>
                <a:lnTo>
                  <a:pt x="125" y="638"/>
                </a:lnTo>
                <a:lnTo>
                  <a:pt x="125" y="632"/>
                </a:lnTo>
                <a:lnTo>
                  <a:pt x="125" y="622"/>
                </a:lnTo>
                <a:lnTo>
                  <a:pt x="125" y="611"/>
                </a:lnTo>
                <a:lnTo>
                  <a:pt x="130" y="606"/>
                </a:lnTo>
                <a:lnTo>
                  <a:pt x="130" y="595"/>
                </a:lnTo>
                <a:lnTo>
                  <a:pt x="130" y="590"/>
                </a:lnTo>
                <a:lnTo>
                  <a:pt x="130" y="579"/>
                </a:lnTo>
                <a:lnTo>
                  <a:pt x="130" y="569"/>
                </a:lnTo>
                <a:lnTo>
                  <a:pt x="136" y="563"/>
                </a:lnTo>
                <a:lnTo>
                  <a:pt x="136" y="553"/>
                </a:lnTo>
                <a:lnTo>
                  <a:pt x="136" y="547"/>
                </a:lnTo>
                <a:lnTo>
                  <a:pt x="136" y="537"/>
                </a:lnTo>
                <a:lnTo>
                  <a:pt x="136" y="531"/>
                </a:lnTo>
                <a:lnTo>
                  <a:pt x="136" y="521"/>
                </a:lnTo>
                <a:lnTo>
                  <a:pt x="142" y="516"/>
                </a:lnTo>
                <a:lnTo>
                  <a:pt x="142" y="505"/>
                </a:lnTo>
                <a:lnTo>
                  <a:pt x="142" y="500"/>
                </a:lnTo>
                <a:lnTo>
                  <a:pt x="142" y="489"/>
                </a:lnTo>
                <a:lnTo>
                  <a:pt x="142" y="484"/>
                </a:lnTo>
                <a:lnTo>
                  <a:pt x="147" y="473"/>
                </a:lnTo>
                <a:lnTo>
                  <a:pt x="147" y="468"/>
                </a:lnTo>
                <a:lnTo>
                  <a:pt x="147" y="462"/>
                </a:lnTo>
                <a:lnTo>
                  <a:pt x="147" y="452"/>
                </a:lnTo>
                <a:lnTo>
                  <a:pt x="147" y="446"/>
                </a:lnTo>
                <a:lnTo>
                  <a:pt x="153" y="436"/>
                </a:lnTo>
                <a:lnTo>
                  <a:pt x="153" y="431"/>
                </a:lnTo>
                <a:lnTo>
                  <a:pt x="153" y="425"/>
                </a:lnTo>
                <a:lnTo>
                  <a:pt x="153" y="415"/>
                </a:lnTo>
                <a:lnTo>
                  <a:pt x="153" y="409"/>
                </a:lnTo>
                <a:lnTo>
                  <a:pt x="159" y="399"/>
                </a:lnTo>
                <a:lnTo>
                  <a:pt x="159" y="393"/>
                </a:lnTo>
                <a:lnTo>
                  <a:pt x="159" y="388"/>
                </a:lnTo>
                <a:lnTo>
                  <a:pt x="159" y="377"/>
                </a:lnTo>
                <a:lnTo>
                  <a:pt x="159" y="372"/>
                </a:lnTo>
                <a:lnTo>
                  <a:pt x="164" y="367"/>
                </a:lnTo>
                <a:lnTo>
                  <a:pt x="164" y="361"/>
                </a:lnTo>
                <a:lnTo>
                  <a:pt x="164" y="351"/>
                </a:lnTo>
                <a:lnTo>
                  <a:pt x="164" y="345"/>
                </a:lnTo>
                <a:lnTo>
                  <a:pt x="164" y="340"/>
                </a:lnTo>
                <a:lnTo>
                  <a:pt x="170" y="335"/>
                </a:lnTo>
                <a:lnTo>
                  <a:pt x="170" y="324"/>
                </a:lnTo>
                <a:lnTo>
                  <a:pt x="170" y="319"/>
                </a:lnTo>
                <a:lnTo>
                  <a:pt x="170" y="314"/>
                </a:lnTo>
                <a:lnTo>
                  <a:pt x="170" y="308"/>
                </a:lnTo>
                <a:lnTo>
                  <a:pt x="176" y="298"/>
                </a:lnTo>
                <a:lnTo>
                  <a:pt x="176" y="292"/>
                </a:lnTo>
                <a:lnTo>
                  <a:pt x="176" y="287"/>
                </a:lnTo>
                <a:lnTo>
                  <a:pt x="176" y="282"/>
                </a:lnTo>
                <a:lnTo>
                  <a:pt x="176" y="276"/>
                </a:lnTo>
                <a:lnTo>
                  <a:pt x="176" y="271"/>
                </a:lnTo>
                <a:lnTo>
                  <a:pt x="181" y="266"/>
                </a:lnTo>
                <a:lnTo>
                  <a:pt x="181" y="255"/>
                </a:lnTo>
                <a:lnTo>
                  <a:pt x="181" y="250"/>
                </a:lnTo>
                <a:lnTo>
                  <a:pt x="181" y="245"/>
                </a:lnTo>
                <a:lnTo>
                  <a:pt x="181" y="239"/>
                </a:lnTo>
                <a:lnTo>
                  <a:pt x="187" y="234"/>
                </a:lnTo>
                <a:lnTo>
                  <a:pt x="187" y="229"/>
                </a:lnTo>
                <a:lnTo>
                  <a:pt x="187" y="223"/>
                </a:lnTo>
                <a:lnTo>
                  <a:pt x="187" y="218"/>
                </a:lnTo>
                <a:lnTo>
                  <a:pt x="187" y="213"/>
                </a:lnTo>
                <a:lnTo>
                  <a:pt x="193" y="207"/>
                </a:lnTo>
                <a:lnTo>
                  <a:pt x="193" y="202"/>
                </a:lnTo>
                <a:lnTo>
                  <a:pt x="193" y="197"/>
                </a:lnTo>
                <a:lnTo>
                  <a:pt x="193" y="191"/>
                </a:lnTo>
                <a:lnTo>
                  <a:pt x="193" y="186"/>
                </a:lnTo>
                <a:lnTo>
                  <a:pt x="198" y="181"/>
                </a:lnTo>
                <a:lnTo>
                  <a:pt x="198" y="175"/>
                </a:lnTo>
                <a:lnTo>
                  <a:pt x="198" y="170"/>
                </a:lnTo>
                <a:lnTo>
                  <a:pt x="198" y="165"/>
                </a:lnTo>
                <a:lnTo>
                  <a:pt x="204" y="159"/>
                </a:lnTo>
                <a:lnTo>
                  <a:pt x="204" y="154"/>
                </a:lnTo>
                <a:lnTo>
                  <a:pt x="204" y="149"/>
                </a:lnTo>
                <a:lnTo>
                  <a:pt x="204" y="144"/>
                </a:lnTo>
                <a:lnTo>
                  <a:pt x="204" y="138"/>
                </a:lnTo>
                <a:lnTo>
                  <a:pt x="210" y="133"/>
                </a:lnTo>
                <a:lnTo>
                  <a:pt x="210" y="128"/>
                </a:lnTo>
                <a:lnTo>
                  <a:pt x="210" y="122"/>
                </a:lnTo>
                <a:lnTo>
                  <a:pt x="215" y="117"/>
                </a:lnTo>
                <a:lnTo>
                  <a:pt x="215" y="112"/>
                </a:lnTo>
                <a:lnTo>
                  <a:pt x="215" y="106"/>
                </a:lnTo>
                <a:lnTo>
                  <a:pt x="215" y="101"/>
                </a:lnTo>
                <a:lnTo>
                  <a:pt x="215" y="96"/>
                </a:lnTo>
                <a:lnTo>
                  <a:pt x="221" y="90"/>
                </a:lnTo>
                <a:lnTo>
                  <a:pt x="221" y="85"/>
                </a:lnTo>
                <a:lnTo>
                  <a:pt x="221" y="80"/>
                </a:lnTo>
                <a:lnTo>
                  <a:pt x="227" y="74"/>
                </a:lnTo>
                <a:lnTo>
                  <a:pt x="227" y="69"/>
                </a:lnTo>
                <a:lnTo>
                  <a:pt x="227" y="64"/>
                </a:lnTo>
                <a:lnTo>
                  <a:pt x="232" y="59"/>
                </a:lnTo>
                <a:lnTo>
                  <a:pt x="232" y="53"/>
                </a:lnTo>
                <a:lnTo>
                  <a:pt x="238" y="48"/>
                </a:lnTo>
                <a:lnTo>
                  <a:pt x="238" y="43"/>
                </a:lnTo>
                <a:lnTo>
                  <a:pt x="238" y="37"/>
                </a:lnTo>
                <a:lnTo>
                  <a:pt x="244" y="32"/>
                </a:lnTo>
                <a:lnTo>
                  <a:pt x="249" y="27"/>
                </a:lnTo>
                <a:lnTo>
                  <a:pt x="249" y="21"/>
                </a:lnTo>
                <a:lnTo>
                  <a:pt x="255" y="16"/>
                </a:lnTo>
                <a:lnTo>
                  <a:pt x="255" y="11"/>
                </a:lnTo>
                <a:lnTo>
                  <a:pt x="261" y="5"/>
                </a:lnTo>
                <a:lnTo>
                  <a:pt x="266" y="0"/>
                </a:lnTo>
                <a:lnTo>
                  <a:pt x="272" y="0"/>
                </a:lnTo>
                <a:lnTo>
                  <a:pt x="278" y="0"/>
                </a:lnTo>
                <a:lnTo>
                  <a:pt x="283" y="5"/>
                </a:lnTo>
                <a:lnTo>
                  <a:pt x="289" y="5"/>
                </a:lnTo>
                <a:lnTo>
                  <a:pt x="295" y="11"/>
                </a:lnTo>
                <a:lnTo>
                  <a:pt x="300" y="16"/>
                </a:lnTo>
                <a:lnTo>
                  <a:pt x="300" y="21"/>
                </a:lnTo>
                <a:lnTo>
                  <a:pt x="306" y="27"/>
                </a:lnTo>
                <a:lnTo>
                  <a:pt x="306" y="32"/>
                </a:lnTo>
                <a:lnTo>
                  <a:pt x="312" y="37"/>
                </a:lnTo>
                <a:lnTo>
                  <a:pt x="312" y="43"/>
                </a:lnTo>
                <a:lnTo>
                  <a:pt x="317" y="48"/>
                </a:lnTo>
                <a:lnTo>
                  <a:pt x="317" y="53"/>
                </a:lnTo>
                <a:lnTo>
                  <a:pt x="323" y="59"/>
                </a:lnTo>
                <a:lnTo>
                  <a:pt x="323" y="64"/>
                </a:lnTo>
                <a:lnTo>
                  <a:pt x="323" y="69"/>
                </a:lnTo>
                <a:lnTo>
                  <a:pt x="329" y="74"/>
                </a:lnTo>
                <a:lnTo>
                  <a:pt x="329" y="80"/>
                </a:lnTo>
                <a:lnTo>
                  <a:pt x="329" y="85"/>
                </a:lnTo>
                <a:lnTo>
                  <a:pt x="334" y="90"/>
                </a:lnTo>
                <a:lnTo>
                  <a:pt x="334" y="96"/>
                </a:lnTo>
                <a:lnTo>
                  <a:pt x="334" y="101"/>
                </a:lnTo>
                <a:lnTo>
                  <a:pt x="334" y="106"/>
                </a:lnTo>
                <a:lnTo>
                  <a:pt x="334" y="112"/>
                </a:lnTo>
                <a:lnTo>
                  <a:pt x="340" y="117"/>
                </a:lnTo>
                <a:lnTo>
                  <a:pt x="340" y="122"/>
                </a:lnTo>
                <a:lnTo>
                  <a:pt x="340" y="128"/>
                </a:lnTo>
                <a:lnTo>
                  <a:pt x="340" y="133"/>
                </a:lnTo>
                <a:lnTo>
                  <a:pt x="346" y="138"/>
                </a:lnTo>
                <a:lnTo>
                  <a:pt x="346" y="144"/>
                </a:lnTo>
                <a:lnTo>
                  <a:pt x="346" y="149"/>
                </a:lnTo>
                <a:lnTo>
                  <a:pt x="346" y="154"/>
                </a:lnTo>
                <a:lnTo>
                  <a:pt x="351" y="159"/>
                </a:lnTo>
                <a:lnTo>
                  <a:pt x="351" y="165"/>
                </a:lnTo>
                <a:lnTo>
                  <a:pt x="351" y="170"/>
                </a:lnTo>
                <a:lnTo>
                  <a:pt x="351" y="175"/>
                </a:lnTo>
                <a:lnTo>
                  <a:pt x="357" y="181"/>
                </a:lnTo>
                <a:lnTo>
                  <a:pt x="357" y="186"/>
                </a:lnTo>
                <a:lnTo>
                  <a:pt x="357" y="191"/>
                </a:lnTo>
                <a:lnTo>
                  <a:pt x="357" y="197"/>
                </a:lnTo>
                <a:lnTo>
                  <a:pt x="357" y="202"/>
                </a:lnTo>
                <a:lnTo>
                  <a:pt x="363" y="207"/>
                </a:lnTo>
                <a:lnTo>
                  <a:pt x="363" y="213"/>
                </a:lnTo>
                <a:lnTo>
                  <a:pt x="363" y="218"/>
                </a:lnTo>
                <a:lnTo>
                  <a:pt x="363" y="223"/>
                </a:lnTo>
                <a:lnTo>
                  <a:pt x="363" y="229"/>
                </a:lnTo>
                <a:lnTo>
                  <a:pt x="368" y="234"/>
                </a:lnTo>
                <a:lnTo>
                  <a:pt x="368" y="245"/>
                </a:lnTo>
                <a:lnTo>
                  <a:pt x="368" y="250"/>
                </a:lnTo>
                <a:lnTo>
                  <a:pt x="368" y="255"/>
                </a:lnTo>
                <a:lnTo>
                  <a:pt x="368" y="260"/>
                </a:lnTo>
                <a:lnTo>
                  <a:pt x="374" y="266"/>
                </a:lnTo>
                <a:lnTo>
                  <a:pt x="374" y="271"/>
                </a:lnTo>
                <a:lnTo>
                  <a:pt x="374" y="276"/>
                </a:lnTo>
                <a:lnTo>
                  <a:pt x="374" y="282"/>
                </a:lnTo>
                <a:lnTo>
                  <a:pt x="374" y="287"/>
                </a:lnTo>
                <a:lnTo>
                  <a:pt x="374" y="298"/>
                </a:lnTo>
                <a:lnTo>
                  <a:pt x="380" y="303"/>
                </a:lnTo>
                <a:lnTo>
                  <a:pt x="380" y="308"/>
                </a:lnTo>
                <a:lnTo>
                  <a:pt x="380" y="314"/>
                </a:lnTo>
                <a:lnTo>
                  <a:pt x="380" y="319"/>
                </a:lnTo>
                <a:lnTo>
                  <a:pt x="380" y="330"/>
                </a:lnTo>
                <a:lnTo>
                  <a:pt x="385" y="335"/>
                </a:lnTo>
                <a:lnTo>
                  <a:pt x="385" y="340"/>
                </a:lnTo>
                <a:lnTo>
                  <a:pt x="385" y="345"/>
                </a:lnTo>
                <a:lnTo>
                  <a:pt x="385" y="356"/>
                </a:lnTo>
                <a:lnTo>
                  <a:pt x="385" y="361"/>
                </a:lnTo>
                <a:lnTo>
                  <a:pt x="391" y="367"/>
                </a:lnTo>
                <a:lnTo>
                  <a:pt x="391" y="372"/>
                </a:lnTo>
                <a:lnTo>
                  <a:pt x="391" y="383"/>
                </a:lnTo>
                <a:lnTo>
                  <a:pt x="391" y="388"/>
                </a:lnTo>
                <a:lnTo>
                  <a:pt x="391" y="393"/>
                </a:lnTo>
                <a:lnTo>
                  <a:pt x="397" y="404"/>
                </a:lnTo>
                <a:lnTo>
                  <a:pt x="397" y="409"/>
                </a:lnTo>
                <a:lnTo>
                  <a:pt x="397" y="420"/>
                </a:lnTo>
                <a:lnTo>
                  <a:pt x="397" y="425"/>
                </a:lnTo>
                <a:lnTo>
                  <a:pt x="397" y="431"/>
                </a:lnTo>
                <a:lnTo>
                  <a:pt x="402" y="441"/>
                </a:lnTo>
                <a:lnTo>
                  <a:pt x="402" y="446"/>
                </a:lnTo>
                <a:lnTo>
                  <a:pt x="402" y="452"/>
                </a:lnTo>
                <a:lnTo>
                  <a:pt x="402" y="462"/>
                </a:lnTo>
                <a:lnTo>
                  <a:pt x="402" y="468"/>
                </a:lnTo>
                <a:lnTo>
                  <a:pt x="408" y="478"/>
                </a:lnTo>
                <a:lnTo>
                  <a:pt x="408" y="484"/>
                </a:lnTo>
                <a:lnTo>
                  <a:pt x="408" y="494"/>
                </a:lnTo>
                <a:lnTo>
                  <a:pt x="408" y="500"/>
                </a:lnTo>
                <a:lnTo>
                  <a:pt x="408" y="510"/>
                </a:lnTo>
                <a:lnTo>
                  <a:pt x="414" y="516"/>
                </a:lnTo>
                <a:lnTo>
                  <a:pt x="414" y="526"/>
                </a:lnTo>
                <a:lnTo>
                  <a:pt x="414" y="531"/>
                </a:lnTo>
                <a:lnTo>
                  <a:pt x="414" y="542"/>
                </a:lnTo>
                <a:lnTo>
                  <a:pt x="414" y="547"/>
                </a:lnTo>
                <a:lnTo>
                  <a:pt x="414" y="558"/>
                </a:lnTo>
                <a:lnTo>
                  <a:pt x="419" y="563"/>
                </a:lnTo>
                <a:lnTo>
                  <a:pt x="419" y="574"/>
                </a:lnTo>
                <a:lnTo>
                  <a:pt x="419" y="579"/>
                </a:lnTo>
                <a:lnTo>
                  <a:pt x="419" y="590"/>
                </a:lnTo>
                <a:lnTo>
                  <a:pt x="419" y="601"/>
                </a:lnTo>
                <a:lnTo>
                  <a:pt x="425" y="606"/>
                </a:lnTo>
                <a:lnTo>
                  <a:pt x="425" y="617"/>
                </a:lnTo>
                <a:lnTo>
                  <a:pt x="425" y="622"/>
                </a:lnTo>
                <a:lnTo>
                  <a:pt x="425" y="632"/>
                </a:lnTo>
                <a:lnTo>
                  <a:pt x="425" y="643"/>
                </a:lnTo>
                <a:lnTo>
                  <a:pt x="431" y="648"/>
                </a:lnTo>
                <a:lnTo>
                  <a:pt x="431" y="659"/>
                </a:lnTo>
                <a:lnTo>
                  <a:pt x="431" y="670"/>
                </a:lnTo>
                <a:lnTo>
                  <a:pt x="431" y="675"/>
                </a:lnTo>
                <a:lnTo>
                  <a:pt x="431" y="686"/>
                </a:lnTo>
                <a:lnTo>
                  <a:pt x="436" y="696"/>
                </a:lnTo>
                <a:lnTo>
                  <a:pt x="436" y="702"/>
                </a:lnTo>
                <a:lnTo>
                  <a:pt x="436" y="712"/>
                </a:lnTo>
                <a:lnTo>
                  <a:pt x="436" y="723"/>
                </a:lnTo>
                <a:lnTo>
                  <a:pt x="436" y="728"/>
                </a:lnTo>
                <a:lnTo>
                  <a:pt x="442" y="739"/>
                </a:lnTo>
                <a:lnTo>
                  <a:pt x="442" y="749"/>
                </a:lnTo>
                <a:lnTo>
                  <a:pt x="442" y="760"/>
                </a:lnTo>
                <a:lnTo>
                  <a:pt x="442" y="765"/>
                </a:lnTo>
                <a:lnTo>
                  <a:pt x="442" y="776"/>
                </a:lnTo>
                <a:lnTo>
                  <a:pt x="448" y="787"/>
                </a:lnTo>
                <a:lnTo>
                  <a:pt x="448" y="797"/>
                </a:lnTo>
                <a:lnTo>
                  <a:pt x="448" y="803"/>
                </a:lnTo>
                <a:lnTo>
                  <a:pt x="448" y="813"/>
                </a:lnTo>
                <a:lnTo>
                  <a:pt x="448" y="824"/>
                </a:lnTo>
                <a:lnTo>
                  <a:pt x="453" y="834"/>
                </a:lnTo>
                <a:lnTo>
                  <a:pt x="453" y="845"/>
                </a:lnTo>
                <a:lnTo>
                  <a:pt x="453" y="850"/>
                </a:lnTo>
                <a:lnTo>
                  <a:pt x="453" y="861"/>
                </a:lnTo>
                <a:lnTo>
                  <a:pt x="453" y="872"/>
                </a:lnTo>
                <a:lnTo>
                  <a:pt x="453" y="882"/>
                </a:lnTo>
                <a:lnTo>
                  <a:pt x="459" y="893"/>
                </a:lnTo>
                <a:lnTo>
                  <a:pt x="459" y="903"/>
                </a:lnTo>
                <a:lnTo>
                  <a:pt x="459" y="914"/>
                </a:lnTo>
                <a:lnTo>
                  <a:pt x="459" y="919"/>
                </a:lnTo>
                <a:lnTo>
                  <a:pt x="459" y="930"/>
                </a:lnTo>
                <a:lnTo>
                  <a:pt x="465" y="941"/>
                </a:lnTo>
                <a:lnTo>
                  <a:pt x="465" y="951"/>
                </a:lnTo>
                <a:lnTo>
                  <a:pt x="465" y="962"/>
                </a:lnTo>
                <a:lnTo>
                  <a:pt x="465" y="973"/>
                </a:lnTo>
                <a:lnTo>
                  <a:pt x="465" y="983"/>
                </a:lnTo>
                <a:lnTo>
                  <a:pt x="470" y="994"/>
                </a:lnTo>
                <a:lnTo>
                  <a:pt x="470" y="1004"/>
                </a:lnTo>
                <a:lnTo>
                  <a:pt x="470" y="1010"/>
                </a:lnTo>
                <a:lnTo>
                  <a:pt x="470" y="1020"/>
                </a:lnTo>
                <a:lnTo>
                  <a:pt x="470" y="1031"/>
                </a:lnTo>
                <a:lnTo>
                  <a:pt x="476" y="1042"/>
                </a:lnTo>
                <a:lnTo>
                  <a:pt x="476" y="1052"/>
                </a:lnTo>
                <a:lnTo>
                  <a:pt x="476" y="1063"/>
                </a:lnTo>
                <a:lnTo>
                  <a:pt x="476" y="1074"/>
                </a:lnTo>
                <a:lnTo>
                  <a:pt x="476" y="1084"/>
                </a:lnTo>
                <a:lnTo>
                  <a:pt x="482" y="1095"/>
                </a:lnTo>
                <a:lnTo>
                  <a:pt x="482" y="1105"/>
                </a:lnTo>
                <a:lnTo>
                  <a:pt x="482" y="1116"/>
                </a:lnTo>
                <a:lnTo>
                  <a:pt x="482" y="1127"/>
                </a:lnTo>
                <a:lnTo>
                  <a:pt x="482" y="1137"/>
                </a:lnTo>
                <a:lnTo>
                  <a:pt x="487" y="1148"/>
                </a:lnTo>
                <a:lnTo>
                  <a:pt x="487" y="1159"/>
                </a:lnTo>
                <a:lnTo>
                  <a:pt x="487" y="1169"/>
                </a:lnTo>
                <a:lnTo>
                  <a:pt x="487" y="1180"/>
                </a:lnTo>
                <a:lnTo>
                  <a:pt x="487" y="1190"/>
                </a:lnTo>
                <a:lnTo>
                  <a:pt x="493" y="1201"/>
                </a:lnTo>
                <a:lnTo>
                  <a:pt x="493" y="1212"/>
                </a:lnTo>
                <a:lnTo>
                  <a:pt x="493" y="1222"/>
                </a:lnTo>
                <a:lnTo>
                  <a:pt x="493" y="1233"/>
                </a:lnTo>
                <a:lnTo>
                  <a:pt x="493" y="1244"/>
                </a:lnTo>
                <a:lnTo>
                  <a:pt x="493" y="1254"/>
                </a:lnTo>
                <a:lnTo>
                  <a:pt x="499" y="1265"/>
                </a:lnTo>
                <a:lnTo>
                  <a:pt x="499" y="1275"/>
                </a:lnTo>
                <a:lnTo>
                  <a:pt x="499" y="1286"/>
                </a:lnTo>
                <a:lnTo>
                  <a:pt x="499" y="1297"/>
                </a:lnTo>
                <a:lnTo>
                  <a:pt x="499" y="1307"/>
                </a:lnTo>
                <a:lnTo>
                  <a:pt x="504" y="1318"/>
                </a:lnTo>
                <a:lnTo>
                  <a:pt x="504" y="1329"/>
                </a:lnTo>
                <a:lnTo>
                  <a:pt x="504" y="1345"/>
                </a:lnTo>
                <a:lnTo>
                  <a:pt x="504" y="1355"/>
                </a:lnTo>
                <a:lnTo>
                  <a:pt x="504" y="1366"/>
                </a:lnTo>
                <a:lnTo>
                  <a:pt x="510" y="1376"/>
                </a:lnTo>
                <a:lnTo>
                  <a:pt x="510" y="1387"/>
                </a:lnTo>
                <a:lnTo>
                  <a:pt x="510" y="1398"/>
                </a:lnTo>
                <a:lnTo>
                  <a:pt x="510" y="1408"/>
                </a:lnTo>
                <a:lnTo>
                  <a:pt x="510" y="1419"/>
                </a:lnTo>
                <a:lnTo>
                  <a:pt x="516" y="1430"/>
                </a:lnTo>
                <a:lnTo>
                  <a:pt x="516" y="1440"/>
                </a:lnTo>
                <a:lnTo>
                  <a:pt x="516" y="1451"/>
                </a:lnTo>
                <a:lnTo>
                  <a:pt x="516" y="1461"/>
                </a:lnTo>
                <a:lnTo>
                  <a:pt x="516" y="1477"/>
                </a:lnTo>
                <a:lnTo>
                  <a:pt x="521" y="1488"/>
                </a:lnTo>
                <a:lnTo>
                  <a:pt x="521" y="1499"/>
                </a:lnTo>
                <a:lnTo>
                  <a:pt x="521" y="1509"/>
                </a:lnTo>
                <a:lnTo>
                  <a:pt x="521" y="1520"/>
                </a:lnTo>
                <a:lnTo>
                  <a:pt x="521" y="1531"/>
                </a:lnTo>
                <a:lnTo>
                  <a:pt x="527" y="1541"/>
                </a:lnTo>
                <a:lnTo>
                  <a:pt x="527" y="1552"/>
                </a:lnTo>
                <a:lnTo>
                  <a:pt x="527" y="1568"/>
                </a:lnTo>
                <a:lnTo>
                  <a:pt x="527" y="1578"/>
                </a:lnTo>
                <a:lnTo>
                  <a:pt x="527" y="1589"/>
                </a:lnTo>
                <a:lnTo>
                  <a:pt x="533" y="1600"/>
                </a:lnTo>
                <a:lnTo>
                  <a:pt x="533" y="1610"/>
                </a:lnTo>
                <a:lnTo>
                  <a:pt x="533" y="1621"/>
                </a:lnTo>
                <a:lnTo>
                  <a:pt x="533" y="1632"/>
                </a:lnTo>
                <a:lnTo>
                  <a:pt x="533" y="1642"/>
                </a:lnTo>
                <a:lnTo>
                  <a:pt x="533" y="1658"/>
                </a:lnTo>
                <a:lnTo>
                  <a:pt x="539" y="1669"/>
                </a:lnTo>
                <a:lnTo>
                  <a:pt x="539" y="1679"/>
                </a:lnTo>
                <a:lnTo>
                  <a:pt x="539" y="1690"/>
                </a:lnTo>
                <a:lnTo>
                  <a:pt x="539" y="1701"/>
                </a:lnTo>
                <a:lnTo>
                  <a:pt x="539" y="1711"/>
                </a:lnTo>
                <a:lnTo>
                  <a:pt x="544" y="1722"/>
                </a:lnTo>
                <a:lnTo>
                  <a:pt x="544" y="1738"/>
                </a:lnTo>
                <a:lnTo>
                  <a:pt x="544" y="1748"/>
                </a:lnTo>
                <a:lnTo>
                  <a:pt x="544" y="1759"/>
                </a:lnTo>
                <a:lnTo>
                  <a:pt x="544" y="1770"/>
                </a:lnTo>
                <a:lnTo>
                  <a:pt x="550" y="1780"/>
                </a:lnTo>
                <a:lnTo>
                  <a:pt x="550" y="1791"/>
                </a:lnTo>
                <a:lnTo>
                  <a:pt x="550" y="1802"/>
                </a:lnTo>
                <a:lnTo>
                  <a:pt x="550" y="1807"/>
                </a:lnTo>
                <a:lnTo>
                  <a:pt x="550" y="1796"/>
                </a:lnTo>
                <a:lnTo>
                  <a:pt x="556" y="1786"/>
                </a:lnTo>
                <a:lnTo>
                  <a:pt x="556" y="1775"/>
                </a:lnTo>
                <a:lnTo>
                  <a:pt x="556" y="1764"/>
                </a:lnTo>
                <a:lnTo>
                  <a:pt x="556" y="1754"/>
                </a:lnTo>
                <a:lnTo>
                  <a:pt x="556" y="1743"/>
                </a:lnTo>
                <a:lnTo>
                  <a:pt x="561" y="1727"/>
                </a:lnTo>
                <a:lnTo>
                  <a:pt x="561" y="1717"/>
                </a:lnTo>
                <a:lnTo>
                  <a:pt x="561" y="1706"/>
                </a:lnTo>
                <a:lnTo>
                  <a:pt x="561" y="1695"/>
                </a:lnTo>
                <a:lnTo>
                  <a:pt x="561" y="1685"/>
                </a:lnTo>
                <a:lnTo>
                  <a:pt x="567" y="1674"/>
                </a:lnTo>
                <a:lnTo>
                  <a:pt x="567" y="1663"/>
                </a:lnTo>
                <a:lnTo>
                  <a:pt x="567" y="1647"/>
                </a:lnTo>
                <a:lnTo>
                  <a:pt x="567" y="1637"/>
                </a:lnTo>
                <a:lnTo>
                  <a:pt x="567" y="1626"/>
                </a:lnTo>
                <a:lnTo>
                  <a:pt x="573" y="1616"/>
                </a:lnTo>
                <a:lnTo>
                  <a:pt x="573" y="1605"/>
                </a:lnTo>
                <a:lnTo>
                  <a:pt x="573" y="1594"/>
                </a:lnTo>
                <a:lnTo>
                  <a:pt x="573" y="1584"/>
                </a:lnTo>
                <a:lnTo>
                  <a:pt x="573" y="1573"/>
                </a:lnTo>
                <a:lnTo>
                  <a:pt x="573" y="1557"/>
                </a:lnTo>
                <a:lnTo>
                  <a:pt x="578" y="1547"/>
                </a:lnTo>
                <a:lnTo>
                  <a:pt x="578" y="1536"/>
                </a:lnTo>
                <a:lnTo>
                  <a:pt x="578" y="1525"/>
                </a:lnTo>
                <a:lnTo>
                  <a:pt x="578" y="1515"/>
                </a:lnTo>
                <a:lnTo>
                  <a:pt x="578" y="1504"/>
                </a:lnTo>
                <a:lnTo>
                  <a:pt x="584" y="1493"/>
                </a:lnTo>
                <a:lnTo>
                  <a:pt x="584" y="1483"/>
                </a:lnTo>
                <a:lnTo>
                  <a:pt x="584" y="1472"/>
                </a:lnTo>
                <a:lnTo>
                  <a:pt x="584" y="1456"/>
                </a:lnTo>
                <a:lnTo>
                  <a:pt x="584" y="1446"/>
                </a:lnTo>
                <a:lnTo>
                  <a:pt x="590" y="1435"/>
                </a:lnTo>
                <a:lnTo>
                  <a:pt x="590" y="1424"/>
                </a:lnTo>
                <a:lnTo>
                  <a:pt x="590" y="1414"/>
                </a:lnTo>
                <a:lnTo>
                  <a:pt x="590" y="1403"/>
                </a:lnTo>
                <a:lnTo>
                  <a:pt x="590" y="1392"/>
                </a:lnTo>
                <a:lnTo>
                  <a:pt x="595" y="1382"/>
                </a:lnTo>
                <a:lnTo>
                  <a:pt x="595" y="1371"/>
                </a:lnTo>
                <a:lnTo>
                  <a:pt x="595" y="1361"/>
                </a:lnTo>
                <a:lnTo>
                  <a:pt x="595" y="1350"/>
                </a:lnTo>
                <a:lnTo>
                  <a:pt x="595" y="1334"/>
                </a:lnTo>
                <a:lnTo>
                  <a:pt x="601" y="1323"/>
                </a:lnTo>
                <a:lnTo>
                  <a:pt x="601" y="1313"/>
                </a:lnTo>
                <a:lnTo>
                  <a:pt x="601" y="1302"/>
                </a:lnTo>
                <a:lnTo>
                  <a:pt x="601" y="1291"/>
                </a:lnTo>
                <a:lnTo>
                  <a:pt x="601" y="1281"/>
                </a:lnTo>
                <a:lnTo>
                  <a:pt x="607" y="1270"/>
                </a:lnTo>
                <a:lnTo>
                  <a:pt x="607" y="1260"/>
                </a:lnTo>
                <a:lnTo>
                  <a:pt x="607" y="1249"/>
                </a:lnTo>
                <a:lnTo>
                  <a:pt x="607" y="1238"/>
                </a:lnTo>
                <a:lnTo>
                  <a:pt x="607" y="1228"/>
                </a:lnTo>
                <a:lnTo>
                  <a:pt x="612" y="1217"/>
                </a:lnTo>
                <a:lnTo>
                  <a:pt x="612" y="1206"/>
                </a:lnTo>
                <a:lnTo>
                  <a:pt x="612" y="1196"/>
                </a:lnTo>
                <a:lnTo>
                  <a:pt x="612" y="1185"/>
                </a:lnTo>
                <a:lnTo>
                  <a:pt x="612" y="1175"/>
                </a:lnTo>
                <a:lnTo>
                  <a:pt x="612" y="1164"/>
                </a:lnTo>
                <a:lnTo>
                  <a:pt x="618" y="1153"/>
                </a:lnTo>
                <a:lnTo>
                  <a:pt x="618" y="1143"/>
                </a:lnTo>
                <a:lnTo>
                  <a:pt x="618" y="1132"/>
                </a:lnTo>
                <a:lnTo>
                  <a:pt x="618" y="1121"/>
                </a:lnTo>
                <a:lnTo>
                  <a:pt x="618" y="1111"/>
                </a:lnTo>
                <a:lnTo>
                  <a:pt x="624" y="1100"/>
                </a:lnTo>
                <a:lnTo>
                  <a:pt x="624" y="1089"/>
                </a:lnTo>
                <a:lnTo>
                  <a:pt x="624" y="1079"/>
                </a:lnTo>
                <a:lnTo>
                  <a:pt x="624" y="1068"/>
                </a:lnTo>
                <a:lnTo>
                  <a:pt x="624" y="1058"/>
                </a:lnTo>
                <a:lnTo>
                  <a:pt x="629" y="1047"/>
                </a:lnTo>
                <a:lnTo>
                  <a:pt x="629" y="1036"/>
                </a:lnTo>
                <a:lnTo>
                  <a:pt x="629" y="1026"/>
                </a:lnTo>
                <a:lnTo>
                  <a:pt x="629" y="1015"/>
                </a:lnTo>
                <a:lnTo>
                  <a:pt x="629" y="1004"/>
                </a:lnTo>
                <a:lnTo>
                  <a:pt x="635" y="999"/>
                </a:lnTo>
                <a:lnTo>
                  <a:pt x="635" y="989"/>
                </a:lnTo>
                <a:lnTo>
                  <a:pt x="635" y="978"/>
                </a:lnTo>
                <a:lnTo>
                  <a:pt x="635" y="967"/>
                </a:lnTo>
                <a:lnTo>
                  <a:pt x="635" y="957"/>
                </a:lnTo>
                <a:lnTo>
                  <a:pt x="641" y="946"/>
                </a:lnTo>
                <a:lnTo>
                  <a:pt x="641" y="935"/>
                </a:lnTo>
                <a:lnTo>
                  <a:pt x="641" y="925"/>
                </a:lnTo>
                <a:lnTo>
                  <a:pt x="641" y="914"/>
                </a:lnTo>
                <a:lnTo>
                  <a:pt x="641" y="909"/>
                </a:lnTo>
                <a:lnTo>
                  <a:pt x="646" y="898"/>
                </a:lnTo>
                <a:lnTo>
                  <a:pt x="646" y="888"/>
                </a:lnTo>
                <a:lnTo>
                  <a:pt x="646" y="877"/>
                </a:lnTo>
                <a:lnTo>
                  <a:pt x="646" y="866"/>
                </a:lnTo>
                <a:lnTo>
                  <a:pt x="646" y="856"/>
                </a:lnTo>
                <a:lnTo>
                  <a:pt x="652" y="850"/>
                </a:lnTo>
                <a:lnTo>
                  <a:pt x="652" y="840"/>
                </a:lnTo>
                <a:lnTo>
                  <a:pt x="652" y="829"/>
                </a:lnTo>
                <a:lnTo>
                  <a:pt x="652" y="818"/>
                </a:lnTo>
                <a:lnTo>
                  <a:pt x="652" y="808"/>
                </a:lnTo>
                <a:lnTo>
                  <a:pt x="652" y="803"/>
                </a:lnTo>
                <a:lnTo>
                  <a:pt x="658" y="792"/>
                </a:lnTo>
                <a:lnTo>
                  <a:pt x="658" y="781"/>
                </a:lnTo>
                <a:lnTo>
                  <a:pt x="658" y="771"/>
                </a:lnTo>
                <a:lnTo>
                  <a:pt x="658" y="765"/>
                </a:lnTo>
                <a:lnTo>
                  <a:pt x="658" y="755"/>
                </a:lnTo>
                <a:lnTo>
                  <a:pt x="663" y="744"/>
                </a:lnTo>
                <a:lnTo>
                  <a:pt x="663" y="733"/>
                </a:lnTo>
                <a:lnTo>
                  <a:pt x="663" y="728"/>
                </a:lnTo>
                <a:lnTo>
                  <a:pt x="663" y="717"/>
                </a:lnTo>
                <a:lnTo>
                  <a:pt x="663" y="707"/>
                </a:lnTo>
                <a:lnTo>
                  <a:pt x="669" y="696"/>
                </a:lnTo>
                <a:lnTo>
                  <a:pt x="669" y="691"/>
                </a:lnTo>
                <a:lnTo>
                  <a:pt x="669" y="680"/>
                </a:lnTo>
                <a:lnTo>
                  <a:pt x="669" y="670"/>
                </a:lnTo>
                <a:lnTo>
                  <a:pt x="669" y="664"/>
                </a:lnTo>
                <a:lnTo>
                  <a:pt x="675" y="654"/>
                </a:lnTo>
                <a:lnTo>
                  <a:pt x="675" y="643"/>
                </a:lnTo>
                <a:lnTo>
                  <a:pt x="675" y="638"/>
                </a:lnTo>
                <a:lnTo>
                  <a:pt x="675" y="627"/>
                </a:lnTo>
                <a:lnTo>
                  <a:pt x="675" y="622"/>
                </a:lnTo>
                <a:lnTo>
                  <a:pt x="680" y="611"/>
                </a:lnTo>
                <a:lnTo>
                  <a:pt x="680" y="601"/>
                </a:lnTo>
                <a:lnTo>
                  <a:pt x="680" y="595"/>
                </a:lnTo>
                <a:lnTo>
                  <a:pt x="680" y="585"/>
                </a:lnTo>
                <a:lnTo>
                  <a:pt x="680" y="579"/>
                </a:lnTo>
                <a:lnTo>
                  <a:pt x="686" y="569"/>
                </a:lnTo>
                <a:lnTo>
                  <a:pt x="686" y="563"/>
                </a:lnTo>
                <a:lnTo>
                  <a:pt x="686" y="553"/>
                </a:lnTo>
                <a:lnTo>
                  <a:pt x="686" y="542"/>
                </a:lnTo>
                <a:lnTo>
                  <a:pt x="686" y="537"/>
                </a:lnTo>
                <a:lnTo>
                  <a:pt x="692" y="526"/>
                </a:lnTo>
                <a:lnTo>
                  <a:pt x="692" y="521"/>
                </a:lnTo>
                <a:lnTo>
                  <a:pt x="692" y="510"/>
                </a:lnTo>
                <a:lnTo>
                  <a:pt x="692" y="505"/>
                </a:lnTo>
                <a:lnTo>
                  <a:pt x="692" y="494"/>
                </a:lnTo>
                <a:lnTo>
                  <a:pt x="692" y="489"/>
                </a:lnTo>
                <a:lnTo>
                  <a:pt x="697" y="484"/>
                </a:lnTo>
                <a:lnTo>
                  <a:pt x="697" y="473"/>
                </a:lnTo>
                <a:lnTo>
                  <a:pt x="697" y="468"/>
                </a:lnTo>
                <a:lnTo>
                  <a:pt x="697" y="457"/>
                </a:lnTo>
                <a:lnTo>
                  <a:pt x="697" y="452"/>
                </a:lnTo>
                <a:lnTo>
                  <a:pt x="703" y="441"/>
                </a:lnTo>
                <a:lnTo>
                  <a:pt x="703" y="436"/>
                </a:lnTo>
                <a:lnTo>
                  <a:pt x="703" y="431"/>
                </a:lnTo>
                <a:lnTo>
                  <a:pt x="703" y="420"/>
                </a:lnTo>
                <a:lnTo>
                  <a:pt x="703" y="415"/>
                </a:lnTo>
                <a:lnTo>
                  <a:pt x="709" y="404"/>
                </a:lnTo>
                <a:lnTo>
                  <a:pt x="709" y="399"/>
                </a:lnTo>
                <a:lnTo>
                  <a:pt x="709" y="393"/>
                </a:lnTo>
                <a:lnTo>
                  <a:pt x="709" y="383"/>
                </a:lnTo>
                <a:lnTo>
                  <a:pt x="709" y="377"/>
                </a:lnTo>
                <a:lnTo>
                  <a:pt x="714" y="372"/>
                </a:lnTo>
                <a:lnTo>
                  <a:pt x="714" y="367"/>
                </a:lnTo>
                <a:lnTo>
                  <a:pt x="714" y="356"/>
                </a:lnTo>
                <a:lnTo>
                  <a:pt x="714" y="351"/>
                </a:lnTo>
                <a:lnTo>
                  <a:pt x="714" y="345"/>
                </a:lnTo>
                <a:lnTo>
                  <a:pt x="720" y="335"/>
                </a:lnTo>
                <a:lnTo>
                  <a:pt x="720" y="330"/>
                </a:lnTo>
                <a:lnTo>
                  <a:pt x="720" y="324"/>
                </a:lnTo>
                <a:lnTo>
                  <a:pt x="720" y="319"/>
                </a:lnTo>
                <a:lnTo>
                  <a:pt x="720" y="314"/>
                </a:lnTo>
                <a:lnTo>
                  <a:pt x="726" y="303"/>
                </a:lnTo>
                <a:lnTo>
                  <a:pt x="726" y="298"/>
                </a:lnTo>
                <a:lnTo>
                  <a:pt x="726" y="292"/>
                </a:lnTo>
                <a:lnTo>
                  <a:pt x="726" y="287"/>
                </a:lnTo>
                <a:lnTo>
                  <a:pt x="726" y="282"/>
                </a:lnTo>
                <a:lnTo>
                  <a:pt x="731" y="276"/>
                </a:lnTo>
                <a:lnTo>
                  <a:pt x="731" y="266"/>
                </a:lnTo>
                <a:lnTo>
                  <a:pt x="731" y="260"/>
                </a:lnTo>
                <a:lnTo>
                  <a:pt x="731" y="255"/>
                </a:lnTo>
                <a:lnTo>
                  <a:pt x="731" y="250"/>
                </a:lnTo>
                <a:lnTo>
                  <a:pt x="731" y="245"/>
                </a:lnTo>
                <a:lnTo>
                  <a:pt x="737" y="239"/>
                </a:lnTo>
                <a:lnTo>
                  <a:pt x="737" y="234"/>
                </a:lnTo>
                <a:lnTo>
                  <a:pt x="737" y="229"/>
                </a:lnTo>
                <a:lnTo>
                  <a:pt x="737" y="223"/>
                </a:lnTo>
                <a:lnTo>
                  <a:pt x="737" y="218"/>
                </a:lnTo>
                <a:lnTo>
                  <a:pt x="743" y="213"/>
                </a:lnTo>
                <a:lnTo>
                  <a:pt x="743" y="207"/>
                </a:lnTo>
                <a:lnTo>
                  <a:pt x="743" y="202"/>
                </a:lnTo>
                <a:lnTo>
                  <a:pt x="743" y="197"/>
                </a:lnTo>
                <a:lnTo>
                  <a:pt x="743" y="191"/>
                </a:lnTo>
                <a:lnTo>
                  <a:pt x="748" y="186"/>
                </a:lnTo>
                <a:lnTo>
                  <a:pt x="748" y="181"/>
                </a:lnTo>
                <a:lnTo>
                  <a:pt x="748" y="175"/>
                </a:lnTo>
                <a:lnTo>
                  <a:pt x="748" y="170"/>
                </a:lnTo>
                <a:lnTo>
                  <a:pt x="748" y="165"/>
                </a:lnTo>
                <a:lnTo>
                  <a:pt x="754" y="159"/>
                </a:lnTo>
                <a:lnTo>
                  <a:pt x="754" y="154"/>
                </a:lnTo>
                <a:lnTo>
                  <a:pt x="754" y="149"/>
                </a:lnTo>
                <a:lnTo>
                  <a:pt x="754" y="144"/>
                </a:lnTo>
                <a:lnTo>
                  <a:pt x="760" y="138"/>
                </a:lnTo>
                <a:lnTo>
                  <a:pt x="760" y="133"/>
                </a:lnTo>
                <a:lnTo>
                  <a:pt x="760" y="128"/>
                </a:lnTo>
                <a:lnTo>
                  <a:pt x="760" y="122"/>
                </a:lnTo>
                <a:lnTo>
                  <a:pt x="765" y="117"/>
                </a:lnTo>
                <a:lnTo>
                  <a:pt x="765" y="112"/>
                </a:lnTo>
                <a:lnTo>
                  <a:pt x="765" y="106"/>
                </a:lnTo>
                <a:lnTo>
                  <a:pt x="765" y="101"/>
                </a:lnTo>
                <a:lnTo>
                  <a:pt x="771" y="96"/>
                </a:lnTo>
                <a:lnTo>
                  <a:pt x="771" y="90"/>
                </a:lnTo>
                <a:lnTo>
                  <a:pt x="771" y="85"/>
                </a:lnTo>
                <a:lnTo>
                  <a:pt x="777" y="80"/>
                </a:lnTo>
                <a:lnTo>
                  <a:pt x="777" y="74"/>
                </a:lnTo>
                <a:lnTo>
                  <a:pt x="777" y="69"/>
                </a:lnTo>
                <a:lnTo>
                  <a:pt x="782" y="64"/>
                </a:lnTo>
                <a:lnTo>
                  <a:pt x="782" y="59"/>
                </a:lnTo>
                <a:lnTo>
                  <a:pt x="782" y="53"/>
                </a:lnTo>
                <a:lnTo>
                  <a:pt x="788" y="48"/>
                </a:lnTo>
                <a:lnTo>
                  <a:pt x="788" y="43"/>
                </a:lnTo>
                <a:lnTo>
                  <a:pt x="794" y="37"/>
                </a:lnTo>
                <a:lnTo>
                  <a:pt x="794" y="32"/>
                </a:lnTo>
                <a:lnTo>
                  <a:pt x="799" y="27"/>
                </a:lnTo>
                <a:lnTo>
                  <a:pt x="799" y="21"/>
                </a:lnTo>
                <a:lnTo>
                  <a:pt x="805" y="16"/>
                </a:lnTo>
                <a:lnTo>
                  <a:pt x="811" y="11"/>
                </a:lnTo>
                <a:lnTo>
                  <a:pt x="816" y="5"/>
                </a:lnTo>
                <a:lnTo>
                  <a:pt x="822" y="0"/>
                </a:lnTo>
                <a:lnTo>
                  <a:pt x="828" y="0"/>
                </a:lnTo>
                <a:lnTo>
                  <a:pt x="833" y="0"/>
                </a:lnTo>
                <a:lnTo>
                  <a:pt x="839" y="5"/>
                </a:lnTo>
                <a:lnTo>
                  <a:pt x="845" y="11"/>
                </a:lnTo>
                <a:lnTo>
                  <a:pt x="850" y="16"/>
                </a:lnTo>
                <a:lnTo>
                  <a:pt x="856" y="21"/>
                </a:lnTo>
                <a:lnTo>
                  <a:pt x="856" y="27"/>
                </a:lnTo>
                <a:lnTo>
                  <a:pt x="862" y="32"/>
                </a:lnTo>
                <a:lnTo>
                  <a:pt x="862" y="37"/>
                </a:lnTo>
                <a:lnTo>
                  <a:pt x="867" y="43"/>
                </a:lnTo>
                <a:lnTo>
                  <a:pt x="867" y="48"/>
                </a:lnTo>
                <a:lnTo>
                  <a:pt x="867" y="53"/>
                </a:lnTo>
                <a:lnTo>
                  <a:pt x="873" y="59"/>
                </a:lnTo>
                <a:lnTo>
                  <a:pt x="873" y="64"/>
                </a:lnTo>
                <a:lnTo>
                  <a:pt x="873" y="69"/>
                </a:lnTo>
                <a:lnTo>
                  <a:pt x="879" y="74"/>
                </a:lnTo>
                <a:lnTo>
                  <a:pt x="879" y="80"/>
                </a:lnTo>
                <a:lnTo>
                  <a:pt x="879" y="85"/>
                </a:lnTo>
                <a:lnTo>
                  <a:pt x="884" y="90"/>
                </a:lnTo>
                <a:lnTo>
                  <a:pt x="884" y="96"/>
                </a:lnTo>
                <a:lnTo>
                  <a:pt x="884" y="101"/>
                </a:lnTo>
                <a:lnTo>
                  <a:pt x="890" y="106"/>
                </a:lnTo>
                <a:lnTo>
                  <a:pt x="890" y="112"/>
                </a:lnTo>
                <a:lnTo>
                  <a:pt x="890" y="117"/>
                </a:lnTo>
                <a:lnTo>
                  <a:pt x="890" y="122"/>
                </a:lnTo>
                <a:lnTo>
                  <a:pt x="890" y="128"/>
                </a:lnTo>
                <a:lnTo>
                  <a:pt x="896" y="133"/>
                </a:lnTo>
                <a:lnTo>
                  <a:pt x="896" y="138"/>
                </a:lnTo>
                <a:lnTo>
                  <a:pt x="896" y="144"/>
                </a:lnTo>
                <a:lnTo>
                  <a:pt x="896" y="149"/>
                </a:lnTo>
                <a:lnTo>
                  <a:pt x="901" y="154"/>
                </a:lnTo>
                <a:lnTo>
                  <a:pt x="901" y="159"/>
                </a:lnTo>
                <a:lnTo>
                  <a:pt x="901" y="165"/>
                </a:lnTo>
                <a:lnTo>
                  <a:pt x="901" y="170"/>
                </a:lnTo>
                <a:lnTo>
                  <a:pt x="901" y="175"/>
                </a:lnTo>
                <a:lnTo>
                  <a:pt x="907" y="181"/>
                </a:lnTo>
                <a:lnTo>
                  <a:pt x="907" y="186"/>
                </a:lnTo>
                <a:lnTo>
                  <a:pt x="907" y="191"/>
                </a:lnTo>
                <a:lnTo>
                  <a:pt x="907" y="197"/>
                </a:lnTo>
                <a:lnTo>
                  <a:pt x="907" y="202"/>
                </a:lnTo>
                <a:lnTo>
                  <a:pt x="913" y="207"/>
                </a:lnTo>
                <a:lnTo>
                  <a:pt x="913" y="213"/>
                </a:lnTo>
                <a:lnTo>
                  <a:pt x="913" y="218"/>
                </a:lnTo>
                <a:lnTo>
                  <a:pt x="913" y="223"/>
                </a:lnTo>
                <a:lnTo>
                  <a:pt x="913" y="229"/>
                </a:lnTo>
                <a:lnTo>
                  <a:pt x="918" y="234"/>
                </a:lnTo>
                <a:lnTo>
                  <a:pt x="918" y="239"/>
                </a:lnTo>
                <a:lnTo>
                  <a:pt x="918" y="245"/>
                </a:lnTo>
                <a:lnTo>
                  <a:pt x="918" y="250"/>
                </a:lnTo>
                <a:lnTo>
                  <a:pt x="918" y="255"/>
                </a:lnTo>
                <a:lnTo>
                  <a:pt x="924" y="260"/>
                </a:lnTo>
                <a:lnTo>
                  <a:pt x="924" y="266"/>
                </a:lnTo>
                <a:lnTo>
                  <a:pt x="924" y="271"/>
                </a:lnTo>
                <a:lnTo>
                  <a:pt x="924" y="276"/>
                </a:lnTo>
                <a:lnTo>
                  <a:pt x="924" y="287"/>
                </a:lnTo>
                <a:lnTo>
                  <a:pt x="930" y="292"/>
                </a:lnTo>
                <a:lnTo>
                  <a:pt x="930" y="298"/>
                </a:lnTo>
                <a:lnTo>
                  <a:pt x="930" y="303"/>
                </a:lnTo>
                <a:lnTo>
                  <a:pt x="930" y="308"/>
                </a:lnTo>
                <a:lnTo>
                  <a:pt x="930" y="314"/>
                </a:lnTo>
                <a:lnTo>
                  <a:pt x="930" y="324"/>
                </a:lnTo>
                <a:lnTo>
                  <a:pt x="935" y="330"/>
                </a:lnTo>
                <a:lnTo>
                  <a:pt x="935" y="335"/>
                </a:lnTo>
                <a:lnTo>
                  <a:pt x="935" y="340"/>
                </a:lnTo>
                <a:lnTo>
                  <a:pt x="935" y="351"/>
                </a:lnTo>
                <a:lnTo>
                  <a:pt x="935" y="356"/>
                </a:lnTo>
                <a:lnTo>
                  <a:pt x="941" y="361"/>
                </a:lnTo>
                <a:lnTo>
                  <a:pt x="941" y="372"/>
                </a:lnTo>
                <a:lnTo>
                  <a:pt x="941" y="377"/>
                </a:lnTo>
                <a:lnTo>
                  <a:pt x="941" y="383"/>
                </a:lnTo>
                <a:lnTo>
                  <a:pt x="941" y="388"/>
                </a:lnTo>
                <a:lnTo>
                  <a:pt x="947" y="399"/>
                </a:lnTo>
                <a:lnTo>
                  <a:pt x="947" y="404"/>
                </a:lnTo>
                <a:lnTo>
                  <a:pt x="947" y="409"/>
                </a:lnTo>
                <a:lnTo>
                  <a:pt x="947" y="420"/>
                </a:lnTo>
                <a:lnTo>
                  <a:pt x="947" y="425"/>
                </a:lnTo>
                <a:lnTo>
                  <a:pt x="952" y="436"/>
                </a:lnTo>
                <a:lnTo>
                  <a:pt x="952" y="441"/>
                </a:lnTo>
                <a:lnTo>
                  <a:pt x="952" y="446"/>
                </a:lnTo>
                <a:lnTo>
                  <a:pt x="952" y="457"/>
                </a:lnTo>
                <a:lnTo>
                  <a:pt x="952" y="462"/>
                </a:lnTo>
                <a:lnTo>
                  <a:pt x="958" y="473"/>
                </a:lnTo>
                <a:lnTo>
                  <a:pt x="958" y="478"/>
                </a:lnTo>
                <a:lnTo>
                  <a:pt x="958" y="489"/>
                </a:lnTo>
                <a:lnTo>
                  <a:pt x="958" y="494"/>
                </a:lnTo>
                <a:lnTo>
                  <a:pt x="958" y="505"/>
                </a:lnTo>
                <a:lnTo>
                  <a:pt x="964" y="510"/>
                </a:lnTo>
                <a:lnTo>
                  <a:pt x="964" y="521"/>
                </a:lnTo>
                <a:lnTo>
                  <a:pt x="964" y="526"/>
                </a:lnTo>
                <a:lnTo>
                  <a:pt x="964" y="537"/>
                </a:lnTo>
                <a:lnTo>
                  <a:pt x="964" y="542"/>
                </a:lnTo>
                <a:lnTo>
                  <a:pt x="969" y="553"/>
                </a:lnTo>
                <a:lnTo>
                  <a:pt x="969" y="558"/>
                </a:lnTo>
                <a:lnTo>
                  <a:pt x="969" y="569"/>
                </a:lnTo>
                <a:lnTo>
                  <a:pt x="969" y="574"/>
                </a:lnTo>
                <a:lnTo>
                  <a:pt x="969" y="585"/>
                </a:lnTo>
                <a:lnTo>
                  <a:pt x="969" y="590"/>
                </a:lnTo>
                <a:lnTo>
                  <a:pt x="975" y="601"/>
                </a:lnTo>
                <a:lnTo>
                  <a:pt x="975" y="611"/>
                </a:lnTo>
                <a:lnTo>
                  <a:pt x="975" y="617"/>
                </a:lnTo>
                <a:lnTo>
                  <a:pt x="975" y="627"/>
                </a:lnTo>
                <a:lnTo>
                  <a:pt x="975" y="632"/>
                </a:lnTo>
                <a:lnTo>
                  <a:pt x="981" y="643"/>
                </a:lnTo>
                <a:lnTo>
                  <a:pt x="981" y="654"/>
                </a:lnTo>
                <a:lnTo>
                  <a:pt x="981" y="659"/>
                </a:lnTo>
                <a:lnTo>
                  <a:pt x="981" y="670"/>
                </a:lnTo>
                <a:lnTo>
                  <a:pt x="981" y="680"/>
                </a:lnTo>
                <a:lnTo>
                  <a:pt x="986" y="686"/>
                </a:lnTo>
                <a:lnTo>
                  <a:pt x="986" y="696"/>
                </a:lnTo>
                <a:lnTo>
                  <a:pt x="986" y="707"/>
                </a:lnTo>
                <a:lnTo>
                  <a:pt x="986" y="712"/>
                </a:lnTo>
                <a:lnTo>
                  <a:pt x="986" y="723"/>
                </a:lnTo>
                <a:lnTo>
                  <a:pt x="992" y="733"/>
                </a:lnTo>
                <a:lnTo>
                  <a:pt x="992" y="744"/>
                </a:lnTo>
                <a:lnTo>
                  <a:pt x="992" y="749"/>
                </a:lnTo>
                <a:lnTo>
                  <a:pt x="992" y="760"/>
                </a:lnTo>
                <a:lnTo>
                  <a:pt x="992" y="771"/>
                </a:lnTo>
                <a:lnTo>
                  <a:pt x="998" y="781"/>
                </a:lnTo>
                <a:lnTo>
                  <a:pt x="998" y="787"/>
                </a:lnTo>
                <a:lnTo>
                  <a:pt x="998" y="797"/>
                </a:lnTo>
                <a:lnTo>
                  <a:pt x="998" y="808"/>
                </a:lnTo>
                <a:lnTo>
                  <a:pt x="998" y="818"/>
                </a:lnTo>
                <a:lnTo>
                  <a:pt x="1003" y="824"/>
                </a:lnTo>
                <a:lnTo>
                  <a:pt x="1003" y="834"/>
                </a:lnTo>
                <a:lnTo>
                  <a:pt x="1003" y="845"/>
                </a:lnTo>
                <a:lnTo>
                  <a:pt x="1003" y="856"/>
                </a:lnTo>
                <a:lnTo>
                  <a:pt x="1003" y="866"/>
                </a:lnTo>
                <a:lnTo>
                  <a:pt x="1009" y="877"/>
                </a:lnTo>
                <a:lnTo>
                  <a:pt x="1009" y="882"/>
                </a:lnTo>
                <a:lnTo>
                  <a:pt x="1009" y="893"/>
                </a:lnTo>
                <a:lnTo>
                  <a:pt x="1009" y="903"/>
                </a:lnTo>
                <a:lnTo>
                  <a:pt x="1009" y="914"/>
                </a:lnTo>
                <a:lnTo>
                  <a:pt x="1009" y="925"/>
                </a:lnTo>
                <a:lnTo>
                  <a:pt x="1015" y="935"/>
                </a:lnTo>
                <a:lnTo>
                  <a:pt x="1015" y="946"/>
                </a:lnTo>
                <a:lnTo>
                  <a:pt x="1015" y="951"/>
                </a:lnTo>
                <a:lnTo>
                  <a:pt x="1015" y="962"/>
                </a:lnTo>
                <a:lnTo>
                  <a:pt x="1015" y="973"/>
                </a:lnTo>
                <a:lnTo>
                  <a:pt x="1020" y="983"/>
                </a:lnTo>
                <a:lnTo>
                  <a:pt x="1020" y="994"/>
                </a:lnTo>
                <a:lnTo>
                  <a:pt x="1020" y="1004"/>
                </a:lnTo>
                <a:lnTo>
                  <a:pt x="1020" y="1015"/>
                </a:lnTo>
                <a:lnTo>
                  <a:pt x="1020" y="1026"/>
                </a:lnTo>
                <a:lnTo>
                  <a:pt x="1026" y="1036"/>
                </a:lnTo>
                <a:lnTo>
                  <a:pt x="1026" y="1047"/>
                </a:lnTo>
                <a:lnTo>
                  <a:pt x="1026" y="1058"/>
                </a:lnTo>
                <a:lnTo>
                  <a:pt x="1026" y="1068"/>
                </a:lnTo>
                <a:lnTo>
                  <a:pt x="1026" y="1079"/>
                </a:lnTo>
                <a:lnTo>
                  <a:pt x="1032" y="1089"/>
                </a:lnTo>
                <a:lnTo>
                  <a:pt x="1032" y="1095"/>
                </a:lnTo>
                <a:lnTo>
                  <a:pt x="1032" y="1105"/>
                </a:lnTo>
                <a:lnTo>
                  <a:pt x="1032" y="1116"/>
                </a:lnTo>
                <a:lnTo>
                  <a:pt x="1032" y="1127"/>
                </a:lnTo>
                <a:lnTo>
                  <a:pt x="1037" y="1137"/>
                </a:lnTo>
                <a:lnTo>
                  <a:pt x="1037" y="1148"/>
                </a:lnTo>
                <a:lnTo>
                  <a:pt x="1037" y="1159"/>
                </a:lnTo>
                <a:lnTo>
                  <a:pt x="1037" y="1169"/>
                </a:lnTo>
                <a:lnTo>
                  <a:pt x="1037" y="1180"/>
                </a:lnTo>
                <a:lnTo>
                  <a:pt x="1043" y="1190"/>
                </a:lnTo>
                <a:lnTo>
                  <a:pt x="1043" y="1201"/>
                </a:lnTo>
                <a:lnTo>
                  <a:pt x="1043" y="1212"/>
                </a:lnTo>
                <a:lnTo>
                  <a:pt x="1043" y="1222"/>
                </a:lnTo>
                <a:lnTo>
                  <a:pt x="1043" y="1238"/>
                </a:lnTo>
                <a:lnTo>
                  <a:pt x="1049" y="1249"/>
                </a:lnTo>
                <a:lnTo>
                  <a:pt x="1049" y="1260"/>
                </a:lnTo>
                <a:lnTo>
                  <a:pt x="1049" y="1270"/>
                </a:lnTo>
                <a:lnTo>
                  <a:pt x="1049" y="1281"/>
                </a:lnTo>
                <a:lnTo>
                  <a:pt x="1049" y="1291"/>
                </a:lnTo>
                <a:lnTo>
                  <a:pt x="1049" y="1302"/>
                </a:lnTo>
                <a:lnTo>
                  <a:pt x="1054" y="1313"/>
                </a:lnTo>
                <a:lnTo>
                  <a:pt x="1054" y="1323"/>
                </a:lnTo>
                <a:lnTo>
                  <a:pt x="1054" y="1334"/>
                </a:lnTo>
                <a:lnTo>
                  <a:pt x="1054" y="1345"/>
                </a:lnTo>
                <a:lnTo>
                  <a:pt x="1054" y="1355"/>
                </a:lnTo>
                <a:lnTo>
                  <a:pt x="1060" y="1366"/>
                </a:lnTo>
                <a:lnTo>
                  <a:pt x="1060" y="1376"/>
                </a:lnTo>
                <a:lnTo>
                  <a:pt x="1060" y="1387"/>
                </a:lnTo>
                <a:lnTo>
                  <a:pt x="1060" y="1398"/>
                </a:lnTo>
                <a:lnTo>
                  <a:pt x="1060" y="1414"/>
                </a:lnTo>
                <a:lnTo>
                  <a:pt x="1066" y="1424"/>
                </a:lnTo>
                <a:lnTo>
                  <a:pt x="1066" y="1435"/>
                </a:lnTo>
                <a:lnTo>
                  <a:pt x="1066" y="1446"/>
                </a:lnTo>
                <a:lnTo>
                  <a:pt x="1066" y="1456"/>
                </a:lnTo>
                <a:lnTo>
                  <a:pt x="1066" y="1467"/>
                </a:lnTo>
                <a:lnTo>
                  <a:pt x="1071" y="1477"/>
                </a:lnTo>
                <a:lnTo>
                  <a:pt x="1071" y="1488"/>
                </a:lnTo>
                <a:lnTo>
                  <a:pt x="1071" y="1499"/>
                </a:lnTo>
                <a:lnTo>
                  <a:pt x="1071" y="1509"/>
                </a:lnTo>
                <a:lnTo>
                  <a:pt x="1071" y="1525"/>
                </a:lnTo>
                <a:lnTo>
                  <a:pt x="1077" y="1536"/>
                </a:lnTo>
                <a:lnTo>
                  <a:pt x="1077" y="1547"/>
                </a:lnTo>
                <a:lnTo>
                  <a:pt x="1077" y="1557"/>
                </a:lnTo>
                <a:lnTo>
                  <a:pt x="1077" y="1568"/>
                </a:lnTo>
                <a:lnTo>
                  <a:pt x="1077" y="1578"/>
                </a:lnTo>
                <a:lnTo>
                  <a:pt x="1083" y="1589"/>
                </a:lnTo>
                <a:lnTo>
                  <a:pt x="1083" y="1600"/>
                </a:lnTo>
                <a:lnTo>
                  <a:pt x="1083" y="1616"/>
                </a:lnTo>
                <a:lnTo>
                  <a:pt x="1083" y="1626"/>
                </a:lnTo>
                <a:lnTo>
                  <a:pt x="1083" y="1637"/>
                </a:lnTo>
                <a:lnTo>
                  <a:pt x="1088" y="1647"/>
                </a:lnTo>
                <a:lnTo>
                  <a:pt x="1088" y="1658"/>
                </a:lnTo>
                <a:lnTo>
                  <a:pt x="1088" y="1669"/>
                </a:lnTo>
                <a:lnTo>
                  <a:pt x="1088" y="1679"/>
                </a:lnTo>
                <a:lnTo>
                  <a:pt x="1088" y="1695"/>
                </a:lnTo>
                <a:lnTo>
                  <a:pt x="1088" y="1706"/>
                </a:lnTo>
                <a:lnTo>
                  <a:pt x="1094" y="1717"/>
                </a:lnTo>
                <a:lnTo>
                  <a:pt x="1094" y="1727"/>
                </a:lnTo>
                <a:lnTo>
                  <a:pt x="1094" y="1738"/>
                </a:lnTo>
                <a:lnTo>
                  <a:pt x="1094" y="1748"/>
                </a:lnTo>
                <a:lnTo>
                  <a:pt x="1094" y="1759"/>
                </a:lnTo>
                <a:lnTo>
                  <a:pt x="1100" y="1770"/>
                </a:lnTo>
                <a:lnTo>
                  <a:pt x="1100" y="1786"/>
                </a:lnTo>
                <a:lnTo>
                  <a:pt x="1100" y="1796"/>
                </a:lnTo>
                <a:lnTo>
                  <a:pt x="1100" y="1807"/>
                </a:lnTo>
                <a:lnTo>
                  <a:pt x="1105" y="1796"/>
                </a:lnTo>
                <a:lnTo>
                  <a:pt x="1105" y="1786"/>
                </a:lnTo>
                <a:lnTo>
                  <a:pt x="1105" y="1770"/>
                </a:lnTo>
                <a:lnTo>
                  <a:pt x="1105" y="1759"/>
                </a:lnTo>
                <a:lnTo>
                  <a:pt x="1105" y="1748"/>
                </a:lnTo>
                <a:lnTo>
                  <a:pt x="1111" y="1738"/>
                </a:lnTo>
                <a:lnTo>
                  <a:pt x="1111" y="1727"/>
                </a:lnTo>
                <a:lnTo>
                  <a:pt x="1111" y="1717"/>
                </a:lnTo>
                <a:lnTo>
                  <a:pt x="1111" y="1706"/>
                </a:lnTo>
                <a:lnTo>
                  <a:pt x="1111" y="1695"/>
                </a:lnTo>
                <a:lnTo>
                  <a:pt x="1117" y="1679"/>
                </a:lnTo>
                <a:lnTo>
                  <a:pt x="1117" y="1669"/>
                </a:lnTo>
                <a:lnTo>
                  <a:pt x="1117" y="1658"/>
                </a:lnTo>
                <a:lnTo>
                  <a:pt x="1117" y="1647"/>
                </a:lnTo>
                <a:lnTo>
                  <a:pt x="1117" y="1637"/>
                </a:lnTo>
                <a:lnTo>
                  <a:pt x="1122" y="1626"/>
                </a:lnTo>
                <a:lnTo>
                  <a:pt x="1122" y="1616"/>
                </a:lnTo>
                <a:lnTo>
                  <a:pt x="1122" y="1600"/>
                </a:lnTo>
                <a:lnTo>
                  <a:pt x="1122" y="1589"/>
                </a:lnTo>
                <a:lnTo>
                  <a:pt x="1122" y="1578"/>
                </a:lnTo>
                <a:lnTo>
                  <a:pt x="1128" y="1568"/>
                </a:lnTo>
                <a:lnTo>
                  <a:pt x="1128" y="1557"/>
                </a:lnTo>
                <a:lnTo>
                  <a:pt x="1128" y="1547"/>
                </a:lnTo>
                <a:lnTo>
                  <a:pt x="1128" y="1536"/>
                </a:lnTo>
                <a:lnTo>
                  <a:pt x="1128" y="1525"/>
                </a:lnTo>
                <a:lnTo>
                  <a:pt x="1128" y="1509"/>
                </a:lnTo>
                <a:lnTo>
                  <a:pt x="1134" y="1499"/>
                </a:lnTo>
                <a:lnTo>
                  <a:pt x="1134" y="1488"/>
                </a:lnTo>
                <a:lnTo>
                  <a:pt x="1134" y="1477"/>
                </a:lnTo>
                <a:lnTo>
                  <a:pt x="1134" y="1467"/>
                </a:lnTo>
                <a:lnTo>
                  <a:pt x="1134" y="1456"/>
                </a:lnTo>
                <a:lnTo>
                  <a:pt x="1139" y="1446"/>
                </a:lnTo>
                <a:lnTo>
                  <a:pt x="1139" y="1435"/>
                </a:lnTo>
                <a:lnTo>
                  <a:pt x="1139" y="1424"/>
                </a:lnTo>
                <a:lnTo>
                  <a:pt x="1139" y="1414"/>
                </a:lnTo>
                <a:lnTo>
                  <a:pt x="1139" y="1398"/>
                </a:lnTo>
                <a:lnTo>
                  <a:pt x="1145" y="1387"/>
                </a:lnTo>
                <a:lnTo>
                  <a:pt x="1145" y="1376"/>
                </a:lnTo>
                <a:lnTo>
                  <a:pt x="1145" y="1366"/>
                </a:lnTo>
                <a:lnTo>
                  <a:pt x="1145" y="1355"/>
                </a:lnTo>
                <a:lnTo>
                  <a:pt x="1145" y="1345"/>
                </a:lnTo>
                <a:lnTo>
                  <a:pt x="1151" y="1334"/>
                </a:lnTo>
                <a:lnTo>
                  <a:pt x="1151" y="1323"/>
                </a:lnTo>
                <a:lnTo>
                  <a:pt x="1151" y="1313"/>
                </a:lnTo>
                <a:lnTo>
                  <a:pt x="1151" y="1302"/>
                </a:lnTo>
                <a:lnTo>
                  <a:pt x="1151" y="1291"/>
                </a:lnTo>
                <a:lnTo>
                  <a:pt x="1156" y="1281"/>
                </a:lnTo>
                <a:lnTo>
                  <a:pt x="1156" y="1270"/>
                </a:lnTo>
                <a:lnTo>
                  <a:pt x="1156" y="1260"/>
                </a:lnTo>
                <a:lnTo>
                  <a:pt x="1156" y="1249"/>
                </a:lnTo>
                <a:lnTo>
                  <a:pt x="1156" y="1238"/>
                </a:lnTo>
                <a:lnTo>
                  <a:pt x="1162" y="1222"/>
                </a:lnTo>
                <a:lnTo>
                  <a:pt x="1162" y="1212"/>
                </a:lnTo>
                <a:lnTo>
                  <a:pt x="1162" y="1201"/>
                </a:lnTo>
                <a:lnTo>
                  <a:pt x="1162" y="1190"/>
                </a:lnTo>
                <a:lnTo>
                  <a:pt x="1162" y="1180"/>
                </a:lnTo>
                <a:lnTo>
                  <a:pt x="1168" y="1169"/>
                </a:lnTo>
                <a:lnTo>
                  <a:pt x="1168" y="1159"/>
                </a:lnTo>
                <a:lnTo>
                  <a:pt x="1168" y="1148"/>
                </a:lnTo>
                <a:lnTo>
                  <a:pt x="1168" y="1137"/>
                </a:lnTo>
                <a:lnTo>
                  <a:pt x="1168" y="1127"/>
                </a:lnTo>
                <a:lnTo>
                  <a:pt x="1168" y="1116"/>
                </a:lnTo>
                <a:lnTo>
                  <a:pt x="1174" y="1105"/>
                </a:lnTo>
                <a:lnTo>
                  <a:pt x="1174" y="1095"/>
                </a:lnTo>
                <a:lnTo>
                  <a:pt x="1174" y="1089"/>
                </a:lnTo>
                <a:lnTo>
                  <a:pt x="1174" y="1079"/>
                </a:lnTo>
                <a:lnTo>
                  <a:pt x="1174" y="1068"/>
                </a:lnTo>
                <a:lnTo>
                  <a:pt x="1179" y="1058"/>
                </a:lnTo>
                <a:lnTo>
                  <a:pt x="1179" y="1047"/>
                </a:lnTo>
                <a:lnTo>
                  <a:pt x="1179" y="1036"/>
                </a:lnTo>
                <a:lnTo>
                  <a:pt x="1179" y="1026"/>
                </a:lnTo>
                <a:lnTo>
                  <a:pt x="1179" y="1015"/>
                </a:lnTo>
                <a:lnTo>
                  <a:pt x="1185" y="1004"/>
                </a:lnTo>
                <a:lnTo>
                  <a:pt x="1185" y="994"/>
                </a:lnTo>
                <a:lnTo>
                  <a:pt x="1185" y="983"/>
                </a:lnTo>
                <a:lnTo>
                  <a:pt x="1185" y="973"/>
                </a:lnTo>
                <a:lnTo>
                  <a:pt x="1185" y="962"/>
                </a:lnTo>
                <a:lnTo>
                  <a:pt x="1191" y="951"/>
                </a:lnTo>
                <a:lnTo>
                  <a:pt x="1191" y="946"/>
                </a:lnTo>
                <a:lnTo>
                  <a:pt x="1191" y="935"/>
                </a:lnTo>
                <a:lnTo>
                  <a:pt x="1191" y="925"/>
                </a:lnTo>
                <a:lnTo>
                  <a:pt x="1191" y="914"/>
                </a:lnTo>
                <a:lnTo>
                  <a:pt x="1196" y="903"/>
                </a:lnTo>
                <a:lnTo>
                  <a:pt x="1196" y="893"/>
                </a:lnTo>
                <a:lnTo>
                  <a:pt x="1196" y="882"/>
                </a:lnTo>
                <a:lnTo>
                  <a:pt x="1196" y="877"/>
                </a:lnTo>
                <a:lnTo>
                  <a:pt x="1196" y="866"/>
                </a:lnTo>
                <a:lnTo>
                  <a:pt x="1202" y="856"/>
                </a:lnTo>
                <a:lnTo>
                  <a:pt x="1202" y="845"/>
                </a:lnTo>
                <a:lnTo>
                  <a:pt x="1202" y="834"/>
                </a:lnTo>
                <a:lnTo>
                  <a:pt x="1202" y="824"/>
                </a:lnTo>
                <a:lnTo>
                  <a:pt x="1202" y="818"/>
                </a:lnTo>
                <a:lnTo>
                  <a:pt x="1208" y="808"/>
                </a:lnTo>
                <a:lnTo>
                  <a:pt x="1208" y="797"/>
                </a:lnTo>
                <a:lnTo>
                  <a:pt x="1208" y="787"/>
                </a:lnTo>
                <a:lnTo>
                  <a:pt x="1208" y="781"/>
                </a:lnTo>
                <a:lnTo>
                  <a:pt x="1208" y="771"/>
                </a:lnTo>
                <a:lnTo>
                  <a:pt x="1208" y="760"/>
                </a:lnTo>
                <a:lnTo>
                  <a:pt x="1213" y="749"/>
                </a:lnTo>
                <a:lnTo>
                  <a:pt x="1213" y="744"/>
                </a:lnTo>
                <a:lnTo>
                  <a:pt x="1213" y="733"/>
                </a:lnTo>
                <a:lnTo>
                  <a:pt x="1213" y="723"/>
                </a:lnTo>
                <a:lnTo>
                  <a:pt x="1213" y="712"/>
                </a:lnTo>
                <a:lnTo>
                  <a:pt x="1219" y="707"/>
                </a:lnTo>
                <a:lnTo>
                  <a:pt x="1219" y="696"/>
                </a:lnTo>
                <a:lnTo>
                  <a:pt x="1219" y="686"/>
                </a:lnTo>
                <a:lnTo>
                  <a:pt x="1219" y="680"/>
                </a:lnTo>
                <a:lnTo>
                  <a:pt x="1219" y="670"/>
                </a:lnTo>
                <a:lnTo>
                  <a:pt x="1225" y="659"/>
                </a:lnTo>
                <a:lnTo>
                  <a:pt x="1225" y="654"/>
                </a:lnTo>
                <a:lnTo>
                  <a:pt x="1225" y="643"/>
                </a:lnTo>
                <a:lnTo>
                  <a:pt x="1225" y="632"/>
                </a:lnTo>
                <a:lnTo>
                  <a:pt x="1225" y="627"/>
                </a:lnTo>
                <a:lnTo>
                  <a:pt x="1230" y="617"/>
                </a:lnTo>
                <a:lnTo>
                  <a:pt x="1230" y="611"/>
                </a:lnTo>
                <a:lnTo>
                  <a:pt x="1230" y="601"/>
                </a:lnTo>
                <a:lnTo>
                  <a:pt x="1230" y="590"/>
                </a:lnTo>
                <a:lnTo>
                  <a:pt x="1230" y="585"/>
                </a:lnTo>
                <a:lnTo>
                  <a:pt x="1236" y="574"/>
                </a:lnTo>
                <a:lnTo>
                  <a:pt x="1236" y="569"/>
                </a:lnTo>
                <a:lnTo>
                  <a:pt x="1236" y="558"/>
                </a:lnTo>
                <a:lnTo>
                  <a:pt x="1236" y="553"/>
                </a:lnTo>
                <a:lnTo>
                  <a:pt x="1236" y="542"/>
                </a:lnTo>
                <a:lnTo>
                  <a:pt x="1242" y="537"/>
                </a:lnTo>
                <a:lnTo>
                  <a:pt x="1242" y="526"/>
                </a:lnTo>
                <a:lnTo>
                  <a:pt x="1242" y="521"/>
                </a:lnTo>
                <a:lnTo>
                  <a:pt x="1242" y="510"/>
                </a:lnTo>
                <a:lnTo>
                  <a:pt x="1242" y="505"/>
                </a:lnTo>
                <a:lnTo>
                  <a:pt x="1247" y="494"/>
                </a:lnTo>
                <a:lnTo>
                  <a:pt x="1247" y="489"/>
                </a:lnTo>
                <a:lnTo>
                  <a:pt x="1247" y="478"/>
                </a:lnTo>
                <a:lnTo>
                  <a:pt x="1247" y="473"/>
                </a:lnTo>
                <a:lnTo>
                  <a:pt x="1247" y="462"/>
                </a:lnTo>
                <a:lnTo>
                  <a:pt x="1247" y="457"/>
                </a:lnTo>
                <a:lnTo>
                  <a:pt x="1253" y="446"/>
                </a:lnTo>
                <a:lnTo>
                  <a:pt x="1253" y="441"/>
                </a:lnTo>
                <a:lnTo>
                  <a:pt x="1253" y="436"/>
                </a:lnTo>
                <a:lnTo>
                  <a:pt x="1253" y="425"/>
                </a:lnTo>
                <a:lnTo>
                  <a:pt x="1253" y="420"/>
                </a:lnTo>
                <a:lnTo>
                  <a:pt x="1259" y="409"/>
                </a:lnTo>
                <a:lnTo>
                  <a:pt x="1259" y="404"/>
                </a:lnTo>
                <a:lnTo>
                  <a:pt x="1259" y="399"/>
                </a:lnTo>
                <a:lnTo>
                  <a:pt x="1259" y="388"/>
                </a:lnTo>
                <a:lnTo>
                  <a:pt x="1259" y="383"/>
                </a:lnTo>
                <a:lnTo>
                  <a:pt x="1264" y="377"/>
                </a:lnTo>
                <a:lnTo>
                  <a:pt x="1264" y="372"/>
                </a:lnTo>
                <a:lnTo>
                  <a:pt x="1264" y="361"/>
                </a:lnTo>
                <a:lnTo>
                  <a:pt x="1264" y="356"/>
                </a:lnTo>
                <a:lnTo>
                  <a:pt x="1264" y="351"/>
                </a:lnTo>
                <a:lnTo>
                  <a:pt x="1270" y="340"/>
                </a:lnTo>
                <a:lnTo>
                  <a:pt x="1270" y="335"/>
                </a:lnTo>
                <a:lnTo>
                  <a:pt x="1270" y="330"/>
                </a:lnTo>
                <a:lnTo>
                  <a:pt x="1270" y="324"/>
                </a:lnTo>
                <a:lnTo>
                  <a:pt x="1270" y="314"/>
                </a:lnTo>
                <a:lnTo>
                  <a:pt x="1276" y="308"/>
                </a:lnTo>
                <a:lnTo>
                  <a:pt x="1276" y="303"/>
                </a:lnTo>
                <a:lnTo>
                  <a:pt x="1276" y="298"/>
                </a:lnTo>
                <a:lnTo>
                  <a:pt x="1276" y="292"/>
                </a:lnTo>
                <a:lnTo>
                  <a:pt x="1276" y="287"/>
                </a:lnTo>
                <a:lnTo>
                  <a:pt x="1281" y="276"/>
                </a:lnTo>
                <a:lnTo>
                  <a:pt x="1281" y="271"/>
                </a:lnTo>
                <a:lnTo>
                  <a:pt x="1281" y="266"/>
                </a:lnTo>
                <a:lnTo>
                  <a:pt x="1281" y="260"/>
                </a:lnTo>
                <a:lnTo>
                  <a:pt x="1281" y="255"/>
                </a:lnTo>
                <a:lnTo>
                  <a:pt x="1287" y="250"/>
                </a:lnTo>
                <a:lnTo>
                  <a:pt x="1287" y="245"/>
                </a:lnTo>
                <a:lnTo>
                  <a:pt x="1287" y="239"/>
                </a:lnTo>
                <a:lnTo>
                  <a:pt x="1287" y="234"/>
                </a:lnTo>
                <a:lnTo>
                  <a:pt x="1287" y="229"/>
                </a:lnTo>
                <a:lnTo>
                  <a:pt x="1287" y="223"/>
                </a:lnTo>
              </a:path>
            </a:pathLst>
          </a:custGeom>
          <a:noFill/>
          <a:ln w="38100" cmpd="sng">
            <a:solidFill>
              <a:schemeClr val="accent2"/>
            </a:solidFill>
            <a:prstDash val="solid"/>
            <a:round/>
            <a:headEnd/>
            <a:tailEnd/>
          </a:ln>
        </p:spPr>
        <p:txBody>
          <a:bodyPr/>
          <a:lstStyle/>
          <a:p>
            <a:endParaRPr lang="pt-BR"/>
          </a:p>
        </p:txBody>
      </p:sp>
      <p:sp>
        <p:nvSpPr>
          <p:cNvPr id="33798" name="Rectangle 6"/>
          <p:cNvSpPr>
            <a:spLocks noChangeArrowheads="1"/>
          </p:cNvSpPr>
          <p:nvPr/>
        </p:nvSpPr>
        <p:spPr bwMode="auto">
          <a:xfrm>
            <a:off x="-82550" y="1974850"/>
            <a:ext cx="1884363" cy="1404938"/>
          </a:xfrm>
          <a:prstGeom prst="rect">
            <a:avLst/>
          </a:prstGeom>
          <a:noFill/>
          <a:ln w="9525">
            <a:noFill/>
            <a:miter lim="800000"/>
            <a:headEnd/>
            <a:tailEnd/>
          </a:ln>
        </p:spPr>
        <p:txBody>
          <a:bodyPr lIns="95782" tIns="47891" rIns="95782" bIns="47891"/>
          <a:lstStyle/>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Valor absoluto</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da tensão no</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“gap” entre </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os contatos</a:t>
            </a:r>
            <a:endParaRPr lang="en-GB" sz="1600" b="1">
              <a:solidFill>
                <a:schemeClr val="accent2"/>
              </a:solidFill>
              <a:latin typeface="Tahoma" pitchFamily="34" charset="0"/>
              <a:cs typeface="Tahoma" pitchFamily="34" charset="0"/>
            </a:endParaRPr>
          </a:p>
        </p:txBody>
      </p:sp>
      <p:sp>
        <p:nvSpPr>
          <p:cNvPr id="33799" name="Line 7"/>
          <p:cNvSpPr>
            <a:spLocks noChangeShapeType="1"/>
          </p:cNvSpPr>
          <p:nvPr/>
        </p:nvSpPr>
        <p:spPr bwMode="auto">
          <a:xfrm flipH="1" flipV="1">
            <a:off x="2032000" y="2203450"/>
            <a:ext cx="2222500" cy="12700"/>
          </a:xfrm>
          <a:prstGeom prst="line">
            <a:avLst/>
          </a:prstGeom>
          <a:noFill/>
          <a:ln w="38100" cap="rnd">
            <a:solidFill>
              <a:schemeClr val="tx1"/>
            </a:solidFill>
            <a:prstDash val="sysDot"/>
            <a:round/>
            <a:headEnd/>
            <a:tailEnd/>
          </a:ln>
        </p:spPr>
        <p:txBody>
          <a:bodyPr/>
          <a:lstStyle/>
          <a:p>
            <a:endParaRPr lang="pt-BR"/>
          </a:p>
        </p:txBody>
      </p:sp>
      <p:sp>
        <p:nvSpPr>
          <p:cNvPr id="33800" name="Text Box 8"/>
          <p:cNvSpPr txBox="1">
            <a:spLocks noChangeArrowheads="1"/>
          </p:cNvSpPr>
          <p:nvPr/>
        </p:nvSpPr>
        <p:spPr bwMode="auto">
          <a:xfrm>
            <a:off x="6724650" y="4298950"/>
            <a:ext cx="285750" cy="400050"/>
          </a:xfrm>
          <a:prstGeom prst="rect">
            <a:avLst/>
          </a:prstGeom>
          <a:noFill/>
          <a:ln w="9525">
            <a:noFill/>
            <a:miter lim="800000"/>
            <a:headEnd/>
            <a:tailEnd/>
          </a:ln>
        </p:spPr>
        <p:txBody>
          <a:bodyPr wrap="none" lIns="95782" tIns="47891" rIns="95782" bIns="47891">
            <a:spAutoFit/>
          </a:bodyPr>
          <a:lstStyle/>
          <a:p>
            <a:pPr defTabSz="957263" eaLnBrk="0" hangingPunct="0"/>
            <a:r>
              <a:rPr lang="en-US" sz="2000" b="1">
                <a:latin typeface="ETH Light"/>
              </a:rPr>
              <a:t>t</a:t>
            </a:r>
            <a:endParaRPr lang="en-GB" sz="2000" b="1">
              <a:latin typeface="ETH Light"/>
            </a:endParaRPr>
          </a:p>
        </p:txBody>
      </p:sp>
      <p:sp>
        <p:nvSpPr>
          <p:cNvPr id="33801" name="Line 9"/>
          <p:cNvSpPr>
            <a:spLocks noChangeShapeType="1"/>
          </p:cNvSpPr>
          <p:nvPr/>
        </p:nvSpPr>
        <p:spPr bwMode="auto">
          <a:xfrm>
            <a:off x="3489325" y="2266950"/>
            <a:ext cx="1154113" cy="2447925"/>
          </a:xfrm>
          <a:prstGeom prst="line">
            <a:avLst/>
          </a:prstGeom>
          <a:noFill/>
          <a:ln w="38100">
            <a:solidFill>
              <a:schemeClr val="tx1"/>
            </a:solidFill>
            <a:round/>
            <a:headEnd/>
            <a:tailEnd/>
          </a:ln>
        </p:spPr>
        <p:txBody>
          <a:bodyPr>
            <a:spAutoFit/>
          </a:bodyPr>
          <a:lstStyle/>
          <a:p>
            <a:endParaRPr lang="pt-BR"/>
          </a:p>
        </p:txBody>
      </p:sp>
      <p:sp>
        <p:nvSpPr>
          <p:cNvPr id="33802" name="Line 10"/>
          <p:cNvSpPr>
            <a:spLocks noChangeShapeType="1"/>
          </p:cNvSpPr>
          <p:nvPr/>
        </p:nvSpPr>
        <p:spPr bwMode="auto">
          <a:xfrm>
            <a:off x="3835400" y="2227263"/>
            <a:ext cx="993775" cy="2538412"/>
          </a:xfrm>
          <a:prstGeom prst="line">
            <a:avLst/>
          </a:prstGeom>
          <a:noFill/>
          <a:ln w="38100">
            <a:solidFill>
              <a:srgbClr val="FF9933"/>
            </a:solidFill>
            <a:round/>
            <a:headEnd/>
            <a:tailEnd/>
          </a:ln>
        </p:spPr>
        <p:txBody>
          <a:bodyPr>
            <a:spAutoFit/>
          </a:bodyPr>
          <a:lstStyle/>
          <a:p>
            <a:endParaRPr lang="pt-BR"/>
          </a:p>
        </p:txBody>
      </p:sp>
      <p:sp>
        <p:nvSpPr>
          <p:cNvPr id="33803" name="Line 11"/>
          <p:cNvSpPr>
            <a:spLocks noChangeShapeType="1"/>
          </p:cNvSpPr>
          <p:nvPr/>
        </p:nvSpPr>
        <p:spPr bwMode="auto">
          <a:xfrm>
            <a:off x="3146425" y="2281238"/>
            <a:ext cx="1347788" cy="2500312"/>
          </a:xfrm>
          <a:prstGeom prst="line">
            <a:avLst/>
          </a:prstGeom>
          <a:noFill/>
          <a:ln w="38100">
            <a:solidFill>
              <a:srgbClr val="FF9933"/>
            </a:solidFill>
            <a:round/>
            <a:headEnd/>
            <a:tailEnd/>
          </a:ln>
        </p:spPr>
        <p:txBody>
          <a:bodyPr>
            <a:spAutoFit/>
          </a:bodyPr>
          <a:lstStyle/>
          <a:p>
            <a:endParaRPr lang="pt-BR"/>
          </a:p>
        </p:txBody>
      </p:sp>
      <p:sp>
        <p:nvSpPr>
          <p:cNvPr id="33804" name="Line 12"/>
          <p:cNvSpPr>
            <a:spLocks noChangeShapeType="1"/>
          </p:cNvSpPr>
          <p:nvPr/>
        </p:nvSpPr>
        <p:spPr bwMode="auto">
          <a:xfrm>
            <a:off x="3198813" y="2266950"/>
            <a:ext cx="1441450" cy="2447925"/>
          </a:xfrm>
          <a:prstGeom prst="line">
            <a:avLst/>
          </a:prstGeom>
          <a:noFill/>
          <a:ln w="38100">
            <a:solidFill>
              <a:srgbClr val="33CCFF"/>
            </a:solidFill>
            <a:round/>
            <a:headEnd/>
            <a:tailEnd/>
          </a:ln>
        </p:spPr>
        <p:txBody>
          <a:bodyPr>
            <a:spAutoFit/>
          </a:bodyPr>
          <a:lstStyle/>
          <a:p>
            <a:endParaRPr lang="pt-BR"/>
          </a:p>
        </p:txBody>
      </p:sp>
      <p:sp>
        <p:nvSpPr>
          <p:cNvPr id="33805" name="Line 13"/>
          <p:cNvSpPr>
            <a:spLocks noChangeShapeType="1"/>
          </p:cNvSpPr>
          <p:nvPr/>
        </p:nvSpPr>
        <p:spPr bwMode="auto">
          <a:xfrm>
            <a:off x="3776663" y="2266950"/>
            <a:ext cx="866775" cy="2447925"/>
          </a:xfrm>
          <a:prstGeom prst="line">
            <a:avLst/>
          </a:prstGeom>
          <a:noFill/>
          <a:ln w="38100">
            <a:solidFill>
              <a:srgbClr val="33CCFF"/>
            </a:solidFill>
            <a:round/>
            <a:headEnd/>
            <a:tailEnd/>
          </a:ln>
        </p:spPr>
        <p:txBody>
          <a:bodyPr>
            <a:spAutoFit/>
          </a:bodyPr>
          <a:lstStyle/>
          <a:p>
            <a:endParaRPr lang="pt-BR"/>
          </a:p>
        </p:txBody>
      </p:sp>
      <p:sp>
        <p:nvSpPr>
          <p:cNvPr id="33806" name="Line 14"/>
          <p:cNvSpPr>
            <a:spLocks noChangeShapeType="1"/>
          </p:cNvSpPr>
          <p:nvPr/>
        </p:nvSpPr>
        <p:spPr bwMode="auto">
          <a:xfrm>
            <a:off x="4189413" y="4232275"/>
            <a:ext cx="0" cy="1014413"/>
          </a:xfrm>
          <a:prstGeom prst="line">
            <a:avLst/>
          </a:prstGeom>
          <a:noFill/>
          <a:ln w="25400">
            <a:solidFill>
              <a:schemeClr val="tx1"/>
            </a:solidFill>
            <a:round/>
            <a:headEnd/>
            <a:tailEnd/>
          </a:ln>
        </p:spPr>
        <p:txBody>
          <a:bodyPr/>
          <a:lstStyle/>
          <a:p>
            <a:endParaRPr lang="pt-BR"/>
          </a:p>
        </p:txBody>
      </p:sp>
      <p:sp>
        <p:nvSpPr>
          <p:cNvPr id="33807" name="Line 15"/>
          <p:cNvSpPr>
            <a:spLocks noChangeShapeType="1"/>
          </p:cNvSpPr>
          <p:nvPr/>
        </p:nvSpPr>
        <p:spPr bwMode="auto">
          <a:xfrm flipH="1">
            <a:off x="4760913" y="4583113"/>
            <a:ext cx="12700" cy="731837"/>
          </a:xfrm>
          <a:prstGeom prst="line">
            <a:avLst/>
          </a:prstGeom>
          <a:noFill/>
          <a:ln w="25400">
            <a:solidFill>
              <a:schemeClr val="tx1"/>
            </a:solidFill>
            <a:round/>
            <a:headEnd/>
            <a:tailEnd/>
          </a:ln>
        </p:spPr>
        <p:txBody>
          <a:bodyPr/>
          <a:lstStyle/>
          <a:p>
            <a:endParaRPr lang="pt-BR"/>
          </a:p>
        </p:txBody>
      </p:sp>
      <p:sp>
        <p:nvSpPr>
          <p:cNvPr id="33808" name="Line 16"/>
          <p:cNvSpPr>
            <a:spLocks noChangeShapeType="1"/>
          </p:cNvSpPr>
          <p:nvPr/>
        </p:nvSpPr>
        <p:spPr bwMode="auto">
          <a:xfrm>
            <a:off x="4197350" y="5173663"/>
            <a:ext cx="530225" cy="3175"/>
          </a:xfrm>
          <a:prstGeom prst="line">
            <a:avLst/>
          </a:prstGeom>
          <a:noFill/>
          <a:ln w="25400">
            <a:solidFill>
              <a:schemeClr val="tx1"/>
            </a:solidFill>
            <a:round/>
            <a:headEnd type="triangle" w="med" len="med"/>
            <a:tailEnd type="triangle" w="med" len="med"/>
          </a:ln>
        </p:spPr>
        <p:txBody>
          <a:bodyPr/>
          <a:lstStyle/>
          <a:p>
            <a:endParaRPr lang="pt-BR"/>
          </a:p>
        </p:txBody>
      </p:sp>
      <p:sp>
        <p:nvSpPr>
          <p:cNvPr id="33809" name="Text Box 17"/>
          <p:cNvSpPr txBox="1">
            <a:spLocks noChangeArrowheads="1"/>
          </p:cNvSpPr>
          <p:nvPr/>
        </p:nvSpPr>
        <p:spPr bwMode="auto">
          <a:xfrm>
            <a:off x="3571875" y="5432425"/>
            <a:ext cx="2454275" cy="646113"/>
          </a:xfrm>
          <a:prstGeom prst="rect">
            <a:avLst/>
          </a:prstGeom>
          <a:noFill/>
          <a:ln w="25400">
            <a:noFill/>
            <a:miter lim="800000"/>
            <a:headEnd/>
            <a:tailEnd/>
          </a:ln>
        </p:spPr>
        <p:txBody>
          <a:bodyPr wrap="none">
            <a:spAutoFit/>
          </a:bodyPr>
          <a:lstStyle/>
          <a:p>
            <a:r>
              <a:rPr lang="de-CH" sz="1800" b="1"/>
              <a:t>Possivel desvio no </a:t>
            </a:r>
          </a:p>
          <a:p>
            <a:r>
              <a:rPr lang="de-CH" sz="1800" b="1"/>
              <a:t>instante de fechamento</a:t>
            </a:r>
          </a:p>
        </p:txBody>
      </p:sp>
      <p:sp>
        <p:nvSpPr>
          <p:cNvPr id="33810" name="Text Box 18"/>
          <p:cNvSpPr txBox="1">
            <a:spLocks noChangeArrowheads="1"/>
          </p:cNvSpPr>
          <p:nvPr/>
        </p:nvSpPr>
        <p:spPr bwMode="auto">
          <a:xfrm>
            <a:off x="4552950" y="2911475"/>
            <a:ext cx="2170113" cy="522288"/>
          </a:xfrm>
          <a:prstGeom prst="rect">
            <a:avLst/>
          </a:prstGeom>
          <a:noFill/>
          <a:ln w="25400">
            <a:noFill/>
            <a:miter lim="800000"/>
            <a:headEnd/>
            <a:tailEnd/>
          </a:ln>
        </p:spPr>
        <p:txBody>
          <a:bodyPr wrap="none">
            <a:spAutoFit/>
          </a:bodyPr>
          <a:lstStyle/>
          <a:p>
            <a:r>
              <a:rPr lang="de-CH" sz="2800" b="1"/>
              <a:t>Instante alvo</a:t>
            </a:r>
            <a:endParaRPr lang="de-DE" sz="2800" b="1"/>
          </a:p>
        </p:txBody>
      </p:sp>
      <p:sp>
        <p:nvSpPr>
          <p:cNvPr id="33811" name="Line 19"/>
          <p:cNvSpPr>
            <a:spLocks noChangeShapeType="1"/>
          </p:cNvSpPr>
          <p:nvPr/>
        </p:nvSpPr>
        <p:spPr bwMode="auto">
          <a:xfrm flipH="1">
            <a:off x="4646613" y="3394075"/>
            <a:ext cx="617537" cy="1374775"/>
          </a:xfrm>
          <a:prstGeom prst="line">
            <a:avLst/>
          </a:prstGeom>
          <a:noFill/>
          <a:ln w="25400">
            <a:solidFill>
              <a:schemeClr val="tx1"/>
            </a:solidFill>
            <a:round/>
            <a:headEnd/>
            <a:tailEnd type="triangle" w="med" len="med"/>
          </a:ln>
        </p:spPr>
        <p:txBody>
          <a:bodyPr/>
          <a:lstStyle/>
          <a:p>
            <a:endParaRPr lang="pt-BR"/>
          </a:p>
        </p:txBody>
      </p:sp>
      <p:sp>
        <p:nvSpPr>
          <p:cNvPr id="33812" name="Line 20"/>
          <p:cNvSpPr>
            <a:spLocks noChangeShapeType="1"/>
          </p:cNvSpPr>
          <p:nvPr/>
        </p:nvSpPr>
        <p:spPr bwMode="auto">
          <a:xfrm>
            <a:off x="1331913" y="3244850"/>
            <a:ext cx="365125" cy="979488"/>
          </a:xfrm>
          <a:prstGeom prst="line">
            <a:avLst/>
          </a:prstGeom>
          <a:noFill/>
          <a:ln w="25400">
            <a:solidFill>
              <a:schemeClr val="accent2"/>
            </a:solidFill>
            <a:round/>
            <a:headEnd/>
            <a:tailEnd/>
          </a:ln>
        </p:spPr>
        <p:txBody>
          <a:bodyPr/>
          <a:lstStyle/>
          <a:p>
            <a:endParaRPr lang="pt-B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bwMode="auto">
          <a:xfrm>
            <a:off x="304800" y="188913"/>
            <a:ext cx="8839200" cy="628650"/>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Desenergização de banco de capacitores </a:t>
            </a:r>
          </a:p>
        </p:txBody>
      </p:sp>
      <p:sp>
        <p:nvSpPr>
          <p:cNvPr id="34819" name="Rectangle 3"/>
          <p:cNvSpPr>
            <a:spLocks noGrp="1" noChangeArrowheads="1"/>
          </p:cNvSpPr>
          <p:nvPr>
            <p:ph type="body" sz="half" idx="1"/>
          </p:nvPr>
        </p:nvSpPr>
        <p:spPr bwMode="auto">
          <a:xfrm>
            <a:off x="708025" y="1249363"/>
            <a:ext cx="7772400" cy="44132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buFontTx/>
              <a:buNone/>
            </a:pPr>
            <a:r>
              <a:rPr lang="de-CH" sz="1800" smtClean="0">
                <a:solidFill>
                  <a:schemeClr val="tx1"/>
                </a:solidFill>
                <a:latin typeface="Tahoma" pitchFamily="34" charset="0"/>
                <a:cs typeface="Tahoma" pitchFamily="34" charset="0"/>
              </a:rPr>
              <a:t>Problema:  Potencial perigo de reignições</a:t>
            </a:r>
          </a:p>
        </p:txBody>
      </p:sp>
      <p:sp>
        <p:nvSpPr>
          <p:cNvPr id="34820" name="Freeform 4"/>
          <p:cNvSpPr>
            <a:spLocks/>
          </p:cNvSpPr>
          <p:nvPr/>
        </p:nvSpPr>
        <p:spPr bwMode="auto">
          <a:xfrm flipH="1">
            <a:off x="1204913" y="2530475"/>
            <a:ext cx="3316287" cy="1774825"/>
          </a:xfrm>
          <a:custGeom>
            <a:avLst/>
            <a:gdLst>
              <a:gd name="T0" fmla="*/ 0 w 2761"/>
              <a:gd name="T1" fmla="*/ 654066310 h 2414"/>
              <a:gd name="T2" fmla="*/ 112529147 w 2761"/>
              <a:gd name="T3" fmla="*/ 539469567 h 2414"/>
              <a:gd name="T4" fmla="*/ 225058293 w 2761"/>
              <a:gd name="T5" fmla="*/ 428657009 h 2414"/>
              <a:gd name="T6" fmla="*/ 326047139 w 2761"/>
              <a:gd name="T7" fmla="*/ 324870869 h 2414"/>
              <a:gd name="T8" fmla="*/ 438576248 w 2761"/>
              <a:gd name="T9" fmla="*/ 233518149 h 2414"/>
              <a:gd name="T10" fmla="*/ 551105357 w 2761"/>
              <a:gd name="T11" fmla="*/ 152976077 h 2414"/>
              <a:gd name="T12" fmla="*/ 663634617 w 2761"/>
              <a:gd name="T13" fmla="*/ 87569294 h 2414"/>
              <a:gd name="T14" fmla="*/ 776164927 w 2761"/>
              <a:gd name="T15" fmla="*/ 37838912 h 2414"/>
              <a:gd name="T16" fmla="*/ 888694036 w 2761"/>
              <a:gd name="T17" fmla="*/ 11351820 h 2414"/>
              <a:gd name="T18" fmla="*/ 991124148 w 2761"/>
              <a:gd name="T19" fmla="*/ 0 h 2414"/>
              <a:gd name="T20" fmla="*/ 1103653257 w 2761"/>
              <a:gd name="T21" fmla="*/ 11351820 h 2414"/>
              <a:gd name="T22" fmla="*/ 1214739824 w 2761"/>
              <a:gd name="T23" fmla="*/ 37838912 h 2414"/>
              <a:gd name="T24" fmla="*/ 1327270434 w 2761"/>
              <a:gd name="T25" fmla="*/ 87569294 h 2414"/>
              <a:gd name="T26" fmla="*/ 1439799543 w 2761"/>
              <a:gd name="T27" fmla="*/ 152976077 h 2414"/>
              <a:gd name="T28" fmla="*/ 1552328653 w 2761"/>
              <a:gd name="T29" fmla="*/ 233518149 h 2414"/>
              <a:gd name="T30" fmla="*/ 1654759966 w 2761"/>
              <a:gd name="T31" fmla="*/ 324870869 h 2414"/>
              <a:gd name="T32" fmla="*/ 1767289075 w 2761"/>
              <a:gd name="T33" fmla="*/ 428657009 h 2414"/>
              <a:gd name="T34" fmla="*/ 1879818184 w 2761"/>
              <a:gd name="T35" fmla="*/ 539469567 h 2414"/>
              <a:gd name="T36" fmla="*/ 1992347293 w 2761"/>
              <a:gd name="T37" fmla="*/ 650282861 h 2414"/>
              <a:gd name="T38" fmla="*/ 2104876402 w 2761"/>
              <a:gd name="T39" fmla="*/ 765419991 h 2414"/>
              <a:gd name="T40" fmla="*/ 2147483647 w 2761"/>
              <a:gd name="T41" fmla="*/ 876232733 h 2414"/>
              <a:gd name="T42" fmla="*/ 2147483647 w 2761"/>
              <a:gd name="T43" fmla="*/ 979477658 h 2414"/>
              <a:gd name="T44" fmla="*/ 2147483647 w 2761"/>
              <a:gd name="T45" fmla="*/ 1071371501 h 2414"/>
              <a:gd name="T46" fmla="*/ 2147483647 w 2761"/>
              <a:gd name="T47" fmla="*/ 1151913527 h 2414"/>
              <a:gd name="T48" fmla="*/ 2147483647 w 2761"/>
              <a:gd name="T49" fmla="*/ 1216779899 h 2414"/>
              <a:gd name="T50" fmla="*/ 2147483647 w 2761"/>
              <a:gd name="T51" fmla="*/ 1267051393 h 2414"/>
              <a:gd name="T52" fmla="*/ 2147483647 w 2761"/>
              <a:gd name="T53" fmla="*/ 1293537741 h 2414"/>
              <a:gd name="T54" fmla="*/ 2147483647 w 2761"/>
              <a:gd name="T55" fmla="*/ 1304889558 h 2414"/>
              <a:gd name="T56" fmla="*/ 2147483647 w 2761"/>
              <a:gd name="T57" fmla="*/ 1293537741 h 2414"/>
              <a:gd name="T58" fmla="*/ 2147483647 w 2761"/>
              <a:gd name="T59" fmla="*/ 1267051393 h 2414"/>
              <a:gd name="T60" fmla="*/ 2147483647 w 2761"/>
              <a:gd name="T61" fmla="*/ 1216779899 h 2414"/>
              <a:gd name="T62" fmla="*/ 2147483647 w 2761"/>
              <a:gd name="T63" fmla="*/ 1151913527 h 2414"/>
              <a:gd name="T64" fmla="*/ 2147483647 w 2761"/>
              <a:gd name="T65" fmla="*/ 1071371501 h 2414"/>
              <a:gd name="T66" fmla="*/ 2147483647 w 2761"/>
              <a:gd name="T67" fmla="*/ 979477658 h 2414"/>
              <a:gd name="T68" fmla="*/ 2147483647 w 2761"/>
              <a:gd name="T69" fmla="*/ 876232733 h 2414"/>
              <a:gd name="T70" fmla="*/ 2147483647 w 2761"/>
              <a:gd name="T71" fmla="*/ 765419991 h 2414"/>
              <a:gd name="T72" fmla="*/ 2147483647 w 2761"/>
              <a:gd name="T73" fmla="*/ 654066310 h 24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1"/>
              <a:gd name="T112" fmla="*/ 0 h 2414"/>
              <a:gd name="T113" fmla="*/ 2761 w 2761"/>
              <a:gd name="T114" fmla="*/ 2414 h 241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1" h="2414">
                <a:moveTo>
                  <a:pt x="0" y="1210"/>
                </a:moveTo>
                <a:lnTo>
                  <a:pt x="78" y="998"/>
                </a:lnTo>
                <a:lnTo>
                  <a:pt x="156" y="793"/>
                </a:lnTo>
                <a:lnTo>
                  <a:pt x="226" y="601"/>
                </a:lnTo>
                <a:lnTo>
                  <a:pt x="304" y="432"/>
                </a:lnTo>
                <a:lnTo>
                  <a:pt x="382" y="283"/>
                </a:lnTo>
                <a:lnTo>
                  <a:pt x="460" y="162"/>
                </a:lnTo>
                <a:lnTo>
                  <a:pt x="538" y="70"/>
                </a:lnTo>
                <a:lnTo>
                  <a:pt x="616" y="21"/>
                </a:lnTo>
                <a:lnTo>
                  <a:pt x="687" y="0"/>
                </a:lnTo>
                <a:lnTo>
                  <a:pt x="765" y="21"/>
                </a:lnTo>
                <a:lnTo>
                  <a:pt x="842" y="70"/>
                </a:lnTo>
                <a:lnTo>
                  <a:pt x="920" y="162"/>
                </a:lnTo>
                <a:lnTo>
                  <a:pt x="998" y="283"/>
                </a:lnTo>
                <a:lnTo>
                  <a:pt x="1076" y="432"/>
                </a:lnTo>
                <a:lnTo>
                  <a:pt x="1147" y="601"/>
                </a:lnTo>
                <a:lnTo>
                  <a:pt x="1225" y="793"/>
                </a:lnTo>
                <a:lnTo>
                  <a:pt x="1303" y="998"/>
                </a:lnTo>
                <a:lnTo>
                  <a:pt x="1381" y="1203"/>
                </a:lnTo>
                <a:lnTo>
                  <a:pt x="1459" y="1416"/>
                </a:lnTo>
                <a:lnTo>
                  <a:pt x="1536" y="1621"/>
                </a:lnTo>
                <a:lnTo>
                  <a:pt x="1607" y="1812"/>
                </a:lnTo>
                <a:lnTo>
                  <a:pt x="1685" y="1982"/>
                </a:lnTo>
                <a:lnTo>
                  <a:pt x="1763" y="2131"/>
                </a:lnTo>
                <a:lnTo>
                  <a:pt x="1841" y="2251"/>
                </a:lnTo>
                <a:lnTo>
                  <a:pt x="1919" y="2344"/>
                </a:lnTo>
                <a:lnTo>
                  <a:pt x="1990" y="2393"/>
                </a:lnTo>
                <a:lnTo>
                  <a:pt x="2067" y="2414"/>
                </a:lnTo>
                <a:lnTo>
                  <a:pt x="2145" y="2393"/>
                </a:lnTo>
                <a:lnTo>
                  <a:pt x="2223" y="2344"/>
                </a:lnTo>
                <a:lnTo>
                  <a:pt x="2301" y="2251"/>
                </a:lnTo>
                <a:lnTo>
                  <a:pt x="2379" y="2131"/>
                </a:lnTo>
                <a:lnTo>
                  <a:pt x="2450" y="1982"/>
                </a:lnTo>
                <a:lnTo>
                  <a:pt x="2528" y="1812"/>
                </a:lnTo>
                <a:lnTo>
                  <a:pt x="2606" y="1621"/>
                </a:lnTo>
                <a:lnTo>
                  <a:pt x="2684" y="1416"/>
                </a:lnTo>
                <a:lnTo>
                  <a:pt x="2761" y="1210"/>
                </a:lnTo>
              </a:path>
            </a:pathLst>
          </a:custGeom>
          <a:noFill/>
          <a:ln w="38100">
            <a:solidFill>
              <a:srgbClr val="FF0000"/>
            </a:solidFill>
            <a:prstDash val="solid"/>
            <a:round/>
            <a:headEnd/>
            <a:tailEnd/>
          </a:ln>
        </p:spPr>
        <p:txBody>
          <a:bodyPr/>
          <a:lstStyle/>
          <a:p>
            <a:endParaRPr lang="pt-BR"/>
          </a:p>
        </p:txBody>
      </p:sp>
      <p:sp>
        <p:nvSpPr>
          <p:cNvPr id="34821" name="Line 5"/>
          <p:cNvSpPr>
            <a:spLocks noChangeShapeType="1"/>
          </p:cNvSpPr>
          <p:nvPr/>
        </p:nvSpPr>
        <p:spPr bwMode="auto">
          <a:xfrm>
            <a:off x="658813" y="3435350"/>
            <a:ext cx="7988300" cy="0"/>
          </a:xfrm>
          <a:prstGeom prst="line">
            <a:avLst/>
          </a:prstGeom>
          <a:noFill/>
          <a:ln w="9525">
            <a:solidFill>
              <a:schemeClr val="tx1"/>
            </a:solidFill>
            <a:round/>
            <a:headEnd/>
            <a:tailEnd type="triangle" w="med" len="med"/>
          </a:ln>
        </p:spPr>
        <p:txBody>
          <a:bodyPr wrap="none" anchor="ctr"/>
          <a:lstStyle/>
          <a:p>
            <a:endParaRPr lang="pt-BR"/>
          </a:p>
        </p:txBody>
      </p:sp>
      <p:sp>
        <p:nvSpPr>
          <p:cNvPr id="34822" name="Line 6"/>
          <p:cNvSpPr>
            <a:spLocks noChangeShapeType="1"/>
          </p:cNvSpPr>
          <p:nvPr/>
        </p:nvSpPr>
        <p:spPr bwMode="auto">
          <a:xfrm>
            <a:off x="874713" y="2119313"/>
            <a:ext cx="0" cy="2786062"/>
          </a:xfrm>
          <a:prstGeom prst="line">
            <a:avLst/>
          </a:prstGeom>
          <a:noFill/>
          <a:ln w="9525">
            <a:solidFill>
              <a:schemeClr val="tx1"/>
            </a:solidFill>
            <a:round/>
            <a:headEnd/>
            <a:tailEnd/>
          </a:ln>
        </p:spPr>
        <p:txBody>
          <a:bodyPr wrap="none" anchor="ctr"/>
          <a:lstStyle/>
          <a:p>
            <a:endParaRPr lang="pt-BR"/>
          </a:p>
        </p:txBody>
      </p:sp>
      <p:sp>
        <p:nvSpPr>
          <p:cNvPr id="147463" name="Freeform 7"/>
          <p:cNvSpPr>
            <a:spLocks/>
          </p:cNvSpPr>
          <p:nvPr/>
        </p:nvSpPr>
        <p:spPr bwMode="auto">
          <a:xfrm>
            <a:off x="4530725" y="3443288"/>
            <a:ext cx="4478338" cy="2239962"/>
          </a:xfrm>
          <a:custGeom>
            <a:avLst/>
            <a:gdLst>
              <a:gd name="T0" fmla="*/ 0 w 2821"/>
              <a:gd name="T1" fmla="*/ 0 h 1411"/>
              <a:gd name="T2" fmla="*/ 609877868 w 2821"/>
              <a:gd name="T3" fmla="*/ 982860775 h 1411"/>
              <a:gd name="T4" fmla="*/ 1335682896 w 2821"/>
              <a:gd name="T5" fmla="*/ 1885076596 h 1411"/>
              <a:gd name="T6" fmla="*/ 2147483647 w 2821"/>
              <a:gd name="T7" fmla="*/ 2147483647 h 1411"/>
              <a:gd name="T8" fmla="*/ 2147483647 w 2821"/>
              <a:gd name="T9" fmla="*/ 2147483647 h 1411"/>
              <a:gd name="T10" fmla="*/ 2147483647 w 2821"/>
              <a:gd name="T11" fmla="*/ 2147483647 h 1411"/>
              <a:gd name="T12" fmla="*/ 2147483647 w 2821"/>
              <a:gd name="T13" fmla="*/ 2147483647 h 1411"/>
              <a:gd name="T14" fmla="*/ 2147483647 w 2821"/>
              <a:gd name="T15" fmla="*/ 2147483647 h 1411"/>
              <a:gd name="T16" fmla="*/ 2147483647 w 2821"/>
              <a:gd name="T17" fmla="*/ 2147483647 h 1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21"/>
              <a:gd name="T28" fmla="*/ 0 h 1411"/>
              <a:gd name="T29" fmla="*/ 2821 w 2821"/>
              <a:gd name="T30" fmla="*/ 1411 h 14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21" h="1411">
                <a:moveTo>
                  <a:pt x="0" y="0"/>
                </a:moveTo>
                <a:cubicBezTo>
                  <a:pt x="77" y="132"/>
                  <a:pt x="154" y="265"/>
                  <a:pt x="242" y="390"/>
                </a:cubicBezTo>
                <a:cubicBezTo>
                  <a:pt x="330" y="515"/>
                  <a:pt x="428" y="644"/>
                  <a:pt x="530" y="748"/>
                </a:cubicBezTo>
                <a:cubicBezTo>
                  <a:pt x="632" y="852"/>
                  <a:pt x="753" y="947"/>
                  <a:pt x="857" y="1013"/>
                </a:cubicBezTo>
                <a:cubicBezTo>
                  <a:pt x="961" y="1079"/>
                  <a:pt x="1017" y="1101"/>
                  <a:pt x="1153" y="1146"/>
                </a:cubicBezTo>
                <a:cubicBezTo>
                  <a:pt x="1289" y="1191"/>
                  <a:pt x="1512" y="1250"/>
                  <a:pt x="1676" y="1286"/>
                </a:cubicBezTo>
                <a:cubicBezTo>
                  <a:pt x="1840" y="1322"/>
                  <a:pt x="2005" y="1347"/>
                  <a:pt x="2135" y="1364"/>
                </a:cubicBezTo>
                <a:cubicBezTo>
                  <a:pt x="2265" y="1381"/>
                  <a:pt x="2341" y="1379"/>
                  <a:pt x="2455" y="1387"/>
                </a:cubicBezTo>
                <a:cubicBezTo>
                  <a:pt x="2569" y="1395"/>
                  <a:pt x="2761" y="1408"/>
                  <a:pt x="2821" y="1411"/>
                </a:cubicBezTo>
              </a:path>
            </a:pathLst>
          </a:custGeom>
          <a:noFill/>
          <a:ln w="57150" cmpd="sng">
            <a:solidFill>
              <a:schemeClr val="tx2"/>
            </a:solidFill>
            <a:round/>
            <a:headEnd/>
            <a:tailEnd/>
          </a:ln>
        </p:spPr>
        <p:txBody>
          <a:bodyPr wrap="none" anchor="ctr"/>
          <a:lstStyle/>
          <a:p>
            <a:endParaRPr lang="pt-BR"/>
          </a:p>
        </p:txBody>
      </p:sp>
      <p:grpSp>
        <p:nvGrpSpPr>
          <p:cNvPr id="2" name="Group 8"/>
          <p:cNvGrpSpPr>
            <a:grpSpLocks/>
          </p:cNvGrpSpPr>
          <p:nvPr/>
        </p:nvGrpSpPr>
        <p:grpSpPr bwMode="auto">
          <a:xfrm>
            <a:off x="6869113" y="4448175"/>
            <a:ext cx="2427287" cy="950913"/>
            <a:chOff x="4176" y="3094"/>
            <a:chExt cx="1529" cy="599"/>
          </a:xfrm>
        </p:grpSpPr>
        <p:sp>
          <p:nvSpPr>
            <p:cNvPr id="34841" name="Text Box 9"/>
            <p:cNvSpPr txBox="1">
              <a:spLocks noChangeArrowheads="1"/>
            </p:cNvSpPr>
            <p:nvPr/>
          </p:nvSpPr>
          <p:spPr bwMode="auto">
            <a:xfrm>
              <a:off x="4213" y="3094"/>
              <a:ext cx="1492" cy="446"/>
            </a:xfrm>
            <a:prstGeom prst="rect">
              <a:avLst/>
            </a:prstGeom>
            <a:noFill/>
            <a:ln w="9525">
              <a:noFill/>
              <a:miter lim="800000"/>
              <a:headEnd/>
              <a:tailEnd/>
            </a:ln>
          </p:spPr>
          <p:txBody>
            <a:bodyPr>
              <a:spAutoFit/>
            </a:bodyPr>
            <a:lstStyle/>
            <a:p>
              <a:pPr eaLnBrk="0" hangingPunct="0"/>
              <a:r>
                <a:rPr lang="en-GB" sz="2000" b="1">
                  <a:latin typeface="ETH Light"/>
                </a:rPr>
                <a:t>Tensão de restabelecimento</a:t>
              </a:r>
            </a:p>
          </p:txBody>
        </p:sp>
        <p:sp>
          <p:nvSpPr>
            <p:cNvPr id="34842" name="Line 10"/>
            <p:cNvSpPr>
              <a:spLocks noChangeShapeType="1"/>
            </p:cNvSpPr>
            <p:nvPr/>
          </p:nvSpPr>
          <p:spPr bwMode="auto">
            <a:xfrm flipH="1">
              <a:off x="4176" y="3509"/>
              <a:ext cx="390" cy="184"/>
            </a:xfrm>
            <a:prstGeom prst="line">
              <a:avLst/>
            </a:prstGeom>
            <a:noFill/>
            <a:ln w="9525">
              <a:solidFill>
                <a:schemeClr val="tx1"/>
              </a:solidFill>
              <a:round/>
              <a:headEnd/>
              <a:tailEnd type="triangle" w="med" len="med"/>
            </a:ln>
          </p:spPr>
          <p:txBody>
            <a:bodyPr wrap="none" anchor="ctr"/>
            <a:lstStyle/>
            <a:p>
              <a:endParaRPr lang="pt-BR"/>
            </a:p>
          </p:txBody>
        </p:sp>
      </p:grpSp>
      <p:grpSp>
        <p:nvGrpSpPr>
          <p:cNvPr id="34825" name="Group 17"/>
          <p:cNvGrpSpPr>
            <a:grpSpLocks/>
          </p:cNvGrpSpPr>
          <p:nvPr/>
        </p:nvGrpSpPr>
        <p:grpSpPr bwMode="auto">
          <a:xfrm>
            <a:off x="4508500" y="3435350"/>
            <a:ext cx="3436938" cy="1470025"/>
            <a:chOff x="2689" y="2456"/>
            <a:chExt cx="2165" cy="926"/>
          </a:xfrm>
        </p:grpSpPr>
        <p:sp>
          <p:nvSpPr>
            <p:cNvPr id="34838" name="Freeform 18"/>
            <p:cNvSpPr>
              <a:spLocks/>
            </p:cNvSpPr>
            <p:nvPr/>
          </p:nvSpPr>
          <p:spPr bwMode="auto">
            <a:xfrm>
              <a:off x="2689" y="2456"/>
              <a:ext cx="2165" cy="926"/>
            </a:xfrm>
            <a:custGeom>
              <a:avLst/>
              <a:gdLst>
                <a:gd name="T0" fmla="*/ 0 w 2761"/>
                <a:gd name="T1" fmla="*/ 0 h 2414"/>
                <a:gd name="T2" fmla="*/ 48 w 2761"/>
                <a:gd name="T3" fmla="*/ 3 h 2414"/>
                <a:gd name="T4" fmla="*/ 96 w 2761"/>
                <a:gd name="T5" fmla="*/ 10 h 2414"/>
                <a:gd name="T6" fmla="*/ 139 w 2761"/>
                <a:gd name="T7" fmla="*/ 24 h 2414"/>
                <a:gd name="T8" fmla="*/ 187 w 2761"/>
                <a:gd name="T9" fmla="*/ 42 h 2414"/>
                <a:gd name="T10" fmla="*/ 235 w 2761"/>
                <a:gd name="T11" fmla="*/ 64 h 2414"/>
                <a:gd name="T12" fmla="*/ 283 w 2761"/>
                <a:gd name="T13" fmla="*/ 89 h 2414"/>
                <a:gd name="T14" fmla="*/ 331 w 2761"/>
                <a:gd name="T15" fmla="*/ 117 h 2414"/>
                <a:gd name="T16" fmla="*/ 379 w 2761"/>
                <a:gd name="T17" fmla="*/ 147 h 2414"/>
                <a:gd name="T18" fmla="*/ 423 w 2761"/>
                <a:gd name="T19" fmla="*/ 178 h 2414"/>
                <a:gd name="T20" fmla="*/ 470 w 2761"/>
                <a:gd name="T21" fmla="*/ 208 h 2414"/>
                <a:gd name="T22" fmla="*/ 518 w 2761"/>
                <a:gd name="T23" fmla="*/ 239 h 2414"/>
                <a:gd name="T24" fmla="*/ 565 w 2761"/>
                <a:gd name="T25" fmla="*/ 267 h 2414"/>
                <a:gd name="T26" fmla="*/ 614 w 2761"/>
                <a:gd name="T27" fmla="*/ 292 h 2414"/>
                <a:gd name="T28" fmla="*/ 662 w 2761"/>
                <a:gd name="T29" fmla="*/ 313 h 2414"/>
                <a:gd name="T30" fmla="*/ 705 w 2761"/>
                <a:gd name="T31" fmla="*/ 331 h 2414"/>
                <a:gd name="T32" fmla="*/ 754 w 2761"/>
                <a:gd name="T33" fmla="*/ 345 h 2414"/>
                <a:gd name="T34" fmla="*/ 801 w 2761"/>
                <a:gd name="T35" fmla="*/ 352 h 2414"/>
                <a:gd name="T36" fmla="*/ 849 w 2761"/>
                <a:gd name="T37" fmla="*/ 355 h 2414"/>
                <a:gd name="T38" fmla="*/ 897 w 2761"/>
                <a:gd name="T39" fmla="*/ 352 h 2414"/>
                <a:gd name="T40" fmla="*/ 944 w 2761"/>
                <a:gd name="T41" fmla="*/ 345 h 2414"/>
                <a:gd name="T42" fmla="*/ 988 w 2761"/>
                <a:gd name="T43" fmla="*/ 331 h 2414"/>
                <a:gd name="T44" fmla="*/ 1036 w 2761"/>
                <a:gd name="T45" fmla="*/ 313 h 2414"/>
                <a:gd name="T46" fmla="*/ 1084 w 2761"/>
                <a:gd name="T47" fmla="*/ 292 h 2414"/>
                <a:gd name="T48" fmla="*/ 1132 w 2761"/>
                <a:gd name="T49" fmla="*/ 267 h 2414"/>
                <a:gd name="T50" fmla="*/ 1180 w 2761"/>
                <a:gd name="T51" fmla="*/ 239 h 2414"/>
                <a:gd name="T52" fmla="*/ 1223 w 2761"/>
                <a:gd name="T53" fmla="*/ 208 h 2414"/>
                <a:gd name="T54" fmla="*/ 1271 w 2761"/>
                <a:gd name="T55" fmla="*/ 178 h 2414"/>
                <a:gd name="T56" fmla="*/ 1319 w 2761"/>
                <a:gd name="T57" fmla="*/ 147 h 2414"/>
                <a:gd name="T58" fmla="*/ 1367 w 2761"/>
                <a:gd name="T59" fmla="*/ 117 h 2414"/>
                <a:gd name="T60" fmla="*/ 1415 w 2761"/>
                <a:gd name="T61" fmla="*/ 89 h 2414"/>
                <a:gd name="T62" fmla="*/ 1462 w 2761"/>
                <a:gd name="T63" fmla="*/ 64 h 2414"/>
                <a:gd name="T64" fmla="*/ 1506 w 2761"/>
                <a:gd name="T65" fmla="*/ 42 h 2414"/>
                <a:gd name="T66" fmla="*/ 1554 w 2761"/>
                <a:gd name="T67" fmla="*/ 24 h 2414"/>
                <a:gd name="T68" fmla="*/ 1602 w 2761"/>
                <a:gd name="T69" fmla="*/ 10 h 2414"/>
                <a:gd name="T70" fmla="*/ 1651 w 2761"/>
                <a:gd name="T71" fmla="*/ 3 h 2414"/>
                <a:gd name="T72" fmla="*/ 1698 w 2761"/>
                <a:gd name="T73" fmla="*/ 0 h 24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1"/>
                <a:gd name="T112" fmla="*/ 0 h 2414"/>
                <a:gd name="T113" fmla="*/ 2761 w 2761"/>
                <a:gd name="T114" fmla="*/ 2414 h 241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1" h="2414">
                  <a:moveTo>
                    <a:pt x="0" y="0"/>
                  </a:moveTo>
                  <a:lnTo>
                    <a:pt x="78" y="21"/>
                  </a:lnTo>
                  <a:lnTo>
                    <a:pt x="156" y="70"/>
                  </a:lnTo>
                  <a:lnTo>
                    <a:pt x="226" y="162"/>
                  </a:lnTo>
                  <a:lnTo>
                    <a:pt x="304" y="283"/>
                  </a:lnTo>
                  <a:lnTo>
                    <a:pt x="382" y="432"/>
                  </a:lnTo>
                  <a:lnTo>
                    <a:pt x="460" y="601"/>
                  </a:lnTo>
                  <a:lnTo>
                    <a:pt x="538" y="793"/>
                  </a:lnTo>
                  <a:lnTo>
                    <a:pt x="616" y="998"/>
                  </a:lnTo>
                  <a:lnTo>
                    <a:pt x="687" y="1210"/>
                  </a:lnTo>
                  <a:lnTo>
                    <a:pt x="765" y="1416"/>
                  </a:lnTo>
                  <a:lnTo>
                    <a:pt x="842" y="1621"/>
                  </a:lnTo>
                  <a:lnTo>
                    <a:pt x="920" y="1812"/>
                  </a:lnTo>
                  <a:lnTo>
                    <a:pt x="998" y="1982"/>
                  </a:lnTo>
                  <a:lnTo>
                    <a:pt x="1076" y="2131"/>
                  </a:lnTo>
                  <a:lnTo>
                    <a:pt x="1147" y="2251"/>
                  </a:lnTo>
                  <a:lnTo>
                    <a:pt x="1225" y="2344"/>
                  </a:lnTo>
                  <a:lnTo>
                    <a:pt x="1303" y="2393"/>
                  </a:lnTo>
                  <a:lnTo>
                    <a:pt x="1381" y="2414"/>
                  </a:lnTo>
                  <a:lnTo>
                    <a:pt x="1459" y="2393"/>
                  </a:lnTo>
                  <a:lnTo>
                    <a:pt x="1536" y="2344"/>
                  </a:lnTo>
                  <a:lnTo>
                    <a:pt x="1607" y="2251"/>
                  </a:lnTo>
                  <a:lnTo>
                    <a:pt x="1685" y="2131"/>
                  </a:lnTo>
                  <a:lnTo>
                    <a:pt x="1763" y="1982"/>
                  </a:lnTo>
                  <a:lnTo>
                    <a:pt x="1841" y="1812"/>
                  </a:lnTo>
                  <a:lnTo>
                    <a:pt x="1919" y="1621"/>
                  </a:lnTo>
                  <a:lnTo>
                    <a:pt x="1990" y="1416"/>
                  </a:lnTo>
                  <a:lnTo>
                    <a:pt x="2067" y="1210"/>
                  </a:lnTo>
                  <a:lnTo>
                    <a:pt x="2145" y="998"/>
                  </a:lnTo>
                  <a:lnTo>
                    <a:pt x="2223" y="793"/>
                  </a:lnTo>
                  <a:lnTo>
                    <a:pt x="2301" y="601"/>
                  </a:lnTo>
                  <a:lnTo>
                    <a:pt x="2379" y="432"/>
                  </a:lnTo>
                  <a:lnTo>
                    <a:pt x="2450" y="283"/>
                  </a:lnTo>
                  <a:lnTo>
                    <a:pt x="2528" y="162"/>
                  </a:lnTo>
                  <a:lnTo>
                    <a:pt x="2606" y="70"/>
                  </a:lnTo>
                  <a:lnTo>
                    <a:pt x="2684" y="21"/>
                  </a:lnTo>
                  <a:lnTo>
                    <a:pt x="2761" y="0"/>
                  </a:lnTo>
                </a:path>
              </a:pathLst>
            </a:custGeom>
            <a:noFill/>
            <a:ln w="57150" cap="flat" cmpd="sng">
              <a:solidFill>
                <a:srgbClr val="008000"/>
              </a:solidFill>
              <a:prstDash val="solid"/>
              <a:round/>
              <a:headEnd type="none" w="med" len="med"/>
              <a:tailEnd type="none" w="med" len="med"/>
            </a:ln>
          </p:spPr>
          <p:txBody>
            <a:bodyPr/>
            <a:lstStyle/>
            <a:p>
              <a:endParaRPr lang="pt-BR"/>
            </a:p>
          </p:txBody>
        </p:sp>
        <p:sp>
          <p:nvSpPr>
            <p:cNvPr id="34839" name="Text Box 19"/>
            <p:cNvSpPr txBox="1">
              <a:spLocks noChangeArrowheads="1"/>
            </p:cNvSpPr>
            <p:nvPr/>
          </p:nvSpPr>
          <p:spPr bwMode="auto">
            <a:xfrm>
              <a:off x="3793" y="2740"/>
              <a:ext cx="311" cy="256"/>
            </a:xfrm>
            <a:prstGeom prst="rect">
              <a:avLst/>
            </a:prstGeom>
            <a:noFill/>
            <a:ln w="9525">
              <a:solidFill>
                <a:srgbClr val="008000"/>
              </a:solidFill>
              <a:miter lim="800000"/>
              <a:headEnd/>
              <a:tailEnd/>
            </a:ln>
          </p:spPr>
          <p:txBody>
            <a:bodyPr wrap="none">
              <a:spAutoFit/>
            </a:bodyPr>
            <a:lstStyle/>
            <a:p>
              <a:pPr eaLnBrk="0" hangingPunct="0"/>
              <a:r>
                <a:rPr lang="en-GB" sz="2000" b="1">
                  <a:latin typeface="ETH Light"/>
                </a:rPr>
                <a:t>RV</a:t>
              </a:r>
            </a:p>
          </p:txBody>
        </p:sp>
        <p:sp>
          <p:nvSpPr>
            <p:cNvPr id="34840" name="Line 20"/>
            <p:cNvSpPr>
              <a:spLocks noChangeShapeType="1"/>
            </p:cNvSpPr>
            <p:nvPr/>
          </p:nvSpPr>
          <p:spPr bwMode="auto">
            <a:xfrm flipH="1">
              <a:off x="3793" y="2992"/>
              <a:ext cx="165" cy="390"/>
            </a:xfrm>
            <a:prstGeom prst="line">
              <a:avLst/>
            </a:prstGeom>
            <a:noFill/>
            <a:ln w="9525">
              <a:solidFill>
                <a:srgbClr val="008000"/>
              </a:solidFill>
              <a:round/>
              <a:headEnd/>
              <a:tailEnd/>
            </a:ln>
          </p:spPr>
          <p:txBody>
            <a:bodyPr wrap="none" anchor="ctr"/>
            <a:lstStyle/>
            <a:p>
              <a:endParaRPr lang="pt-BR"/>
            </a:p>
          </p:txBody>
        </p:sp>
      </p:grpSp>
      <p:sp>
        <p:nvSpPr>
          <p:cNvPr id="34826" name="Text Box 21"/>
          <p:cNvSpPr txBox="1">
            <a:spLocks noChangeArrowheads="1"/>
          </p:cNvSpPr>
          <p:nvPr/>
        </p:nvSpPr>
        <p:spPr bwMode="auto">
          <a:xfrm>
            <a:off x="1100138" y="2517775"/>
            <a:ext cx="1309687" cy="400050"/>
          </a:xfrm>
          <a:prstGeom prst="rect">
            <a:avLst/>
          </a:prstGeom>
          <a:noFill/>
          <a:ln w="9525">
            <a:noFill/>
            <a:miter lim="800000"/>
            <a:headEnd/>
            <a:tailEnd/>
          </a:ln>
        </p:spPr>
        <p:txBody>
          <a:bodyPr wrap="none">
            <a:spAutoFit/>
          </a:bodyPr>
          <a:lstStyle/>
          <a:p>
            <a:pPr eaLnBrk="0" hangingPunct="0"/>
            <a:r>
              <a:rPr lang="en-GB" sz="2000" b="1">
                <a:latin typeface="Tahoma" pitchFamily="34" charset="0"/>
                <a:cs typeface="Tahoma" pitchFamily="34" charset="0"/>
              </a:rPr>
              <a:t>Corrente</a:t>
            </a:r>
          </a:p>
        </p:txBody>
      </p:sp>
      <p:sp>
        <p:nvSpPr>
          <p:cNvPr id="34827" name="Line 22"/>
          <p:cNvSpPr>
            <a:spLocks noChangeShapeType="1"/>
          </p:cNvSpPr>
          <p:nvPr/>
        </p:nvSpPr>
        <p:spPr bwMode="auto">
          <a:xfrm>
            <a:off x="1895475" y="2917825"/>
            <a:ext cx="681038" cy="911225"/>
          </a:xfrm>
          <a:prstGeom prst="line">
            <a:avLst/>
          </a:prstGeom>
          <a:noFill/>
          <a:ln w="9525">
            <a:solidFill>
              <a:schemeClr val="tx1"/>
            </a:solidFill>
            <a:round/>
            <a:headEnd/>
            <a:tailEnd/>
          </a:ln>
        </p:spPr>
        <p:txBody>
          <a:bodyPr wrap="none" anchor="ctr"/>
          <a:lstStyle/>
          <a:p>
            <a:endParaRPr lang="pt-BR"/>
          </a:p>
        </p:txBody>
      </p:sp>
      <p:sp>
        <p:nvSpPr>
          <p:cNvPr id="34828" name="Text Box 23"/>
          <p:cNvSpPr txBox="1">
            <a:spLocks noChangeArrowheads="1"/>
          </p:cNvSpPr>
          <p:nvPr/>
        </p:nvSpPr>
        <p:spPr bwMode="auto">
          <a:xfrm>
            <a:off x="8440738" y="2906713"/>
            <a:ext cx="298450" cy="457200"/>
          </a:xfrm>
          <a:prstGeom prst="rect">
            <a:avLst/>
          </a:prstGeom>
          <a:noFill/>
          <a:ln w="9525">
            <a:noFill/>
            <a:miter lim="800000"/>
            <a:headEnd/>
            <a:tailEnd/>
          </a:ln>
        </p:spPr>
        <p:txBody>
          <a:bodyPr wrap="none">
            <a:spAutoFit/>
          </a:bodyPr>
          <a:lstStyle/>
          <a:p>
            <a:pPr eaLnBrk="0" hangingPunct="0"/>
            <a:r>
              <a:rPr lang="en-GB" sz="2400" b="1">
                <a:latin typeface="ETH Light"/>
              </a:rPr>
              <a:t>t</a:t>
            </a:r>
          </a:p>
        </p:txBody>
      </p:sp>
      <p:sp>
        <p:nvSpPr>
          <p:cNvPr id="147486" name="Freeform 30"/>
          <p:cNvSpPr>
            <a:spLocks/>
          </p:cNvSpPr>
          <p:nvPr/>
        </p:nvSpPr>
        <p:spPr bwMode="auto">
          <a:xfrm>
            <a:off x="4503738" y="3443288"/>
            <a:ext cx="176212" cy="1336675"/>
          </a:xfrm>
          <a:custGeom>
            <a:avLst/>
            <a:gdLst>
              <a:gd name="T0" fmla="*/ 5040298 w 111"/>
              <a:gd name="T1" fmla="*/ 0 h 842"/>
              <a:gd name="T2" fmla="*/ 22680548 w 111"/>
              <a:gd name="T3" fmla="*/ 806449965 h 842"/>
              <a:gd name="T4" fmla="*/ 141128360 w 111"/>
              <a:gd name="T5" fmla="*/ 1670864697 h 842"/>
              <a:gd name="T6" fmla="*/ 279735779 w 111"/>
              <a:gd name="T7" fmla="*/ 2121971741 h 842"/>
              <a:gd name="T8" fmla="*/ 0 60000 65536"/>
              <a:gd name="T9" fmla="*/ 0 60000 65536"/>
              <a:gd name="T10" fmla="*/ 0 60000 65536"/>
              <a:gd name="T11" fmla="*/ 0 60000 65536"/>
              <a:gd name="T12" fmla="*/ 0 w 111"/>
              <a:gd name="T13" fmla="*/ 0 h 842"/>
              <a:gd name="T14" fmla="*/ 111 w 111"/>
              <a:gd name="T15" fmla="*/ 842 h 842"/>
            </a:gdLst>
            <a:ahLst/>
            <a:cxnLst>
              <a:cxn ang="T8">
                <a:pos x="T0" y="T1"/>
              </a:cxn>
              <a:cxn ang="T9">
                <a:pos x="T2" y="T3"/>
              </a:cxn>
              <a:cxn ang="T10">
                <a:pos x="T4" y="T5"/>
              </a:cxn>
              <a:cxn ang="T11">
                <a:pos x="T6" y="T7"/>
              </a:cxn>
            </a:cxnLst>
            <a:rect l="T12" t="T13" r="T14" b="T15"/>
            <a:pathLst>
              <a:path w="111" h="842">
                <a:moveTo>
                  <a:pt x="2" y="0"/>
                </a:moveTo>
                <a:cubicBezTo>
                  <a:pt x="1" y="105"/>
                  <a:pt x="0" y="210"/>
                  <a:pt x="9" y="320"/>
                </a:cubicBezTo>
                <a:cubicBezTo>
                  <a:pt x="18" y="430"/>
                  <a:pt x="39" y="576"/>
                  <a:pt x="56" y="663"/>
                </a:cubicBezTo>
                <a:cubicBezTo>
                  <a:pt x="73" y="750"/>
                  <a:pt x="92" y="796"/>
                  <a:pt x="111" y="842"/>
                </a:cubicBezTo>
              </a:path>
            </a:pathLst>
          </a:custGeom>
          <a:noFill/>
          <a:ln w="57150" cmpd="sng">
            <a:solidFill>
              <a:srgbClr val="99FFCC"/>
            </a:solidFill>
            <a:round/>
            <a:headEnd/>
            <a:tailEnd/>
          </a:ln>
        </p:spPr>
        <p:txBody>
          <a:bodyPr wrap="none" anchor="ctr"/>
          <a:lstStyle/>
          <a:p>
            <a:endParaRPr lang="pt-BR"/>
          </a:p>
        </p:txBody>
      </p:sp>
      <p:sp>
        <p:nvSpPr>
          <p:cNvPr id="147488" name="Freeform 32"/>
          <p:cNvSpPr>
            <a:spLocks/>
          </p:cNvSpPr>
          <p:nvPr/>
        </p:nvSpPr>
        <p:spPr bwMode="auto">
          <a:xfrm>
            <a:off x="4691063" y="4779963"/>
            <a:ext cx="3625850" cy="903287"/>
          </a:xfrm>
          <a:custGeom>
            <a:avLst/>
            <a:gdLst>
              <a:gd name="T0" fmla="*/ 0 w 2284"/>
              <a:gd name="T1" fmla="*/ 0 h 569"/>
              <a:gd name="T2" fmla="*/ 748485491 w 2284"/>
              <a:gd name="T3" fmla="*/ 511590621 h 569"/>
              <a:gd name="T4" fmla="*/ 1179433018 w 2284"/>
              <a:gd name="T5" fmla="*/ 688001385 h 569"/>
              <a:gd name="T6" fmla="*/ 1847273741 w 2284"/>
              <a:gd name="T7" fmla="*/ 922376678 h 569"/>
              <a:gd name="T8" fmla="*/ 2147483647 w 2284"/>
              <a:gd name="T9" fmla="*/ 1197072646 h 569"/>
              <a:gd name="T10" fmla="*/ 2147483647 w 2284"/>
              <a:gd name="T11" fmla="*/ 1315520667 h 569"/>
              <a:gd name="T12" fmla="*/ 2147483647 w 2284"/>
              <a:gd name="T13" fmla="*/ 1373483410 h 569"/>
              <a:gd name="T14" fmla="*/ 2147483647 w 2284"/>
              <a:gd name="T15" fmla="*/ 1433967100 h 569"/>
              <a:gd name="T16" fmla="*/ 0 60000 65536"/>
              <a:gd name="T17" fmla="*/ 0 60000 65536"/>
              <a:gd name="T18" fmla="*/ 0 60000 65536"/>
              <a:gd name="T19" fmla="*/ 0 60000 65536"/>
              <a:gd name="T20" fmla="*/ 0 60000 65536"/>
              <a:gd name="T21" fmla="*/ 0 60000 65536"/>
              <a:gd name="T22" fmla="*/ 0 60000 65536"/>
              <a:gd name="T23" fmla="*/ 0 60000 65536"/>
              <a:gd name="T24" fmla="*/ 0 w 2284"/>
              <a:gd name="T25" fmla="*/ 0 h 569"/>
              <a:gd name="T26" fmla="*/ 2284 w 2284"/>
              <a:gd name="T27" fmla="*/ 569 h 5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84" h="569">
                <a:moveTo>
                  <a:pt x="0" y="0"/>
                </a:moveTo>
                <a:cubicBezTo>
                  <a:pt x="109" y="79"/>
                  <a:pt x="219" y="158"/>
                  <a:pt x="297" y="203"/>
                </a:cubicBezTo>
                <a:cubicBezTo>
                  <a:pt x="375" y="248"/>
                  <a:pt x="395" y="246"/>
                  <a:pt x="468" y="273"/>
                </a:cubicBezTo>
                <a:cubicBezTo>
                  <a:pt x="541" y="300"/>
                  <a:pt x="615" y="332"/>
                  <a:pt x="733" y="366"/>
                </a:cubicBezTo>
                <a:cubicBezTo>
                  <a:pt x="851" y="400"/>
                  <a:pt x="1045" y="449"/>
                  <a:pt x="1177" y="475"/>
                </a:cubicBezTo>
                <a:cubicBezTo>
                  <a:pt x="1309" y="501"/>
                  <a:pt x="1409" y="510"/>
                  <a:pt x="1528" y="522"/>
                </a:cubicBezTo>
                <a:cubicBezTo>
                  <a:pt x="1647" y="534"/>
                  <a:pt x="1768" y="537"/>
                  <a:pt x="1894" y="545"/>
                </a:cubicBezTo>
                <a:cubicBezTo>
                  <a:pt x="2020" y="553"/>
                  <a:pt x="2152" y="561"/>
                  <a:pt x="2284" y="569"/>
                </a:cubicBezTo>
              </a:path>
            </a:pathLst>
          </a:custGeom>
          <a:noFill/>
          <a:ln w="57150" cmpd="sng">
            <a:solidFill>
              <a:srgbClr val="99FFCC"/>
            </a:solidFill>
            <a:round/>
            <a:headEnd/>
            <a:tailEnd/>
          </a:ln>
        </p:spPr>
        <p:txBody>
          <a:bodyPr wrap="none" anchor="ctr"/>
          <a:lstStyle/>
          <a:p>
            <a:endParaRPr lang="pt-BR"/>
          </a:p>
        </p:txBody>
      </p:sp>
      <p:sp>
        <p:nvSpPr>
          <p:cNvPr id="147490" name="Freeform 34"/>
          <p:cNvSpPr>
            <a:spLocks/>
          </p:cNvSpPr>
          <p:nvPr/>
        </p:nvSpPr>
        <p:spPr bwMode="auto">
          <a:xfrm>
            <a:off x="3184525" y="3125788"/>
            <a:ext cx="1314450" cy="300037"/>
          </a:xfrm>
          <a:custGeom>
            <a:avLst/>
            <a:gdLst>
              <a:gd name="T0" fmla="*/ 0 w 828"/>
              <a:gd name="T1" fmla="*/ 466227383 h 189"/>
              <a:gd name="T2" fmla="*/ 158769053 w 828"/>
              <a:gd name="T3" fmla="*/ 229333068 h 189"/>
              <a:gd name="T4" fmla="*/ 572074705 w 828"/>
              <a:gd name="T5" fmla="*/ 209171858 h 189"/>
              <a:gd name="T6" fmla="*/ 1043344777 w 828"/>
              <a:gd name="T7" fmla="*/ 229333068 h 189"/>
              <a:gd name="T8" fmla="*/ 1333163454 w 828"/>
              <a:gd name="T9" fmla="*/ 171370334 h 189"/>
              <a:gd name="T10" fmla="*/ 1741429043 w 828"/>
              <a:gd name="T11" fmla="*/ 131047914 h 189"/>
              <a:gd name="T12" fmla="*/ 1980843022 w 828"/>
              <a:gd name="T13" fmla="*/ 57962709 h 189"/>
              <a:gd name="T14" fmla="*/ 2086689553 w 828"/>
              <a:gd name="T15" fmla="*/ 476307988 h 189"/>
              <a:gd name="T16" fmla="*/ 0 60000 65536"/>
              <a:gd name="T17" fmla="*/ 0 60000 65536"/>
              <a:gd name="T18" fmla="*/ 0 60000 65536"/>
              <a:gd name="T19" fmla="*/ 0 60000 65536"/>
              <a:gd name="T20" fmla="*/ 0 60000 65536"/>
              <a:gd name="T21" fmla="*/ 0 60000 65536"/>
              <a:gd name="T22" fmla="*/ 0 60000 65536"/>
              <a:gd name="T23" fmla="*/ 0 60000 65536"/>
              <a:gd name="T24" fmla="*/ 0 w 828"/>
              <a:gd name="T25" fmla="*/ 0 h 189"/>
              <a:gd name="T26" fmla="*/ 828 w 828"/>
              <a:gd name="T27" fmla="*/ 189 h 1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28" h="189">
                <a:moveTo>
                  <a:pt x="0" y="185"/>
                </a:moveTo>
                <a:cubicBezTo>
                  <a:pt x="13" y="146"/>
                  <a:pt x="26" y="108"/>
                  <a:pt x="63" y="91"/>
                </a:cubicBezTo>
                <a:cubicBezTo>
                  <a:pt x="100" y="74"/>
                  <a:pt x="169" y="83"/>
                  <a:pt x="227" y="83"/>
                </a:cubicBezTo>
                <a:cubicBezTo>
                  <a:pt x="285" y="83"/>
                  <a:pt x="364" y="93"/>
                  <a:pt x="414" y="91"/>
                </a:cubicBezTo>
                <a:cubicBezTo>
                  <a:pt x="464" y="89"/>
                  <a:pt x="482" y="75"/>
                  <a:pt x="529" y="68"/>
                </a:cubicBezTo>
                <a:cubicBezTo>
                  <a:pt x="575" y="61"/>
                  <a:pt x="648" y="59"/>
                  <a:pt x="691" y="52"/>
                </a:cubicBezTo>
                <a:cubicBezTo>
                  <a:pt x="734" y="45"/>
                  <a:pt x="763" y="0"/>
                  <a:pt x="786" y="23"/>
                </a:cubicBezTo>
                <a:cubicBezTo>
                  <a:pt x="809" y="46"/>
                  <a:pt x="819" y="155"/>
                  <a:pt x="828" y="189"/>
                </a:cubicBezTo>
              </a:path>
            </a:pathLst>
          </a:custGeom>
          <a:noFill/>
          <a:ln w="28575" cmpd="sng">
            <a:solidFill>
              <a:srgbClr val="008000"/>
            </a:solidFill>
            <a:round/>
            <a:headEnd/>
            <a:tailEnd/>
          </a:ln>
        </p:spPr>
        <p:txBody>
          <a:bodyPr wrap="none" anchor="ctr"/>
          <a:lstStyle/>
          <a:p>
            <a:endParaRPr lang="pt-BR"/>
          </a:p>
        </p:txBody>
      </p:sp>
      <p:sp>
        <p:nvSpPr>
          <p:cNvPr id="147491" name="Text Box 35"/>
          <p:cNvSpPr txBox="1">
            <a:spLocks noChangeArrowheads="1"/>
          </p:cNvSpPr>
          <p:nvPr/>
        </p:nvSpPr>
        <p:spPr bwMode="auto">
          <a:xfrm>
            <a:off x="4859338" y="2635250"/>
            <a:ext cx="2124075" cy="400050"/>
          </a:xfrm>
          <a:prstGeom prst="rect">
            <a:avLst/>
          </a:prstGeom>
          <a:noFill/>
          <a:ln w="9525">
            <a:noFill/>
            <a:miter lim="800000"/>
            <a:headEnd/>
            <a:tailEnd/>
          </a:ln>
        </p:spPr>
        <p:txBody>
          <a:bodyPr wrap="none">
            <a:spAutoFit/>
          </a:bodyPr>
          <a:lstStyle/>
          <a:p>
            <a:pPr eaLnBrk="0" hangingPunct="0"/>
            <a:r>
              <a:rPr lang="en-GB" sz="2000" b="1">
                <a:latin typeface="Tahoma" pitchFamily="34" charset="0"/>
                <a:cs typeface="Tahoma" pitchFamily="34" charset="0"/>
              </a:rPr>
              <a:t>Tensão de arco</a:t>
            </a:r>
          </a:p>
        </p:txBody>
      </p:sp>
      <p:sp>
        <p:nvSpPr>
          <p:cNvPr id="147492" name="Freeform 36"/>
          <p:cNvSpPr>
            <a:spLocks/>
          </p:cNvSpPr>
          <p:nvPr/>
        </p:nvSpPr>
        <p:spPr bwMode="auto">
          <a:xfrm>
            <a:off x="4048125" y="2830513"/>
            <a:ext cx="866775" cy="395287"/>
          </a:xfrm>
          <a:custGeom>
            <a:avLst/>
            <a:gdLst>
              <a:gd name="T0" fmla="*/ 0 w 546"/>
              <a:gd name="T1" fmla="*/ 627517363 h 249"/>
              <a:gd name="T2" fmla="*/ 549394015 w 546"/>
              <a:gd name="T3" fmla="*/ 234373483 h 249"/>
              <a:gd name="T4" fmla="*/ 1376005094 w 546"/>
              <a:gd name="T5" fmla="*/ 0 h 249"/>
              <a:gd name="T6" fmla="*/ 0 60000 65536"/>
              <a:gd name="T7" fmla="*/ 0 60000 65536"/>
              <a:gd name="T8" fmla="*/ 0 60000 65536"/>
              <a:gd name="T9" fmla="*/ 0 w 546"/>
              <a:gd name="T10" fmla="*/ 0 h 249"/>
              <a:gd name="T11" fmla="*/ 546 w 546"/>
              <a:gd name="T12" fmla="*/ 249 h 249"/>
            </a:gdLst>
            <a:ahLst/>
            <a:cxnLst>
              <a:cxn ang="T6">
                <a:pos x="T0" y="T1"/>
              </a:cxn>
              <a:cxn ang="T7">
                <a:pos x="T2" y="T3"/>
              </a:cxn>
              <a:cxn ang="T8">
                <a:pos x="T4" y="T5"/>
              </a:cxn>
            </a:cxnLst>
            <a:rect l="T9" t="T10" r="T11" b="T12"/>
            <a:pathLst>
              <a:path w="546" h="249">
                <a:moveTo>
                  <a:pt x="0" y="249"/>
                </a:moveTo>
                <a:lnTo>
                  <a:pt x="218" y="93"/>
                </a:lnTo>
                <a:lnTo>
                  <a:pt x="546" y="0"/>
                </a:lnTo>
              </a:path>
            </a:pathLst>
          </a:custGeom>
          <a:noFill/>
          <a:ln w="9525">
            <a:solidFill>
              <a:schemeClr val="tx1"/>
            </a:solidFill>
            <a:round/>
            <a:headEnd type="triangle" w="med" len="med"/>
            <a:tailEnd type="none" w="med" len="med"/>
          </a:ln>
        </p:spPr>
        <p:txBody>
          <a:bodyPr wrap="none" anchor="ctr"/>
          <a:lstStyle/>
          <a:p>
            <a:endParaRPr lang="pt-BR"/>
          </a:p>
        </p:txBody>
      </p:sp>
      <p:sp>
        <p:nvSpPr>
          <p:cNvPr id="147495" name="Text Box 39"/>
          <p:cNvSpPr txBox="1">
            <a:spLocks noChangeArrowheads="1"/>
          </p:cNvSpPr>
          <p:nvPr/>
        </p:nvSpPr>
        <p:spPr bwMode="auto">
          <a:xfrm>
            <a:off x="882650" y="4859338"/>
            <a:ext cx="4233863" cy="400050"/>
          </a:xfrm>
          <a:prstGeom prst="rect">
            <a:avLst/>
          </a:prstGeom>
          <a:noFill/>
          <a:ln w="25400">
            <a:noFill/>
            <a:miter lim="800000"/>
            <a:headEnd/>
            <a:tailEnd/>
          </a:ln>
        </p:spPr>
        <p:txBody>
          <a:bodyPr wrap="none">
            <a:spAutoFit/>
          </a:bodyPr>
          <a:lstStyle/>
          <a:p>
            <a:r>
              <a:rPr lang="de-CH" sz="2000" b="1">
                <a:latin typeface="Tahoma" pitchFamily="34" charset="0"/>
                <a:cs typeface="Tahoma" pitchFamily="34" charset="0"/>
              </a:rPr>
              <a:t>Alvo para separação de contato</a:t>
            </a:r>
            <a:endParaRPr lang="de-DE" sz="2000" b="1">
              <a:latin typeface="Tahoma" pitchFamily="34" charset="0"/>
              <a:cs typeface="Tahoma" pitchFamily="34" charset="0"/>
            </a:endParaRPr>
          </a:p>
        </p:txBody>
      </p:sp>
      <p:sp>
        <p:nvSpPr>
          <p:cNvPr id="147496" name="Line 40"/>
          <p:cNvSpPr>
            <a:spLocks noChangeShapeType="1"/>
          </p:cNvSpPr>
          <p:nvPr/>
        </p:nvSpPr>
        <p:spPr bwMode="auto">
          <a:xfrm>
            <a:off x="3184525" y="3446463"/>
            <a:ext cx="0" cy="1295400"/>
          </a:xfrm>
          <a:prstGeom prst="line">
            <a:avLst/>
          </a:prstGeom>
          <a:noFill/>
          <a:ln w="76200">
            <a:solidFill>
              <a:schemeClr val="tx1"/>
            </a:solidFill>
            <a:round/>
            <a:headEnd type="triangle" w="med" len="med"/>
            <a:tailEnd/>
          </a:ln>
        </p:spPr>
        <p:txBody>
          <a:bodyPr/>
          <a:lstStyle/>
          <a:p>
            <a:endParaRPr lang="pt-BR"/>
          </a:p>
        </p:txBody>
      </p:sp>
      <p:sp>
        <p:nvSpPr>
          <p:cNvPr id="34836" name="Text Box 41"/>
          <p:cNvSpPr txBox="1">
            <a:spLocks noChangeArrowheads="1"/>
          </p:cNvSpPr>
          <p:nvPr/>
        </p:nvSpPr>
        <p:spPr bwMode="auto">
          <a:xfrm>
            <a:off x="4114800" y="1730375"/>
            <a:ext cx="4492625" cy="339725"/>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Tempo mínimo de arco praticamento zero</a:t>
            </a:r>
            <a:endParaRPr lang="de-DE" sz="1600" b="1">
              <a:latin typeface="Tahoma" pitchFamily="34" charset="0"/>
              <a:cs typeface="Tahoma" pitchFamily="34" charset="0"/>
            </a:endParaRPr>
          </a:p>
        </p:txBody>
      </p:sp>
      <p:sp>
        <p:nvSpPr>
          <p:cNvPr id="147498" name="Text Box 42"/>
          <p:cNvSpPr txBox="1">
            <a:spLocks noChangeArrowheads="1"/>
          </p:cNvSpPr>
          <p:nvPr/>
        </p:nvSpPr>
        <p:spPr bwMode="auto">
          <a:xfrm>
            <a:off x="327025" y="5862638"/>
            <a:ext cx="8312150" cy="461962"/>
          </a:xfrm>
          <a:prstGeom prst="rect">
            <a:avLst/>
          </a:prstGeom>
          <a:noFill/>
          <a:ln w="25400">
            <a:noFill/>
            <a:miter lim="800000"/>
            <a:headEnd/>
            <a:tailEnd/>
          </a:ln>
        </p:spPr>
        <p:txBody>
          <a:bodyPr wrap="none">
            <a:spAutoFit/>
          </a:bodyPr>
          <a:lstStyle/>
          <a:p>
            <a:r>
              <a:rPr lang="de-CH" sz="2400" b="1">
                <a:solidFill>
                  <a:srgbClr val="006600"/>
                </a:solidFill>
                <a:latin typeface="Tahoma" pitchFamily="34" charset="0"/>
                <a:cs typeface="Tahoma" pitchFamily="34" charset="0"/>
              </a:rPr>
              <a:t>Resultado</a:t>
            </a:r>
            <a:r>
              <a:rPr lang="de-CH" sz="2400" b="1">
                <a:solidFill>
                  <a:srgbClr val="006600"/>
                </a:solidFill>
                <a:latin typeface="Tahoma" pitchFamily="34" charset="0"/>
                <a:cs typeface="Tahoma" pitchFamily="34" charset="0"/>
                <a:sym typeface="Wingdings" pitchFamily="2" charset="2"/>
              </a:rPr>
              <a:t></a:t>
            </a:r>
            <a:r>
              <a:rPr lang="de-CH" sz="2400" b="1">
                <a:solidFill>
                  <a:srgbClr val="006600"/>
                </a:solidFill>
                <a:latin typeface="Tahoma" pitchFamily="34" charset="0"/>
                <a:cs typeface="Tahoma" pitchFamily="34" charset="0"/>
              </a:rPr>
              <a:t> Redução da probabilidade de reignições</a:t>
            </a:r>
            <a:endParaRPr lang="de-DE" sz="2400" b="1">
              <a:solidFill>
                <a:srgbClr val="006600"/>
              </a:solidFill>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63"/>
                                        </p:tgtEl>
                                        <p:attrNameLst>
                                          <p:attrName>style.visibility</p:attrName>
                                        </p:attrNameLst>
                                      </p:cBhvr>
                                      <p:to>
                                        <p:strVal val="visible"/>
                                      </p:to>
                                    </p:set>
                                    <p:animEffect transition="in" filter="wipe(left)">
                                      <p:cBhvr>
                                        <p:cTn id="7" dur="500"/>
                                        <p:tgtEl>
                                          <p:spTgt spid="147463"/>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47496"/>
                                        </p:tgtEl>
                                        <p:attrNameLst>
                                          <p:attrName>style.visibility</p:attrName>
                                        </p:attrNameLst>
                                      </p:cBhvr>
                                      <p:to>
                                        <p:strVal val="visible"/>
                                      </p:to>
                                    </p:set>
                                    <p:animEffect transition="in" filter="wipe(down)">
                                      <p:cBhvr>
                                        <p:cTn id="14" dur="500"/>
                                        <p:tgtEl>
                                          <p:spTgt spid="14749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7495"/>
                                        </p:tgtEl>
                                        <p:attrNameLst>
                                          <p:attrName>style.visibility</p:attrName>
                                        </p:attrNameLst>
                                      </p:cBhvr>
                                      <p:to>
                                        <p:strVal val="visible"/>
                                      </p:to>
                                    </p:set>
                                    <p:animEffect transition="in" filter="wipe(down)">
                                      <p:cBhvr>
                                        <p:cTn id="17" dur="500"/>
                                        <p:tgtEl>
                                          <p:spTgt spid="14749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749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4749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4749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47486"/>
                                        </p:tgtEl>
                                        <p:attrNameLst>
                                          <p:attrName>style.visibility</p:attrName>
                                        </p:attrNameLst>
                                      </p:cBhvr>
                                      <p:to>
                                        <p:strVal val="visible"/>
                                      </p:to>
                                    </p:set>
                                    <p:animEffect transition="in" filter="wipe(up)">
                                      <p:cBhvr>
                                        <p:cTn id="30" dur="500"/>
                                        <p:tgtEl>
                                          <p:spTgt spid="147486"/>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147488"/>
                                        </p:tgtEl>
                                        <p:attrNameLst>
                                          <p:attrName>style.visibility</p:attrName>
                                        </p:attrNameLst>
                                      </p:cBhvr>
                                      <p:to>
                                        <p:strVal val="visible"/>
                                      </p:to>
                                    </p:set>
                                    <p:animEffect transition="in" filter="wipe(left)">
                                      <p:cBhvr>
                                        <p:cTn id="34" dur="500"/>
                                        <p:tgtEl>
                                          <p:spTgt spid="14748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7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3" grpId="0" animBg="1"/>
      <p:bldP spid="147486" grpId="0" animBg="1"/>
      <p:bldP spid="147488" grpId="0" animBg="1"/>
      <p:bldP spid="147490" grpId="0" animBg="1"/>
      <p:bldP spid="147491" grpId="0"/>
      <p:bldP spid="147492" grpId="0" animBg="1"/>
      <p:bldP spid="147495" grpId="0"/>
      <p:bldP spid="147496" grpId="0" animBg="1"/>
      <p:bldP spid="147498" grpId="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Alvo no pico da tensão (reatores em derivação)</a:t>
            </a:r>
          </a:p>
        </p:txBody>
      </p:sp>
      <p:sp>
        <p:nvSpPr>
          <p:cNvPr id="35843" name="Line 3"/>
          <p:cNvSpPr>
            <a:spLocks noChangeShapeType="1"/>
          </p:cNvSpPr>
          <p:nvPr/>
        </p:nvSpPr>
        <p:spPr bwMode="auto">
          <a:xfrm>
            <a:off x="1524000" y="4759325"/>
            <a:ext cx="7162800" cy="0"/>
          </a:xfrm>
          <a:prstGeom prst="line">
            <a:avLst/>
          </a:prstGeom>
          <a:noFill/>
          <a:ln w="28575">
            <a:solidFill>
              <a:schemeClr val="tx1"/>
            </a:solidFill>
            <a:round/>
            <a:headEnd/>
            <a:tailEnd type="triangle" w="med" len="med"/>
          </a:ln>
        </p:spPr>
        <p:txBody>
          <a:bodyPr/>
          <a:lstStyle/>
          <a:p>
            <a:endParaRPr lang="pt-BR"/>
          </a:p>
        </p:txBody>
      </p:sp>
      <p:sp>
        <p:nvSpPr>
          <p:cNvPr id="35844" name="Line 4"/>
          <p:cNvSpPr>
            <a:spLocks noChangeShapeType="1"/>
          </p:cNvSpPr>
          <p:nvPr/>
        </p:nvSpPr>
        <p:spPr bwMode="auto">
          <a:xfrm flipV="1">
            <a:off x="1676400" y="1558925"/>
            <a:ext cx="0" cy="3352800"/>
          </a:xfrm>
          <a:prstGeom prst="line">
            <a:avLst/>
          </a:prstGeom>
          <a:noFill/>
          <a:ln w="28575">
            <a:solidFill>
              <a:schemeClr val="tx1"/>
            </a:solidFill>
            <a:round/>
            <a:headEnd/>
            <a:tailEnd type="triangle" w="med" len="med"/>
          </a:ln>
        </p:spPr>
        <p:txBody>
          <a:bodyPr/>
          <a:lstStyle/>
          <a:p>
            <a:endParaRPr lang="pt-BR"/>
          </a:p>
        </p:txBody>
      </p:sp>
      <p:sp>
        <p:nvSpPr>
          <p:cNvPr id="35845" name="Freeform 5"/>
          <p:cNvSpPr>
            <a:spLocks/>
          </p:cNvSpPr>
          <p:nvPr/>
        </p:nvSpPr>
        <p:spPr bwMode="auto">
          <a:xfrm>
            <a:off x="1187450" y="3471863"/>
            <a:ext cx="7705725" cy="1270000"/>
          </a:xfrm>
          <a:custGeom>
            <a:avLst/>
            <a:gdLst>
              <a:gd name="T0" fmla="*/ 609422815 w 1287"/>
              <a:gd name="T1" fmla="*/ 801698849 h 1812"/>
              <a:gd name="T2" fmla="*/ 1218845629 w 1287"/>
              <a:gd name="T3" fmla="*/ 707381574 h 1812"/>
              <a:gd name="T4" fmla="*/ 2043358266 w 1287"/>
              <a:gd name="T5" fmla="*/ 616010986 h 1812"/>
              <a:gd name="T6" fmla="*/ 2147483647 w 1287"/>
              <a:gd name="T7" fmla="*/ 527588311 h 1812"/>
              <a:gd name="T8" fmla="*/ 2147483647 w 1287"/>
              <a:gd name="T9" fmla="*/ 441130912 h 1812"/>
              <a:gd name="T10" fmla="*/ 2147483647 w 1287"/>
              <a:gd name="T11" fmla="*/ 363024443 h 1812"/>
              <a:gd name="T12" fmla="*/ 2147483647 w 1287"/>
              <a:gd name="T13" fmla="*/ 289829849 h 1812"/>
              <a:gd name="T14" fmla="*/ 2147483647 w 1287"/>
              <a:gd name="T15" fmla="*/ 222039062 h 1812"/>
              <a:gd name="T16" fmla="*/ 2147483647 w 1287"/>
              <a:gd name="T17" fmla="*/ 164564525 h 1812"/>
              <a:gd name="T18" fmla="*/ 2147483647 w 1287"/>
              <a:gd name="T19" fmla="*/ 112493137 h 1812"/>
              <a:gd name="T20" fmla="*/ 2147483647 w 1287"/>
              <a:gd name="T21" fmla="*/ 67790809 h 1812"/>
              <a:gd name="T22" fmla="*/ 2147483647 w 1287"/>
              <a:gd name="T23" fmla="*/ 23579111 h 1812"/>
              <a:gd name="T24" fmla="*/ 2147483647 w 1287"/>
              <a:gd name="T25" fmla="*/ 13263512 h 1812"/>
              <a:gd name="T26" fmla="*/ 2147483647 w 1287"/>
              <a:gd name="T27" fmla="*/ 57474515 h 1812"/>
              <a:gd name="T28" fmla="*/ 2147483647 w 1287"/>
              <a:gd name="T29" fmla="*/ 101686225 h 1812"/>
              <a:gd name="T30" fmla="*/ 2147483647 w 1287"/>
              <a:gd name="T31" fmla="*/ 151301018 h 1812"/>
              <a:gd name="T32" fmla="*/ 2147483647 w 1287"/>
              <a:gd name="T33" fmla="*/ 208775556 h 1812"/>
              <a:gd name="T34" fmla="*/ 2147483647 w 1287"/>
              <a:gd name="T35" fmla="*/ 274110450 h 1812"/>
              <a:gd name="T36" fmla="*/ 2147483647 w 1287"/>
              <a:gd name="T37" fmla="*/ 344848449 h 1812"/>
              <a:gd name="T38" fmla="*/ 2147483647 w 1287"/>
              <a:gd name="T39" fmla="*/ 422954918 h 1812"/>
              <a:gd name="T40" fmla="*/ 2147483647 w 1287"/>
              <a:gd name="T41" fmla="*/ 506465806 h 1812"/>
              <a:gd name="T42" fmla="*/ 2147483647 w 1287"/>
              <a:gd name="T43" fmla="*/ 595379099 h 1812"/>
              <a:gd name="T44" fmla="*/ 2147483647 w 1287"/>
              <a:gd name="T45" fmla="*/ 686749687 h 1812"/>
              <a:gd name="T46" fmla="*/ 2147483647 w 1287"/>
              <a:gd name="T47" fmla="*/ 780575642 h 1812"/>
              <a:gd name="T48" fmla="*/ 2147483647 w 1287"/>
              <a:gd name="T49" fmla="*/ 874402124 h 1812"/>
              <a:gd name="T50" fmla="*/ 2147483647 w 1287"/>
              <a:gd name="T51" fmla="*/ 809067230 h 1812"/>
              <a:gd name="T52" fmla="*/ 2147483647 w 1287"/>
              <a:gd name="T53" fmla="*/ 715241274 h 1812"/>
              <a:gd name="T54" fmla="*/ 2147483647 w 1287"/>
              <a:gd name="T55" fmla="*/ 623871387 h 1812"/>
              <a:gd name="T56" fmla="*/ 2147483647 w 1287"/>
              <a:gd name="T57" fmla="*/ 534957393 h 1812"/>
              <a:gd name="T58" fmla="*/ 2147483647 w 1287"/>
              <a:gd name="T59" fmla="*/ 448990612 h 1812"/>
              <a:gd name="T60" fmla="*/ 2147483647 w 1287"/>
              <a:gd name="T61" fmla="*/ 370884231 h 1812"/>
              <a:gd name="T62" fmla="*/ 2147483647 w 1287"/>
              <a:gd name="T63" fmla="*/ 295233656 h 1812"/>
              <a:gd name="T64" fmla="*/ 2147483647 w 1287"/>
              <a:gd name="T65" fmla="*/ 229898762 h 1812"/>
              <a:gd name="T66" fmla="*/ 2147483647 w 1287"/>
              <a:gd name="T67" fmla="*/ 169477012 h 1812"/>
              <a:gd name="T68" fmla="*/ 2147483647 w 1287"/>
              <a:gd name="T69" fmla="*/ 117405625 h 1812"/>
              <a:gd name="T70" fmla="*/ 2147483647 w 1287"/>
              <a:gd name="T71" fmla="*/ 73194616 h 1812"/>
              <a:gd name="T72" fmla="*/ 2147483647 w 1287"/>
              <a:gd name="T73" fmla="*/ 28982917 h 1812"/>
              <a:gd name="T74" fmla="*/ 2147483647 w 1287"/>
              <a:gd name="T75" fmla="*/ 10316297 h 1812"/>
              <a:gd name="T76" fmla="*/ 2147483647 w 1287"/>
              <a:gd name="T77" fmla="*/ 55018622 h 1812"/>
              <a:gd name="T78" fmla="*/ 2147483647 w 1287"/>
              <a:gd name="T79" fmla="*/ 99229631 h 1812"/>
              <a:gd name="T80" fmla="*/ 2147483647 w 1287"/>
              <a:gd name="T81" fmla="*/ 146388531 h 1812"/>
              <a:gd name="T82" fmla="*/ 2147483647 w 1287"/>
              <a:gd name="T83" fmla="*/ 200915856 h 1812"/>
              <a:gd name="T84" fmla="*/ 2147483647 w 1287"/>
              <a:gd name="T85" fmla="*/ 266250750 h 1812"/>
              <a:gd name="T86" fmla="*/ 2147483647 w 1287"/>
              <a:gd name="T87" fmla="*/ 336988750 h 1812"/>
              <a:gd name="T88" fmla="*/ 2147483647 w 1287"/>
              <a:gd name="T89" fmla="*/ 415095218 h 1812"/>
              <a:gd name="T90" fmla="*/ 2147483647 w 1287"/>
              <a:gd name="T91" fmla="*/ 498605405 h 1812"/>
              <a:gd name="T92" fmla="*/ 2147483647 w 1287"/>
              <a:gd name="T93" fmla="*/ 584572187 h 1812"/>
              <a:gd name="T94" fmla="*/ 2147483647 w 1287"/>
              <a:gd name="T95" fmla="*/ 675942074 h 1812"/>
              <a:gd name="T96" fmla="*/ 2147483647 w 1287"/>
              <a:gd name="T97" fmla="*/ 770260049 h 1812"/>
              <a:gd name="T98" fmla="*/ 2147483647 w 1287"/>
              <a:gd name="T99" fmla="*/ 864085830 h 1812"/>
              <a:gd name="T100" fmla="*/ 2147483647 w 1287"/>
              <a:gd name="T101" fmla="*/ 814471036 h 1812"/>
              <a:gd name="T102" fmla="*/ 2147483647 w 1287"/>
              <a:gd name="T103" fmla="*/ 720644379 h 1812"/>
              <a:gd name="T104" fmla="*/ 2147483647 w 1287"/>
              <a:gd name="T105" fmla="*/ 629274492 h 1812"/>
              <a:gd name="T106" fmla="*/ 2147483647 w 1287"/>
              <a:gd name="T107" fmla="*/ 537904605 h 1812"/>
              <a:gd name="T108" fmla="*/ 2147483647 w 1287"/>
              <a:gd name="T109" fmla="*/ 454394418 h 1812"/>
              <a:gd name="T110" fmla="*/ 2147483647 w 1287"/>
              <a:gd name="T111" fmla="*/ 373340124 h 1812"/>
              <a:gd name="T112" fmla="*/ 2147483647 w 1287"/>
              <a:gd name="T113" fmla="*/ 300146144 h 1812"/>
              <a:gd name="T114" fmla="*/ 2147483647 w 1287"/>
              <a:gd name="T115" fmla="*/ 232355356 h 1812"/>
              <a:gd name="T116" fmla="*/ 2147483647 w 1287"/>
              <a:gd name="T117" fmla="*/ 172424225 h 1812"/>
              <a:gd name="T118" fmla="*/ 2147483647 w 1287"/>
              <a:gd name="T119" fmla="*/ 120352837 h 18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87"/>
              <a:gd name="T181" fmla="*/ 0 h 1812"/>
              <a:gd name="T182" fmla="*/ 1287 w 1287"/>
              <a:gd name="T183" fmla="*/ 1812 h 181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87" h="1812">
                <a:moveTo>
                  <a:pt x="0" y="1812"/>
                </a:moveTo>
                <a:lnTo>
                  <a:pt x="0" y="1802"/>
                </a:lnTo>
                <a:lnTo>
                  <a:pt x="0" y="1791"/>
                </a:lnTo>
                <a:lnTo>
                  <a:pt x="6" y="1780"/>
                </a:lnTo>
                <a:lnTo>
                  <a:pt x="6" y="1764"/>
                </a:lnTo>
                <a:lnTo>
                  <a:pt x="6" y="1754"/>
                </a:lnTo>
                <a:lnTo>
                  <a:pt x="6" y="1743"/>
                </a:lnTo>
                <a:lnTo>
                  <a:pt x="6" y="1733"/>
                </a:lnTo>
                <a:lnTo>
                  <a:pt x="11" y="1722"/>
                </a:lnTo>
                <a:lnTo>
                  <a:pt x="11" y="1711"/>
                </a:lnTo>
                <a:lnTo>
                  <a:pt x="11" y="1701"/>
                </a:lnTo>
                <a:lnTo>
                  <a:pt x="11" y="1685"/>
                </a:lnTo>
                <a:lnTo>
                  <a:pt x="11" y="1674"/>
                </a:lnTo>
                <a:lnTo>
                  <a:pt x="17" y="1663"/>
                </a:lnTo>
                <a:lnTo>
                  <a:pt x="17" y="1653"/>
                </a:lnTo>
                <a:lnTo>
                  <a:pt x="17" y="1642"/>
                </a:lnTo>
                <a:lnTo>
                  <a:pt x="17" y="1632"/>
                </a:lnTo>
                <a:lnTo>
                  <a:pt x="17" y="1621"/>
                </a:lnTo>
                <a:lnTo>
                  <a:pt x="17" y="1605"/>
                </a:lnTo>
                <a:lnTo>
                  <a:pt x="23" y="1594"/>
                </a:lnTo>
                <a:lnTo>
                  <a:pt x="23" y="1584"/>
                </a:lnTo>
                <a:lnTo>
                  <a:pt x="23" y="1573"/>
                </a:lnTo>
                <a:lnTo>
                  <a:pt x="23" y="1562"/>
                </a:lnTo>
                <a:lnTo>
                  <a:pt x="23" y="1552"/>
                </a:lnTo>
                <a:lnTo>
                  <a:pt x="28" y="1541"/>
                </a:lnTo>
                <a:lnTo>
                  <a:pt x="28" y="1531"/>
                </a:lnTo>
                <a:lnTo>
                  <a:pt x="28" y="1520"/>
                </a:lnTo>
                <a:lnTo>
                  <a:pt x="28" y="1504"/>
                </a:lnTo>
                <a:lnTo>
                  <a:pt x="28" y="1493"/>
                </a:lnTo>
                <a:lnTo>
                  <a:pt x="34" y="1483"/>
                </a:lnTo>
                <a:lnTo>
                  <a:pt x="34" y="1472"/>
                </a:lnTo>
                <a:lnTo>
                  <a:pt x="34" y="1461"/>
                </a:lnTo>
                <a:lnTo>
                  <a:pt x="34" y="1451"/>
                </a:lnTo>
                <a:lnTo>
                  <a:pt x="34" y="1440"/>
                </a:lnTo>
                <a:lnTo>
                  <a:pt x="40" y="1430"/>
                </a:lnTo>
                <a:lnTo>
                  <a:pt x="40" y="1419"/>
                </a:lnTo>
                <a:lnTo>
                  <a:pt x="40" y="1403"/>
                </a:lnTo>
                <a:lnTo>
                  <a:pt x="40" y="1392"/>
                </a:lnTo>
                <a:lnTo>
                  <a:pt x="40" y="1382"/>
                </a:lnTo>
                <a:lnTo>
                  <a:pt x="45" y="1371"/>
                </a:lnTo>
                <a:lnTo>
                  <a:pt x="45" y="1361"/>
                </a:lnTo>
                <a:lnTo>
                  <a:pt x="45" y="1350"/>
                </a:lnTo>
                <a:lnTo>
                  <a:pt x="45" y="1339"/>
                </a:lnTo>
                <a:lnTo>
                  <a:pt x="45" y="1329"/>
                </a:lnTo>
                <a:lnTo>
                  <a:pt x="51" y="1318"/>
                </a:lnTo>
                <a:lnTo>
                  <a:pt x="51" y="1307"/>
                </a:lnTo>
                <a:lnTo>
                  <a:pt x="51" y="1297"/>
                </a:lnTo>
                <a:lnTo>
                  <a:pt x="51" y="1286"/>
                </a:lnTo>
                <a:lnTo>
                  <a:pt x="51" y="1275"/>
                </a:lnTo>
                <a:lnTo>
                  <a:pt x="57" y="1265"/>
                </a:lnTo>
                <a:lnTo>
                  <a:pt x="57" y="1254"/>
                </a:lnTo>
                <a:lnTo>
                  <a:pt x="57" y="1244"/>
                </a:lnTo>
                <a:lnTo>
                  <a:pt x="57" y="1233"/>
                </a:lnTo>
                <a:lnTo>
                  <a:pt x="57" y="1217"/>
                </a:lnTo>
                <a:lnTo>
                  <a:pt x="57" y="1206"/>
                </a:lnTo>
                <a:lnTo>
                  <a:pt x="62" y="1196"/>
                </a:lnTo>
                <a:lnTo>
                  <a:pt x="62" y="1185"/>
                </a:lnTo>
                <a:lnTo>
                  <a:pt x="62" y="1175"/>
                </a:lnTo>
                <a:lnTo>
                  <a:pt x="62" y="1164"/>
                </a:lnTo>
                <a:lnTo>
                  <a:pt x="62" y="1153"/>
                </a:lnTo>
                <a:lnTo>
                  <a:pt x="68" y="1143"/>
                </a:lnTo>
                <a:lnTo>
                  <a:pt x="68" y="1132"/>
                </a:lnTo>
                <a:lnTo>
                  <a:pt x="68" y="1121"/>
                </a:lnTo>
                <a:lnTo>
                  <a:pt x="68" y="1111"/>
                </a:lnTo>
                <a:lnTo>
                  <a:pt x="68" y="1100"/>
                </a:lnTo>
                <a:lnTo>
                  <a:pt x="74" y="1095"/>
                </a:lnTo>
                <a:lnTo>
                  <a:pt x="74" y="1084"/>
                </a:lnTo>
                <a:lnTo>
                  <a:pt x="74" y="1074"/>
                </a:lnTo>
                <a:lnTo>
                  <a:pt x="74" y="1063"/>
                </a:lnTo>
                <a:lnTo>
                  <a:pt x="74" y="1052"/>
                </a:lnTo>
                <a:lnTo>
                  <a:pt x="79" y="1042"/>
                </a:lnTo>
                <a:lnTo>
                  <a:pt x="79" y="1031"/>
                </a:lnTo>
                <a:lnTo>
                  <a:pt x="79" y="1020"/>
                </a:lnTo>
                <a:lnTo>
                  <a:pt x="79" y="1010"/>
                </a:lnTo>
                <a:lnTo>
                  <a:pt x="79" y="999"/>
                </a:lnTo>
                <a:lnTo>
                  <a:pt x="85" y="989"/>
                </a:lnTo>
                <a:lnTo>
                  <a:pt x="85" y="978"/>
                </a:lnTo>
                <a:lnTo>
                  <a:pt x="85" y="967"/>
                </a:lnTo>
                <a:lnTo>
                  <a:pt x="85" y="957"/>
                </a:lnTo>
                <a:lnTo>
                  <a:pt x="85" y="951"/>
                </a:lnTo>
                <a:lnTo>
                  <a:pt x="91" y="941"/>
                </a:lnTo>
                <a:lnTo>
                  <a:pt x="91" y="930"/>
                </a:lnTo>
                <a:lnTo>
                  <a:pt x="91" y="919"/>
                </a:lnTo>
                <a:lnTo>
                  <a:pt x="91" y="909"/>
                </a:lnTo>
                <a:lnTo>
                  <a:pt x="91" y="898"/>
                </a:lnTo>
                <a:lnTo>
                  <a:pt x="96" y="888"/>
                </a:lnTo>
                <a:lnTo>
                  <a:pt x="96" y="877"/>
                </a:lnTo>
                <a:lnTo>
                  <a:pt x="96" y="872"/>
                </a:lnTo>
                <a:lnTo>
                  <a:pt x="96" y="861"/>
                </a:lnTo>
                <a:lnTo>
                  <a:pt x="96" y="850"/>
                </a:lnTo>
                <a:lnTo>
                  <a:pt x="96" y="840"/>
                </a:lnTo>
                <a:lnTo>
                  <a:pt x="102" y="829"/>
                </a:lnTo>
                <a:lnTo>
                  <a:pt x="102" y="824"/>
                </a:lnTo>
                <a:lnTo>
                  <a:pt x="102" y="813"/>
                </a:lnTo>
                <a:lnTo>
                  <a:pt x="102" y="803"/>
                </a:lnTo>
                <a:lnTo>
                  <a:pt x="102" y="792"/>
                </a:lnTo>
                <a:lnTo>
                  <a:pt x="108" y="781"/>
                </a:lnTo>
                <a:lnTo>
                  <a:pt x="108" y="776"/>
                </a:lnTo>
                <a:lnTo>
                  <a:pt x="108" y="765"/>
                </a:lnTo>
                <a:lnTo>
                  <a:pt x="108" y="755"/>
                </a:lnTo>
                <a:lnTo>
                  <a:pt x="108" y="744"/>
                </a:lnTo>
                <a:lnTo>
                  <a:pt x="113" y="739"/>
                </a:lnTo>
                <a:lnTo>
                  <a:pt x="113" y="728"/>
                </a:lnTo>
                <a:lnTo>
                  <a:pt x="113" y="717"/>
                </a:lnTo>
                <a:lnTo>
                  <a:pt x="113" y="712"/>
                </a:lnTo>
                <a:lnTo>
                  <a:pt x="113" y="702"/>
                </a:lnTo>
                <a:lnTo>
                  <a:pt x="119" y="691"/>
                </a:lnTo>
                <a:lnTo>
                  <a:pt x="119" y="686"/>
                </a:lnTo>
                <a:lnTo>
                  <a:pt x="119" y="675"/>
                </a:lnTo>
                <a:lnTo>
                  <a:pt x="119" y="664"/>
                </a:lnTo>
                <a:lnTo>
                  <a:pt x="119" y="659"/>
                </a:lnTo>
                <a:lnTo>
                  <a:pt x="125" y="648"/>
                </a:lnTo>
                <a:lnTo>
                  <a:pt x="125" y="638"/>
                </a:lnTo>
                <a:lnTo>
                  <a:pt x="125" y="632"/>
                </a:lnTo>
                <a:lnTo>
                  <a:pt x="125" y="622"/>
                </a:lnTo>
                <a:lnTo>
                  <a:pt x="125" y="611"/>
                </a:lnTo>
                <a:lnTo>
                  <a:pt x="130" y="606"/>
                </a:lnTo>
                <a:lnTo>
                  <a:pt x="130" y="595"/>
                </a:lnTo>
                <a:lnTo>
                  <a:pt x="130" y="590"/>
                </a:lnTo>
                <a:lnTo>
                  <a:pt x="130" y="579"/>
                </a:lnTo>
                <a:lnTo>
                  <a:pt x="130" y="569"/>
                </a:lnTo>
                <a:lnTo>
                  <a:pt x="136" y="563"/>
                </a:lnTo>
                <a:lnTo>
                  <a:pt x="136" y="553"/>
                </a:lnTo>
                <a:lnTo>
                  <a:pt x="136" y="547"/>
                </a:lnTo>
                <a:lnTo>
                  <a:pt x="136" y="537"/>
                </a:lnTo>
                <a:lnTo>
                  <a:pt x="136" y="531"/>
                </a:lnTo>
                <a:lnTo>
                  <a:pt x="136" y="521"/>
                </a:lnTo>
                <a:lnTo>
                  <a:pt x="142" y="516"/>
                </a:lnTo>
                <a:lnTo>
                  <a:pt x="142" y="505"/>
                </a:lnTo>
                <a:lnTo>
                  <a:pt x="142" y="500"/>
                </a:lnTo>
                <a:lnTo>
                  <a:pt x="142" y="489"/>
                </a:lnTo>
                <a:lnTo>
                  <a:pt x="142" y="484"/>
                </a:lnTo>
                <a:lnTo>
                  <a:pt x="147" y="473"/>
                </a:lnTo>
                <a:lnTo>
                  <a:pt x="147" y="468"/>
                </a:lnTo>
                <a:lnTo>
                  <a:pt x="147" y="462"/>
                </a:lnTo>
                <a:lnTo>
                  <a:pt x="147" y="452"/>
                </a:lnTo>
                <a:lnTo>
                  <a:pt x="147" y="446"/>
                </a:lnTo>
                <a:lnTo>
                  <a:pt x="153" y="436"/>
                </a:lnTo>
                <a:lnTo>
                  <a:pt x="153" y="431"/>
                </a:lnTo>
                <a:lnTo>
                  <a:pt x="153" y="425"/>
                </a:lnTo>
                <a:lnTo>
                  <a:pt x="153" y="415"/>
                </a:lnTo>
                <a:lnTo>
                  <a:pt x="153" y="409"/>
                </a:lnTo>
                <a:lnTo>
                  <a:pt x="159" y="399"/>
                </a:lnTo>
                <a:lnTo>
                  <a:pt x="159" y="393"/>
                </a:lnTo>
                <a:lnTo>
                  <a:pt x="159" y="388"/>
                </a:lnTo>
                <a:lnTo>
                  <a:pt x="159" y="377"/>
                </a:lnTo>
                <a:lnTo>
                  <a:pt x="159" y="372"/>
                </a:lnTo>
                <a:lnTo>
                  <a:pt x="164" y="367"/>
                </a:lnTo>
                <a:lnTo>
                  <a:pt x="164" y="361"/>
                </a:lnTo>
                <a:lnTo>
                  <a:pt x="164" y="351"/>
                </a:lnTo>
                <a:lnTo>
                  <a:pt x="164" y="345"/>
                </a:lnTo>
                <a:lnTo>
                  <a:pt x="164" y="340"/>
                </a:lnTo>
                <a:lnTo>
                  <a:pt x="170" y="335"/>
                </a:lnTo>
                <a:lnTo>
                  <a:pt x="170" y="324"/>
                </a:lnTo>
                <a:lnTo>
                  <a:pt x="170" y="319"/>
                </a:lnTo>
                <a:lnTo>
                  <a:pt x="170" y="314"/>
                </a:lnTo>
                <a:lnTo>
                  <a:pt x="170" y="308"/>
                </a:lnTo>
                <a:lnTo>
                  <a:pt x="176" y="298"/>
                </a:lnTo>
                <a:lnTo>
                  <a:pt x="176" y="292"/>
                </a:lnTo>
                <a:lnTo>
                  <a:pt x="176" y="287"/>
                </a:lnTo>
                <a:lnTo>
                  <a:pt x="176" y="282"/>
                </a:lnTo>
                <a:lnTo>
                  <a:pt x="176" y="276"/>
                </a:lnTo>
                <a:lnTo>
                  <a:pt x="176" y="271"/>
                </a:lnTo>
                <a:lnTo>
                  <a:pt x="181" y="266"/>
                </a:lnTo>
                <a:lnTo>
                  <a:pt x="181" y="255"/>
                </a:lnTo>
                <a:lnTo>
                  <a:pt x="181" y="250"/>
                </a:lnTo>
                <a:lnTo>
                  <a:pt x="181" y="245"/>
                </a:lnTo>
                <a:lnTo>
                  <a:pt x="181" y="239"/>
                </a:lnTo>
                <a:lnTo>
                  <a:pt x="187" y="234"/>
                </a:lnTo>
                <a:lnTo>
                  <a:pt x="187" y="229"/>
                </a:lnTo>
                <a:lnTo>
                  <a:pt x="187" y="223"/>
                </a:lnTo>
                <a:lnTo>
                  <a:pt x="187" y="218"/>
                </a:lnTo>
                <a:lnTo>
                  <a:pt x="187" y="213"/>
                </a:lnTo>
                <a:lnTo>
                  <a:pt x="193" y="207"/>
                </a:lnTo>
                <a:lnTo>
                  <a:pt x="193" y="202"/>
                </a:lnTo>
                <a:lnTo>
                  <a:pt x="193" y="197"/>
                </a:lnTo>
                <a:lnTo>
                  <a:pt x="193" y="191"/>
                </a:lnTo>
                <a:lnTo>
                  <a:pt x="193" y="186"/>
                </a:lnTo>
                <a:lnTo>
                  <a:pt x="198" y="181"/>
                </a:lnTo>
                <a:lnTo>
                  <a:pt x="198" y="175"/>
                </a:lnTo>
                <a:lnTo>
                  <a:pt x="198" y="170"/>
                </a:lnTo>
                <a:lnTo>
                  <a:pt x="198" y="165"/>
                </a:lnTo>
                <a:lnTo>
                  <a:pt x="204" y="159"/>
                </a:lnTo>
                <a:lnTo>
                  <a:pt x="204" y="154"/>
                </a:lnTo>
                <a:lnTo>
                  <a:pt x="204" y="149"/>
                </a:lnTo>
                <a:lnTo>
                  <a:pt x="204" y="144"/>
                </a:lnTo>
                <a:lnTo>
                  <a:pt x="204" y="138"/>
                </a:lnTo>
                <a:lnTo>
                  <a:pt x="210" y="133"/>
                </a:lnTo>
                <a:lnTo>
                  <a:pt x="210" y="128"/>
                </a:lnTo>
                <a:lnTo>
                  <a:pt x="210" y="122"/>
                </a:lnTo>
                <a:lnTo>
                  <a:pt x="215" y="117"/>
                </a:lnTo>
                <a:lnTo>
                  <a:pt x="215" y="112"/>
                </a:lnTo>
                <a:lnTo>
                  <a:pt x="215" y="106"/>
                </a:lnTo>
                <a:lnTo>
                  <a:pt x="215" y="101"/>
                </a:lnTo>
                <a:lnTo>
                  <a:pt x="215" y="96"/>
                </a:lnTo>
                <a:lnTo>
                  <a:pt x="221" y="90"/>
                </a:lnTo>
                <a:lnTo>
                  <a:pt x="221" y="85"/>
                </a:lnTo>
                <a:lnTo>
                  <a:pt x="221" y="80"/>
                </a:lnTo>
                <a:lnTo>
                  <a:pt x="227" y="74"/>
                </a:lnTo>
                <a:lnTo>
                  <a:pt x="227" y="69"/>
                </a:lnTo>
                <a:lnTo>
                  <a:pt x="227" y="64"/>
                </a:lnTo>
                <a:lnTo>
                  <a:pt x="232" y="59"/>
                </a:lnTo>
                <a:lnTo>
                  <a:pt x="232" y="53"/>
                </a:lnTo>
                <a:lnTo>
                  <a:pt x="238" y="48"/>
                </a:lnTo>
                <a:lnTo>
                  <a:pt x="238" y="43"/>
                </a:lnTo>
                <a:lnTo>
                  <a:pt x="238" y="37"/>
                </a:lnTo>
                <a:lnTo>
                  <a:pt x="244" y="32"/>
                </a:lnTo>
                <a:lnTo>
                  <a:pt x="249" y="27"/>
                </a:lnTo>
                <a:lnTo>
                  <a:pt x="249" y="21"/>
                </a:lnTo>
                <a:lnTo>
                  <a:pt x="255" y="16"/>
                </a:lnTo>
                <a:lnTo>
                  <a:pt x="255" y="11"/>
                </a:lnTo>
                <a:lnTo>
                  <a:pt x="261" y="5"/>
                </a:lnTo>
                <a:lnTo>
                  <a:pt x="266" y="0"/>
                </a:lnTo>
                <a:lnTo>
                  <a:pt x="272" y="0"/>
                </a:lnTo>
                <a:lnTo>
                  <a:pt x="278" y="0"/>
                </a:lnTo>
                <a:lnTo>
                  <a:pt x="283" y="5"/>
                </a:lnTo>
                <a:lnTo>
                  <a:pt x="289" y="5"/>
                </a:lnTo>
                <a:lnTo>
                  <a:pt x="295" y="11"/>
                </a:lnTo>
                <a:lnTo>
                  <a:pt x="300" y="16"/>
                </a:lnTo>
                <a:lnTo>
                  <a:pt x="300" y="21"/>
                </a:lnTo>
                <a:lnTo>
                  <a:pt x="306" y="27"/>
                </a:lnTo>
                <a:lnTo>
                  <a:pt x="306" y="32"/>
                </a:lnTo>
                <a:lnTo>
                  <a:pt x="312" y="37"/>
                </a:lnTo>
                <a:lnTo>
                  <a:pt x="312" y="43"/>
                </a:lnTo>
                <a:lnTo>
                  <a:pt x="317" y="48"/>
                </a:lnTo>
                <a:lnTo>
                  <a:pt x="317" y="53"/>
                </a:lnTo>
                <a:lnTo>
                  <a:pt x="323" y="59"/>
                </a:lnTo>
                <a:lnTo>
                  <a:pt x="323" y="64"/>
                </a:lnTo>
                <a:lnTo>
                  <a:pt x="323" y="69"/>
                </a:lnTo>
                <a:lnTo>
                  <a:pt x="329" y="74"/>
                </a:lnTo>
                <a:lnTo>
                  <a:pt x="329" y="80"/>
                </a:lnTo>
                <a:lnTo>
                  <a:pt x="329" y="85"/>
                </a:lnTo>
                <a:lnTo>
                  <a:pt x="334" y="90"/>
                </a:lnTo>
                <a:lnTo>
                  <a:pt x="334" y="96"/>
                </a:lnTo>
                <a:lnTo>
                  <a:pt x="334" y="101"/>
                </a:lnTo>
                <a:lnTo>
                  <a:pt x="334" y="106"/>
                </a:lnTo>
                <a:lnTo>
                  <a:pt x="334" y="112"/>
                </a:lnTo>
                <a:lnTo>
                  <a:pt x="340" y="117"/>
                </a:lnTo>
                <a:lnTo>
                  <a:pt x="340" y="122"/>
                </a:lnTo>
                <a:lnTo>
                  <a:pt x="340" y="128"/>
                </a:lnTo>
                <a:lnTo>
                  <a:pt x="340" y="133"/>
                </a:lnTo>
                <a:lnTo>
                  <a:pt x="346" y="138"/>
                </a:lnTo>
                <a:lnTo>
                  <a:pt x="346" y="144"/>
                </a:lnTo>
                <a:lnTo>
                  <a:pt x="346" y="149"/>
                </a:lnTo>
                <a:lnTo>
                  <a:pt x="346" y="154"/>
                </a:lnTo>
                <a:lnTo>
                  <a:pt x="351" y="159"/>
                </a:lnTo>
                <a:lnTo>
                  <a:pt x="351" y="165"/>
                </a:lnTo>
                <a:lnTo>
                  <a:pt x="351" y="170"/>
                </a:lnTo>
                <a:lnTo>
                  <a:pt x="351" y="175"/>
                </a:lnTo>
                <a:lnTo>
                  <a:pt x="357" y="181"/>
                </a:lnTo>
                <a:lnTo>
                  <a:pt x="357" y="186"/>
                </a:lnTo>
                <a:lnTo>
                  <a:pt x="357" y="191"/>
                </a:lnTo>
                <a:lnTo>
                  <a:pt x="357" y="197"/>
                </a:lnTo>
                <a:lnTo>
                  <a:pt x="357" y="202"/>
                </a:lnTo>
                <a:lnTo>
                  <a:pt x="363" y="207"/>
                </a:lnTo>
                <a:lnTo>
                  <a:pt x="363" y="213"/>
                </a:lnTo>
                <a:lnTo>
                  <a:pt x="363" y="218"/>
                </a:lnTo>
                <a:lnTo>
                  <a:pt x="363" y="223"/>
                </a:lnTo>
                <a:lnTo>
                  <a:pt x="363" y="229"/>
                </a:lnTo>
                <a:lnTo>
                  <a:pt x="368" y="234"/>
                </a:lnTo>
                <a:lnTo>
                  <a:pt x="368" y="245"/>
                </a:lnTo>
                <a:lnTo>
                  <a:pt x="368" y="250"/>
                </a:lnTo>
                <a:lnTo>
                  <a:pt x="368" y="255"/>
                </a:lnTo>
                <a:lnTo>
                  <a:pt x="368" y="260"/>
                </a:lnTo>
                <a:lnTo>
                  <a:pt x="374" y="266"/>
                </a:lnTo>
                <a:lnTo>
                  <a:pt x="374" y="271"/>
                </a:lnTo>
                <a:lnTo>
                  <a:pt x="374" y="276"/>
                </a:lnTo>
                <a:lnTo>
                  <a:pt x="374" y="282"/>
                </a:lnTo>
                <a:lnTo>
                  <a:pt x="374" y="287"/>
                </a:lnTo>
                <a:lnTo>
                  <a:pt x="374" y="298"/>
                </a:lnTo>
                <a:lnTo>
                  <a:pt x="380" y="303"/>
                </a:lnTo>
                <a:lnTo>
                  <a:pt x="380" y="308"/>
                </a:lnTo>
                <a:lnTo>
                  <a:pt x="380" y="314"/>
                </a:lnTo>
                <a:lnTo>
                  <a:pt x="380" y="319"/>
                </a:lnTo>
                <a:lnTo>
                  <a:pt x="380" y="330"/>
                </a:lnTo>
                <a:lnTo>
                  <a:pt x="385" y="335"/>
                </a:lnTo>
                <a:lnTo>
                  <a:pt x="385" y="340"/>
                </a:lnTo>
                <a:lnTo>
                  <a:pt x="385" y="345"/>
                </a:lnTo>
                <a:lnTo>
                  <a:pt x="385" y="356"/>
                </a:lnTo>
                <a:lnTo>
                  <a:pt x="385" y="361"/>
                </a:lnTo>
                <a:lnTo>
                  <a:pt x="391" y="367"/>
                </a:lnTo>
                <a:lnTo>
                  <a:pt x="391" y="372"/>
                </a:lnTo>
                <a:lnTo>
                  <a:pt x="391" y="383"/>
                </a:lnTo>
                <a:lnTo>
                  <a:pt x="391" y="388"/>
                </a:lnTo>
                <a:lnTo>
                  <a:pt x="391" y="393"/>
                </a:lnTo>
                <a:lnTo>
                  <a:pt x="397" y="404"/>
                </a:lnTo>
                <a:lnTo>
                  <a:pt x="397" y="409"/>
                </a:lnTo>
                <a:lnTo>
                  <a:pt x="397" y="420"/>
                </a:lnTo>
                <a:lnTo>
                  <a:pt x="397" y="425"/>
                </a:lnTo>
                <a:lnTo>
                  <a:pt x="397" y="431"/>
                </a:lnTo>
                <a:lnTo>
                  <a:pt x="402" y="441"/>
                </a:lnTo>
                <a:lnTo>
                  <a:pt x="402" y="446"/>
                </a:lnTo>
                <a:lnTo>
                  <a:pt x="402" y="452"/>
                </a:lnTo>
                <a:lnTo>
                  <a:pt x="402" y="462"/>
                </a:lnTo>
                <a:lnTo>
                  <a:pt x="402" y="468"/>
                </a:lnTo>
                <a:lnTo>
                  <a:pt x="408" y="478"/>
                </a:lnTo>
                <a:lnTo>
                  <a:pt x="408" y="484"/>
                </a:lnTo>
                <a:lnTo>
                  <a:pt x="408" y="494"/>
                </a:lnTo>
                <a:lnTo>
                  <a:pt x="408" y="500"/>
                </a:lnTo>
                <a:lnTo>
                  <a:pt x="408" y="510"/>
                </a:lnTo>
                <a:lnTo>
                  <a:pt x="414" y="516"/>
                </a:lnTo>
                <a:lnTo>
                  <a:pt x="414" y="526"/>
                </a:lnTo>
                <a:lnTo>
                  <a:pt x="414" y="531"/>
                </a:lnTo>
                <a:lnTo>
                  <a:pt x="414" y="542"/>
                </a:lnTo>
                <a:lnTo>
                  <a:pt x="414" y="547"/>
                </a:lnTo>
                <a:lnTo>
                  <a:pt x="414" y="558"/>
                </a:lnTo>
                <a:lnTo>
                  <a:pt x="419" y="563"/>
                </a:lnTo>
                <a:lnTo>
                  <a:pt x="419" y="574"/>
                </a:lnTo>
                <a:lnTo>
                  <a:pt x="419" y="579"/>
                </a:lnTo>
                <a:lnTo>
                  <a:pt x="419" y="590"/>
                </a:lnTo>
                <a:lnTo>
                  <a:pt x="419" y="601"/>
                </a:lnTo>
                <a:lnTo>
                  <a:pt x="425" y="606"/>
                </a:lnTo>
                <a:lnTo>
                  <a:pt x="425" y="617"/>
                </a:lnTo>
                <a:lnTo>
                  <a:pt x="425" y="622"/>
                </a:lnTo>
                <a:lnTo>
                  <a:pt x="425" y="632"/>
                </a:lnTo>
                <a:lnTo>
                  <a:pt x="425" y="643"/>
                </a:lnTo>
                <a:lnTo>
                  <a:pt x="431" y="648"/>
                </a:lnTo>
                <a:lnTo>
                  <a:pt x="431" y="659"/>
                </a:lnTo>
                <a:lnTo>
                  <a:pt x="431" y="670"/>
                </a:lnTo>
                <a:lnTo>
                  <a:pt x="431" y="675"/>
                </a:lnTo>
                <a:lnTo>
                  <a:pt x="431" y="686"/>
                </a:lnTo>
                <a:lnTo>
                  <a:pt x="436" y="696"/>
                </a:lnTo>
                <a:lnTo>
                  <a:pt x="436" y="702"/>
                </a:lnTo>
                <a:lnTo>
                  <a:pt x="436" y="712"/>
                </a:lnTo>
                <a:lnTo>
                  <a:pt x="436" y="723"/>
                </a:lnTo>
                <a:lnTo>
                  <a:pt x="436" y="728"/>
                </a:lnTo>
                <a:lnTo>
                  <a:pt x="442" y="739"/>
                </a:lnTo>
                <a:lnTo>
                  <a:pt x="442" y="749"/>
                </a:lnTo>
                <a:lnTo>
                  <a:pt x="442" y="760"/>
                </a:lnTo>
                <a:lnTo>
                  <a:pt x="442" y="765"/>
                </a:lnTo>
                <a:lnTo>
                  <a:pt x="442" y="776"/>
                </a:lnTo>
                <a:lnTo>
                  <a:pt x="448" y="787"/>
                </a:lnTo>
                <a:lnTo>
                  <a:pt x="448" y="797"/>
                </a:lnTo>
                <a:lnTo>
                  <a:pt x="448" y="803"/>
                </a:lnTo>
                <a:lnTo>
                  <a:pt x="448" y="813"/>
                </a:lnTo>
                <a:lnTo>
                  <a:pt x="448" y="824"/>
                </a:lnTo>
                <a:lnTo>
                  <a:pt x="453" y="834"/>
                </a:lnTo>
                <a:lnTo>
                  <a:pt x="453" y="845"/>
                </a:lnTo>
                <a:lnTo>
                  <a:pt x="453" y="850"/>
                </a:lnTo>
                <a:lnTo>
                  <a:pt x="453" y="861"/>
                </a:lnTo>
                <a:lnTo>
                  <a:pt x="453" y="872"/>
                </a:lnTo>
                <a:lnTo>
                  <a:pt x="453" y="882"/>
                </a:lnTo>
                <a:lnTo>
                  <a:pt x="459" y="893"/>
                </a:lnTo>
                <a:lnTo>
                  <a:pt x="459" y="903"/>
                </a:lnTo>
                <a:lnTo>
                  <a:pt x="459" y="914"/>
                </a:lnTo>
                <a:lnTo>
                  <a:pt x="459" y="919"/>
                </a:lnTo>
                <a:lnTo>
                  <a:pt x="459" y="930"/>
                </a:lnTo>
                <a:lnTo>
                  <a:pt x="465" y="941"/>
                </a:lnTo>
                <a:lnTo>
                  <a:pt x="465" y="951"/>
                </a:lnTo>
                <a:lnTo>
                  <a:pt x="465" y="962"/>
                </a:lnTo>
                <a:lnTo>
                  <a:pt x="465" y="973"/>
                </a:lnTo>
                <a:lnTo>
                  <a:pt x="465" y="983"/>
                </a:lnTo>
                <a:lnTo>
                  <a:pt x="470" y="994"/>
                </a:lnTo>
                <a:lnTo>
                  <a:pt x="470" y="1004"/>
                </a:lnTo>
                <a:lnTo>
                  <a:pt x="470" y="1010"/>
                </a:lnTo>
                <a:lnTo>
                  <a:pt x="470" y="1020"/>
                </a:lnTo>
                <a:lnTo>
                  <a:pt x="470" y="1031"/>
                </a:lnTo>
                <a:lnTo>
                  <a:pt x="476" y="1042"/>
                </a:lnTo>
                <a:lnTo>
                  <a:pt x="476" y="1052"/>
                </a:lnTo>
                <a:lnTo>
                  <a:pt x="476" y="1063"/>
                </a:lnTo>
                <a:lnTo>
                  <a:pt x="476" y="1074"/>
                </a:lnTo>
                <a:lnTo>
                  <a:pt x="476" y="1084"/>
                </a:lnTo>
                <a:lnTo>
                  <a:pt x="482" y="1095"/>
                </a:lnTo>
                <a:lnTo>
                  <a:pt x="482" y="1105"/>
                </a:lnTo>
                <a:lnTo>
                  <a:pt x="482" y="1116"/>
                </a:lnTo>
                <a:lnTo>
                  <a:pt x="482" y="1127"/>
                </a:lnTo>
                <a:lnTo>
                  <a:pt x="482" y="1137"/>
                </a:lnTo>
                <a:lnTo>
                  <a:pt x="487" y="1148"/>
                </a:lnTo>
                <a:lnTo>
                  <a:pt x="487" y="1159"/>
                </a:lnTo>
                <a:lnTo>
                  <a:pt x="487" y="1169"/>
                </a:lnTo>
                <a:lnTo>
                  <a:pt x="487" y="1180"/>
                </a:lnTo>
                <a:lnTo>
                  <a:pt x="487" y="1190"/>
                </a:lnTo>
                <a:lnTo>
                  <a:pt x="493" y="1201"/>
                </a:lnTo>
                <a:lnTo>
                  <a:pt x="493" y="1212"/>
                </a:lnTo>
                <a:lnTo>
                  <a:pt x="493" y="1222"/>
                </a:lnTo>
                <a:lnTo>
                  <a:pt x="493" y="1233"/>
                </a:lnTo>
                <a:lnTo>
                  <a:pt x="493" y="1244"/>
                </a:lnTo>
                <a:lnTo>
                  <a:pt x="493" y="1254"/>
                </a:lnTo>
                <a:lnTo>
                  <a:pt x="499" y="1265"/>
                </a:lnTo>
                <a:lnTo>
                  <a:pt x="499" y="1275"/>
                </a:lnTo>
                <a:lnTo>
                  <a:pt x="499" y="1286"/>
                </a:lnTo>
                <a:lnTo>
                  <a:pt x="499" y="1297"/>
                </a:lnTo>
                <a:lnTo>
                  <a:pt x="499" y="1307"/>
                </a:lnTo>
                <a:lnTo>
                  <a:pt x="504" y="1318"/>
                </a:lnTo>
                <a:lnTo>
                  <a:pt x="504" y="1329"/>
                </a:lnTo>
                <a:lnTo>
                  <a:pt x="504" y="1345"/>
                </a:lnTo>
                <a:lnTo>
                  <a:pt x="504" y="1355"/>
                </a:lnTo>
                <a:lnTo>
                  <a:pt x="504" y="1366"/>
                </a:lnTo>
                <a:lnTo>
                  <a:pt x="510" y="1376"/>
                </a:lnTo>
                <a:lnTo>
                  <a:pt x="510" y="1387"/>
                </a:lnTo>
                <a:lnTo>
                  <a:pt x="510" y="1398"/>
                </a:lnTo>
                <a:lnTo>
                  <a:pt x="510" y="1408"/>
                </a:lnTo>
                <a:lnTo>
                  <a:pt x="510" y="1419"/>
                </a:lnTo>
                <a:lnTo>
                  <a:pt x="516" y="1430"/>
                </a:lnTo>
                <a:lnTo>
                  <a:pt x="516" y="1440"/>
                </a:lnTo>
                <a:lnTo>
                  <a:pt x="516" y="1451"/>
                </a:lnTo>
                <a:lnTo>
                  <a:pt x="516" y="1461"/>
                </a:lnTo>
                <a:lnTo>
                  <a:pt x="516" y="1477"/>
                </a:lnTo>
                <a:lnTo>
                  <a:pt x="521" y="1488"/>
                </a:lnTo>
                <a:lnTo>
                  <a:pt x="521" y="1499"/>
                </a:lnTo>
                <a:lnTo>
                  <a:pt x="521" y="1509"/>
                </a:lnTo>
                <a:lnTo>
                  <a:pt x="521" y="1520"/>
                </a:lnTo>
                <a:lnTo>
                  <a:pt x="521" y="1531"/>
                </a:lnTo>
                <a:lnTo>
                  <a:pt x="527" y="1541"/>
                </a:lnTo>
                <a:lnTo>
                  <a:pt x="527" y="1552"/>
                </a:lnTo>
                <a:lnTo>
                  <a:pt x="527" y="1568"/>
                </a:lnTo>
                <a:lnTo>
                  <a:pt x="527" y="1578"/>
                </a:lnTo>
                <a:lnTo>
                  <a:pt x="527" y="1589"/>
                </a:lnTo>
                <a:lnTo>
                  <a:pt x="533" y="1600"/>
                </a:lnTo>
                <a:lnTo>
                  <a:pt x="533" y="1610"/>
                </a:lnTo>
                <a:lnTo>
                  <a:pt x="533" y="1621"/>
                </a:lnTo>
                <a:lnTo>
                  <a:pt x="533" y="1632"/>
                </a:lnTo>
                <a:lnTo>
                  <a:pt x="533" y="1642"/>
                </a:lnTo>
                <a:lnTo>
                  <a:pt x="533" y="1658"/>
                </a:lnTo>
                <a:lnTo>
                  <a:pt x="539" y="1669"/>
                </a:lnTo>
                <a:lnTo>
                  <a:pt x="539" y="1679"/>
                </a:lnTo>
                <a:lnTo>
                  <a:pt x="539" y="1690"/>
                </a:lnTo>
                <a:lnTo>
                  <a:pt x="539" y="1701"/>
                </a:lnTo>
                <a:lnTo>
                  <a:pt x="539" y="1711"/>
                </a:lnTo>
                <a:lnTo>
                  <a:pt x="544" y="1722"/>
                </a:lnTo>
                <a:lnTo>
                  <a:pt x="544" y="1738"/>
                </a:lnTo>
                <a:lnTo>
                  <a:pt x="544" y="1748"/>
                </a:lnTo>
                <a:lnTo>
                  <a:pt x="544" y="1759"/>
                </a:lnTo>
                <a:lnTo>
                  <a:pt x="544" y="1770"/>
                </a:lnTo>
                <a:lnTo>
                  <a:pt x="550" y="1780"/>
                </a:lnTo>
                <a:lnTo>
                  <a:pt x="550" y="1791"/>
                </a:lnTo>
                <a:lnTo>
                  <a:pt x="550" y="1802"/>
                </a:lnTo>
                <a:lnTo>
                  <a:pt x="550" y="1807"/>
                </a:lnTo>
                <a:lnTo>
                  <a:pt x="550" y="1796"/>
                </a:lnTo>
                <a:lnTo>
                  <a:pt x="556" y="1786"/>
                </a:lnTo>
                <a:lnTo>
                  <a:pt x="556" y="1775"/>
                </a:lnTo>
                <a:lnTo>
                  <a:pt x="556" y="1764"/>
                </a:lnTo>
                <a:lnTo>
                  <a:pt x="556" y="1754"/>
                </a:lnTo>
                <a:lnTo>
                  <a:pt x="556" y="1743"/>
                </a:lnTo>
                <a:lnTo>
                  <a:pt x="561" y="1727"/>
                </a:lnTo>
                <a:lnTo>
                  <a:pt x="561" y="1717"/>
                </a:lnTo>
                <a:lnTo>
                  <a:pt x="561" y="1706"/>
                </a:lnTo>
                <a:lnTo>
                  <a:pt x="561" y="1695"/>
                </a:lnTo>
                <a:lnTo>
                  <a:pt x="561" y="1685"/>
                </a:lnTo>
                <a:lnTo>
                  <a:pt x="567" y="1674"/>
                </a:lnTo>
                <a:lnTo>
                  <a:pt x="567" y="1663"/>
                </a:lnTo>
                <a:lnTo>
                  <a:pt x="567" y="1647"/>
                </a:lnTo>
                <a:lnTo>
                  <a:pt x="567" y="1637"/>
                </a:lnTo>
                <a:lnTo>
                  <a:pt x="567" y="1626"/>
                </a:lnTo>
                <a:lnTo>
                  <a:pt x="573" y="1616"/>
                </a:lnTo>
                <a:lnTo>
                  <a:pt x="573" y="1605"/>
                </a:lnTo>
                <a:lnTo>
                  <a:pt x="573" y="1594"/>
                </a:lnTo>
                <a:lnTo>
                  <a:pt x="573" y="1584"/>
                </a:lnTo>
                <a:lnTo>
                  <a:pt x="573" y="1573"/>
                </a:lnTo>
                <a:lnTo>
                  <a:pt x="573" y="1557"/>
                </a:lnTo>
                <a:lnTo>
                  <a:pt x="578" y="1547"/>
                </a:lnTo>
                <a:lnTo>
                  <a:pt x="578" y="1536"/>
                </a:lnTo>
                <a:lnTo>
                  <a:pt x="578" y="1525"/>
                </a:lnTo>
                <a:lnTo>
                  <a:pt x="578" y="1515"/>
                </a:lnTo>
                <a:lnTo>
                  <a:pt x="578" y="1504"/>
                </a:lnTo>
                <a:lnTo>
                  <a:pt x="584" y="1493"/>
                </a:lnTo>
                <a:lnTo>
                  <a:pt x="584" y="1483"/>
                </a:lnTo>
                <a:lnTo>
                  <a:pt x="584" y="1472"/>
                </a:lnTo>
                <a:lnTo>
                  <a:pt x="584" y="1456"/>
                </a:lnTo>
                <a:lnTo>
                  <a:pt x="584" y="1446"/>
                </a:lnTo>
                <a:lnTo>
                  <a:pt x="590" y="1435"/>
                </a:lnTo>
                <a:lnTo>
                  <a:pt x="590" y="1424"/>
                </a:lnTo>
                <a:lnTo>
                  <a:pt x="590" y="1414"/>
                </a:lnTo>
                <a:lnTo>
                  <a:pt x="590" y="1403"/>
                </a:lnTo>
                <a:lnTo>
                  <a:pt x="590" y="1392"/>
                </a:lnTo>
                <a:lnTo>
                  <a:pt x="595" y="1382"/>
                </a:lnTo>
                <a:lnTo>
                  <a:pt x="595" y="1371"/>
                </a:lnTo>
                <a:lnTo>
                  <a:pt x="595" y="1361"/>
                </a:lnTo>
                <a:lnTo>
                  <a:pt x="595" y="1350"/>
                </a:lnTo>
                <a:lnTo>
                  <a:pt x="595" y="1334"/>
                </a:lnTo>
                <a:lnTo>
                  <a:pt x="601" y="1323"/>
                </a:lnTo>
                <a:lnTo>
                  <a:pt x="601" y="1313"/>
                </a:lnTo>
                <a:lnTo>
                  <a:pt x="601" y="1302"/>
                </a:lnTo>
                <a:lnTo>
                  <a:pt x="601" y="1291"/>
                </a:lnTo>
                <a:lnTo>
                  <a:pt x="601" y="1281"/>
                </a:lnTo>
                <a:lnTo>
                  <a:pt x="607" y="1270"/>
                </a:lnTo>
                <a:lnTo>
                  <a:pt x="607" y="1260"/>
                </a:lnTo>
                <a:lnTo>
                  <a:pt x="607" y="1249"/>
                </a:lnTo>
                <a:lnTo>
                  <a:pt x="607" y="1238"/>
                </a:lnTo>
                <a:lnTo>
                  <a:pt x="607" y="1228"/>
                </a:lnTo>
                <a:lnTo>
                  <a:pt x="612" y="1217"/>
                </a:lnTo>
                <a:lnTo>
                  <a:pt x="612" y="1206"/>
                </a:lnTo>
                <a:lnTo>
                  <a:pt x="612" y="1196"/>
                </a:lnTo>
                <a:lnTo>
                  <a:pt x="612" y="1185"/>
                </a:lnTo>
                <a:lnTo>
                  <a:pt x="612" y="1175"/>
                </a:lnTo>
                <a:lnTo>
                  <a:pt x="612" y="1164"/>
                </a:lnTo>
                <a:lnTo>
                  <a:pt x="618" y="1153"/>
                </a:lnTo>
                <a:lnTo>
                  <a:pt x="618" y="1143"/>
                </a:lnTo>
                <a:lnTo>
                  <a:pt x="618" y="1132"/>
                </a:lnTo>
                <a:lnTo>
                  <a:pt x="618" y="1121"/>
                </a:lnTo>
                <a:lnTo>
                  <a:pt x="618" y="1111"/>
                </a:lnTo>
                <a:lnTo>
                  <a:pt x="624" y="1100"/>
                </a:lnTo>
                <a:lnTo>
                  <a:pt x="624" y="1089"/>
                </a:lnTo>
                <a:lnTo>
                  <a:pt x="624" y="1079"/>
                </a:lnTo>
                <a:lnTo>
                  <a:pt x="624" y="1068"/>
                </a:lnTo>
                <a:lnTo>
                  <a:pt x="624" y="1058"/>
                </a:lnTo>
                <a:lnTo>
                  <a:pt x="629" y="1047"/>
                </a:lnTo>
                <a:lnTo>
                  <a:pt x="629" y="1036"/>
                </a:lnTo>
                <a:lnTo>
                  <a:pt x="629" y="1026"/>
                </a:lnTo>
                <a:lnTo>
                  <a:pt x="629" y="1015"/>
                </a:lnTo>
                <a:lnTo>
                  <a:pt x="629" y="1004"/>
                </a:lnTo>
                <a:lnTo>
                  <a:pt x="635" y="999"/>
                </a:lnTo>
                <a:lnTo>
                  <a:pt x="635" y="989"/>
                </a:lnTo>
                <a:lnTo>
                  <a:pt x="635" y="978"/>
                </a:lnTo>
                <a:lnTo>
                  <a:pt x="635" y="967"/>
                </a:lnTo>
                <a:lnTo>
                  <a:pt x="635" y="957"/>
                </a:lnTo>
                <a:lnTo>
                  <a:pt x="641" y="946"/>
                </a:lnTo>
                <a:lnTo>
                  <a:pt x="641" y="935"/>
                </a:lnTo>
                <a:lnTo>
                  <a:pt x="641" y="925"/>
                </a:lnTo>
                <a:lnTo>
                  <a:pt x="641" y="914"/>
                </a:lnTo>
                <a:lnTo>
                  <a:pt x="641" y="909"/>
                </a:lnTo>
                <a:lnTo>
                  <a:pt x="646" y="898"/>
                </a:lnTo>
                <a:lnTo>
                  <a:pt x="646" y="888"/>
                </a:lnTo>
                <a:lnTo>
                  <a:pt x="646" y="877"/>
                </a:lnTo>
                <a:lnTo>
                  <a:pt x="646" y="866"/>
                </a:lnTo>
                <a:lnTo>
                  <a:pt x="646" y="856"/>
                </a:lnTo>
                <a:lnTo>
                  <a:pt x="652" y="850"/>
                </a:lnTo>
                <a:lnTo>
                  <a:pt x="652" y="840"/>
                </a:lnTo>
                <a:lnTo>
                  <a:pt x="652" y="829"/>
                </a:lnTo>
                <a:lnTo>
                  <a:pt x="652" y="818"/>
                </a:lnTo>
                <a:lnTo>
                  <a:pt x="652" y="808"/>
                </a:lnTo>
                <a:lnTo>
                  <a:pt x="652" y="803"/>
                </a:lnTo>
                <a:lnTo>
                  <a:pt x="658" y="792"/>
                </a:lnTo>
                <a:lnTo>
                  <a:pt x="658" y="781"/>
                </a:lnTo>
                <a:lnTo>
                  <a:pt x="658" y="771"/>
                </a:lnTo>
                <a:lnTo>
                  <a:pt x="658" y="765"/>
                </a:lnTo>
                <a:lnTo>
                  <a:pt x="658" y="755"/>
                </a:lnTo>
                <a:lnTo>
                  <a:pt x="663" y="744"/>
                </a:lnTo>
                <a:lnTo>
                  <a:pt x="663" y="733"/>
                </a:lnTo>
                <a:lnTo>
                  <a:pt x="663" y="728"/>
                </a:lnTo>
                <a:lnTo>
                  <a:pt x="663" y="717"/>
                </a:lnTo>
                <a:lnTo>
                  <a:pt x="663" y="707"/>
                </a:lnTo>
                <a:lnTo>
                  <a:pt x="669" y="696"/>
                </a:lnTo>
                <a:lnTo>
                  <a:pt x="669" y="691"/>
                </a:lnTo>
                <a:lnTo>
                  <a:pt x="669" y="680"/>
                </a:lnTo>
                <a:lnTo>
                  <a:pt x="669" y="670"/>
                </a:lnTo>
                <a:lnTo>
                  <a:pt x="669" y="664"/>
                </a:lnTo>
                <a:lnTo>
                  <a:pt x="675" y="654"/>
                </a:lnTo>
                <a:lnTo>
                  <a:pt x="675" y="643"/>
                </a:lnTo>
                <a:lnTo>
                  <a:pt x="675" y="638"/>
                </a:lnTo>
                <a:lnTo>
                  <a:pt x="675" y="627"/>
                </a:lnTo>
                <a:lnTo>
                  <a:pt x="675" y="622"/>
                </a:lnTo>
                <a:lnTo>
                  <a:pt x="680" y="611"/>
                </a:lnTo>
                <a:lnTo>
                  <a:pt x="680" y="601"/>
                </a:lnTo>
                <a:lnTo>
                  <a:pt x="680" y="595"/>
                </a:lnTo>
                <a:lnTo>
                  <a:pt x="680" y="585"/>
                </a:lnTo>
                <a:lnTo>
                  <a:pt x="680" y="579"/>
                </a:lnTo>
                <a:lnTo>
                  <a:pt x="686" y="569"/>
                </a:lnTo>
                <a:lnTo>
                  <a:pt x="686" y="563"/>
                </a:lnTo>
                <a:lnTo>
                  <a:pt x="686" y="553"/>
                </a:lnTo>
                <a:lnTo>
                  <a:pt x="686" y="542"/>
                </a:lnTo>
                <a:lnTo>
                  <a:pt x="686" y="537"/>
                </a:lnTo>
                <a:lnTo>
                  <a:pt x="692" y="526"/>
                </a:lnTo>
                <a:lnTo>
                  <a:pt x="692" y="521"/>
                </a:lnTo>
                <a:lnTo>
                  <a:pt x="692" y="510"/>
                </a:lnTo>
                <a:lnTo>
                  <a:pt x="692" y="505"/>
                </a:lnTo>
                <a:lnTo>
                  <a:pt x="692" y="494"/>
                </a:lnTo>
                <a:lnTo>
                  <a:pt x="692" y="489"/>
                </a:lnTo>
                <a:lnTo>
                  <a:pt x="697" y="484"/>
                </a:lnTo>
                <a:lnTo>
                  <a:pt x="697" y="473"/>
                </a:lnTo>
                <a:lnTo>
                  <a:pt x="697" y="468"/>
                </a:lnTo>
                <a:lnTo>
                  <a:pt x="697" y="457"/>
                </a:lnTo>
                <a:lnTo>
                  <a:pt x="697" y="452"/>
                </a:lnTo>
                <a:lnTo>
                  <a:pt x="703" y="441"/>
                </a:lnTo>
                <a:lnTo>
                  <a:pt x="703" y="436"/>
                </a:lnTo>
                <a:lnTo>
                  <a:pt x="703" y="431"/>
                </a:lnTo>
                <a:lnTo>
                  <a:pt x="703" y="420"/>
                </a:lnTo>
                <a:lnTo>
                  <a:pt x="703" y="415"/>
                </a:lnTo>
                <a:lnTo>
                  <a:pt x="709" y="404"/>
                </a:lnTo>
                <a:lnTo>
                  <a:pt x="709" y="399"/>
                </a:lnTo>
                <a:lnTo>
                  <a:pt x="709" y="393"/>
                </a:lnTo>
                <a:lnTo>
                  <a:pt x="709" y="383"/>
                </a:lnTo>
                <a:lnTo>
                  <a:pt x="709" y="377"/>
                </a:lnTo>
                <a:lnTo>
                  <a:pt x="714" y="372"/>
                </a:lnTo>
                <a:lnTo>
                  <a:pt x="714" y="367"/>
                </a:lnTo>
                <a:lnTo>
                  <a:pt x="714" y="356"/>
                </a:lnTo>
                <a:lnTo>
                  <a:pt x="714" y="351"/>
                </a:lnTo>
                <a:lnTo>
                  <a:pt x="714" y="345"/>
                </a:lnTo>
                <a:lnTo>
                  <a:pt x="720" y="335"/>
                </a:lnTo>
                <a:lnTo>
                  <a:pt x="720" y="330"/>
                </a:lnTo>
                <a:lnTo>
                  <a:pt x="720" y="324"/>
                </a:lnTo>
                <a:lnTo>
                  <a:pt x="720" y="319"/>
                </a:lnTo>
                <a:lnTo>
                  <a:pt x="720" y="314"/>
                </a:lnTo>
                <a:lnTo>
                  <a:pt x="726" y="303"/>
                </a:lnTo>
                <a:lnTo>
                  <a:pt x="726" y="298"/>
                </a:lnTo>
                <a:lnTo>
                  <a:pt x="726" y="292"/>
                </a:lnTo>
                <a:lnTo>
                  <a:pt x="726" y="287"/>
                </a:lnTo>
                <a:lnTo>
                  <a:pt x="726" y="282"/>
                </a:lnTo>
                <a:lnTo>
                  <a:pt x="731" y="276"/>
                </a:lnTo>
                <a:lnTo>
                  <a:pt x="731" y="266"/>
                </a:lnTo>
                <a:lnTo>
                  <a:pt x="731" y="260"/>
                </a:lnTo>
                <a:lnTo>
                  <a:pt x="731" y="255"/>
                </a:lnTo>
                <a:lnTo>
                  <a:pt x="731" y="250"/>
                </a:lnTo>
                <a:lnTo>
                  <a:pt x="731" y="245"/>
                </a:lnTo>
                <a:lnTo>
                  <a:pt x="737" y="239"/>
                </a:lnTo>
                <a:lnTo>
                  <a:pt x="737" y="234"/>
                </a:lnTo>
                <a:lnTo>
                  <a:pt x="737" y="229"/>
                </a:lnTo>
                <a:lnTo>
                  <a:pt x="737" y="223"/>
                </a:lnTo>
                <a:lnTo>
                  <a:pt x="737" y="218"/>
                </a:lnTo>
                <a:lnTo>
                  <a:pt x="743" y="213"/>
                </a:lnTo>
                <a:lnTo>
                  <a:pt x="743" y="207"/>
                </a:lnTo>
                <a:lnTo>
                  <a:pt x="743" y="202"/>
                </a:lnTo>
                <a:lnTo>
                  <a:pt x="743" y="197"/>
                </a:lnTo>
                <a:lnTo>
                  <a:pt x="743" y="191"/>
                </a:lnTo>
                <a:lnTo>
                  <a:pt x="748" y="186"/>
                </a:lnTo>
                <a:lnTo>
                  <a:pt x="748" y="181"/>
                </a:lnTo>
                <a:lnTo>
                  <a:pt x="748" y="175"/>
                </a:lnTo>
                <a:lnTo>
                  <a:pt x="748" y="170"/>
                </a:lnTo>
                <a:lnTo>
                  <a:pt x="748" y="165"/>
                </a:lnTo>
                <a:lnTo>
                  <a:pt x="754" y="159"/>
                </a:lnTo>
                <a:lnTo>
                  <a:pt x="754" y="154"/>
                </a:lnTo>
                <a:lnTo>
                  <a:pt x="754" y="149"/>
                </a:lnTo>
                <a:lnTo>
                  <a:pt x="754" y="144"/>
                </a:lnTo>
                <a:lnTo>
                  <a:pt x="760" y="138"/>
                </a:lnTo>
                <a:lnTo>
                  <a:pt x="760" y="133"/>
                </a:lnTo>
                <a:lnTo>
                  <a:pt x="760" y="128"/>
                </a:lnTo>
                <a:lnTo>
                  <a:pt x="760" y="122"/>
                </a:lnTo>
                <a:lnTo>
                  <a:pt x="765" y="117"/>
                </a:lnTo>
                <a:lnTo>
                  <a:pt x="765" y="112"/>
                </a:lnTo>
                <a:lnTo>
                  <a:pt x="765" y="106"/>
                </a:lnTo>
                <a:lnTo>
                  <a:pt x="765" y="101"/>
                </a:lnTo>
                <a:lnTo>
                  <a:pt x="771" y="96"/>
                </a:lnTo>
                <a:lnTo>
                  <a:pt x="771" y="90"/>
                </a:lnTo>
                <a:lnTo>
                  <a:pt x="771" y="85"/>
                </a:lnTo>
                <a:lnTo>
                  <a:pt x="777" y="80"/>
                </a:lnTo>
                <a:lnTo>
                  <a:pt x="777" y="74"/>
                </a:lnTo>
                <a:lnTo>
                  <a:pt x="777" y="69"/>
                </a:lnTo>
                <a:lnTo>
                  <a:pt x="782" y="64"/>
                </a:lnTo>
                <a:lnTo>
                  <a:pt x="782" y="59"/>
                </a:lnTo>
                <a:lnTo>
                  <a:pt x="782" y="53"/>
                </a:lnTo>
                <a:lnTo>
                  <a:pt x="788" y="48"/>
                </a:lnTo>
                <a:lnTo>
                  <a:pt x="788" y="43"/>
                </a:lnTo>
                <a:lnTo>
                  <a:pt x="794" y="37"/>
                </a:lnTo>
                <a:lnTo>
                  <a:pt x="794" y="32"/>
                </a:lnTo>
                <a:lnTo>
                  <a:pt x="799" y="27"/>
                </a:lnTo>
                <a:lnTo>
                  <a:pt x="799" y="21"/>
                </a:lnTo>
                <a:lnTo>
                  <a:pt x="805" y="16"/>
                </a:lnTo>
                <a:lnTo>
                  <a:pt x="811" y="11"/>
                </a:lnTo>
                <a:lnTo>
                  <a:pt x="816" y="5"/>
                </a:lnTo>
                <a:lnTo>
                  <a:pt x="822" y="0"/>
                </a:lnTo>
                <a:lnTo>
                  <a:pt x="828" y="0"/>
                </a:lnTo>
                <a:lnTo>
                  <a:pt x="833" y="0"/>
                </a:lnTo>
                <a:lnTo>
                  <a:pt x="839" y="5"/>
                </a:lnTo>
                <a:lnTo>
                  <a:pt x="845" y="11"/>
                </a:lnTo>
                <a:lnTo>
                  <a:pt x="850" y="16"/>
                </a:lnTo>
                <a:lnTo>
                  <a:pt x="856" y="21"/>
                </a:lnTo>
                <a:lnTo>
                  <a:pt x="856" y="27"/>
                </a:lnTo>
                <a:lnTo>
                  <a:pt x="862" y="32"/>
                </a:lnTo>
                <a:lnTo>
                  <a:pt x="862" y="37"/>
                </a:lnTo>
                <a:lnTo>
                  <a:pt x="867" y="43"/>
                </a:lnTo>
                <a:lnTo>
                  <a:pt x="867" y="48"/>
                </a:lnTo>
                <a:lnTo>
                  <a:pt x="867" y="53"/>
                </a:lnTo>
                <a:lnTo>
                  <a:pt x="873" y="59"/>
                </a:lnTo>
                <a:lnTo>
                  <a:pt x="873" y="64"/>
                </a:lnTo>
                <a:lnTo>
                  <a:pt x="873" y="69"/>
                </a:lnTo>
                <a:lnTo>
                  <a:pt x="879" y="74"/>
                </a:lnTo>
                <a:lnTo>
                  <a:pt x="879" y="80"/>
                </a:lnTo>
                <a:lnTo>
                  <a:pt x="879" y="85"/>
                </a:lnTo>
                <a:lnTo>
                  <a:pt x="884" y="90"/>
                </a:lnTo>
                <a:lnTo>
                  <a:pt x="884" y="96"/>
                </a:lnTo>
                <a:lnTo>
                  <a:pt x="884" y="101"/>
                </a:lnTo>
                <a:lnTo>
                  <a:pt x="890" y="106"/>
                </a:lnTo>
                <a:lnTo>
                  <a:pt x="890" y="112"/>
                </a:lnTo>
                <a:lnTo>
                  <a:pt x="890" y="117"/>
                </a:lnTo>
                <a:lnTo>
                  <a:pt x="890" y="122"/>
                </a:lnTo>
                <a:lnTo>
                  <a:pt x="890" y="128"/>
                </a:lnTo>
                <a:lnTo>
                  <a:pt x="896" y="133"/>
                </a:lnTo>
                <a:lnTo>
                  <a:pt x="896" y="138"/>
                </a:lnTo>
                <a:lnTo>
                  <a:pt x="896" y="144"/>
                </a:lnTo>
                <a:lnTo>
                  <a:pt x="896" y="149"/>
                </a:lnTo>
                <a:lnTo>
                  <a:pt x="901" y="154"/>
                </a:lnTo>
                <a:lnTo>
                  <a:pt x="901" y="159"/>
                </a:lnTo>
                <a:lnTo>
                  <a:pt x="901" y="165"/>
                </a:lnTo>
                <a:lnTo>
                  <a:pt x="901" y="170"/>
                </a:lnTo>
                <a:lnTo>
                  <a:pt x="901" y="175"/>
                </a:lnTo>
                <a:lnTo>
                  <a:pt x="907" y="181"/>
                </a:lnTo>
                <a:lnTo>
                  <a:pt x="907" y="186"/>
                </a:lnTo>
                <a:lnTo>
                  <a:pt x="907" y="191"/>
                </a:lnTo>
                <a:lnTo>
                  <a:pt x="907" y="197"/>
                </a:lnTo>
                <a:lnTo>
                  <a:pt x="907" y="202"/>
                </a:lnTo>
                <a:lnTo>
                  <a:pt x="913" y="207"/>
                </a:lnTo>
                <a:lnTo>
                  <a:pt x="913" y="213"/>
                </a:lnTo>
                <a:lnTo>
                  <a:pt x="913" y="218"/>
                </a:lnTo>
                <a:lnTo>
                  <a:pt x="913" y="223"/>
                </a:lnTo>
                <a:lnTo>
                  <a:pt x="913" y="229"/>
                </a:lnTo>
                <a:lnTo>
                  <a:pt x="918" y="234"/>
                </a:lnTo>
                <a:lnTo>
                  <a:pt x="918" y="239"/>
                </a:lnTo>
                <a:lnTo>
                  <a:pt x="918" y="245"/>
                </a:lnTo>
                <a:lnTo>
                  <a:pt x="918" y="250"/>
                </a:lnTo>
                <a:lnTo>
                  <a:pt x="918" y="255"/>
                </a:lnTo>
                <a:lnTo>
                  <a:pt x="924" y="260"/>
                </a:lnTo>
                <a:lnTo>
                  <a:pt x="924" y="266"/>
                </a:lnTo>
                <a:lnTo>
                  <a:pt x="924" y="271"/>
                </a:lnTo>
                <a:lnTo>
                  <a:pt x="924" y="276"/>
                </a:lnTo>
                <a:lnTo>
                  <a:pt x="924" y="287"/>
                </a:lnTo>
                <a:lnTo>
                  <a:pt x="930" y="292"/>
                </a:lnTo>
                <a:lnTo>
                  <a:pt x="930" y="298"/>
                </a:lnTo>
                <a:lnTo>
                  <a:pt x="930" y="303"/>
                </a:lnTo>
                <a:lnTo>
                  <a:pt x="930" y="308"/>
                </a:lnTo>
                <a:lnTo>
                  <a:pt x="930" y="314"/>
                </a:lnTo>
                <a:lnTo>
                  <a:pt x="930" y="324"/>
                </a:lnTo>
                <a:lnTo>
                  <a:pt x="935" y="330"/>
                </a:lnTo>
                <a:lnTo>
                  <a:pt x="935" y="335"/>
                </a:lnTo>
                <a:lnTo>
                  <a:pt x="935" y="340"/>
                </a:lnTo>
                <a:lnTo>
                  <a:pt x="935" y="351"/>
                </a:lnTo>
                <a:lnTo>
                  <a:pt x="935" y="356"/>
                </a:lnTo>
                <a:lnTo>
                  <a:pt x="941" y="361"/>
                </a:lnTo>
                <a:lnTo>
                  <a:pt x="941" y="372"/>
                </a:lnTo>
                <a:lnTo>
                  <a:pt x="941" y="377"/>
                </a:lnTo>
                <a:lnTo>
                  <a:pt x="941" y="383"/>
                </a:lnTo>
                <a:lnTo>
                  <a:pt x="941" y="388"/>
                </a:lnTo>
                <a:lnTo>
                  <a:pt x="947" y="399"/>
                </a:lnTo>
                <a:lnTo>
                  <a:pt x="947" y="404"/>
                </a:lnTo>
                <a:lnTo>
                  <a:pt x="947" y="409"/>
                </a:lnTo>
                <a:lnTo>
                  <a:pt x="947" y="420"/>
                </a:lnTo>
                <a:lnTo>
                  <a:pt x="947" y="425"/>
                </a:lnTo>
                <a:lnTo>
                  <a:pt x="952" y="436"/>
                </a:lnTo>
                <a:lnTo>
                  <a:pt x="952" y="441"/>
                </a:lnTo>
                <a:lnTo>
                  <a:pt x="952" y="446"/>
                </a:lnTo>
                <a:lnTo>
                  <a:pt x="952" y="457"/>
                </a:lnTo>
                <a:lnTo>
                  <a:pt x="952" y="462"/>
                </a:lnTo>
                <a:lnTo>
                  <a:pt x="958" y="473"/>
                </a:lnTo>
                <a:lnTo>
                  <a:pt x="958" y="478"/>
                </a:lnTo>
                <a:lnTo>
                  <a:pt x="958" y="489"/>
                </a:lnTo>
                <a:lnTo>
                  <a:pt x="958" y="494"/>
                </a:lnTo>
                <a:lnTo>
                  <a:pt x="958" y="505"/>
                </a:lnTo>
                <a:lnTo>
                  <a:pt x="964" y="510"/>
                </a:lnTo>
                <a:lnTo>
                  <a:pt x="964" y="521"/>
                </a:lnTo>
                <a:lnTo>
                  <a:pt x="964" y="526"/>
                </a:lnTo>
                <a:lnTo>
                  <a:pt x="964" y="537"/>
                </a:lnTo>
                <a:lnTo>
                  <a:pt x="964" y="542"/>
                </a:lnTo>
                <a:lnTo>
                  <a:pt x="969" y="553"/>
                </a:lnTo>
                <a:lnTo>
                  <a:pt x="969" y="558"/>
                </a:lnTo>
                <a:lnTo>
                  <a:pt x="969" y="569"/>
                </a:lnTo>
                <a:lnTo>
                  <a:pt x="969" y="574"/>
                </a:lnTo>
                <a:lnTo>
                  <a:pt x="969" y="585"/>
                </a:lnTo>
                <a:lnTo>
                  <a:pt x="969" y="590"/>
                </a:lnTo>
                <a:lnTo>
                  <a:pt x="975" y="601"/>
                </a:lnTo>
                <a:lnTo>
                  <a:pt x="975" y="611"/>
                </a:lnTo>
                <a:lnTo>
                  <a:pt x="975" y="617"/>
                </a:lnTo>
                <a:lnTo>
                  <a:pt x="975" y="627"/>
                </a:lnTo>
                <a:lnTo>
                  <a:pt x="975" y="632"/>
                </a:lnTo>
                <a:lnTo>
                  <a:pt x="981" y="643"/>
                </a:lnTo>
                <a:lnTo>
                  <a:pt x="981" y="654"/>
                </a:lnTo>
                <a:lnTo>
                  <a:pt x="981" y="659"/>
                </a:lnTo>
                <a:lnTo>
                  <a:pt x="981" y="670"/>
                </a:lnTo>
                <a:lnTo>
                  <a:pt x="981" y="680"/>
                </a:lnTo>
                <a:lnTo>
                  <a:pt x="986" y="686"/>
                </a:lnTo>
                <a:lnTo>
                  <a:pt x="986" y="696"/>
                </a:lnTo>
                <a:lnTo>
                  <a:pt x="986" y="707"/>
                </a:lnTo>
                <a:lnTo>
                  <a:pt x="986" y="712"/>
                </a:lnTo>
                <a:lnTo>
                  <a:pt x="986" y="723"/>
                </a:lnTo>
                <a:lnTo>
                  <a:pt x="992" y="733"/>
                </a:lnTo>
                <a:lnTo>
                  <a:pt x="992" y="744"/>
                </a:lnTo>
                <a:lnTo>
                  <a:pt x="992" y="749"/>
                </a:lnTo>
                <a:lnTo>
                  <a:pt x="992" y="760"/>
                </a:lnTo>
                <a:lnTo>
                  <a:pt x="992" y="771"/>
                </a:lnTo>
                <a:lnTo>
                  <a:pt x="998" y="781"/>
                </a:lnTo>
                <a:lnTo>
                  <a:pt x="998" y="787"/>
                </a:lnTo>
                <a:lnTo>
                  <a:pt x="998" y="797"/>
                </a:lnTo>
                <a:lnTo>
                  <a:pt x="998" y="808"/>
                </a:lnTo>
                <a:lnTo>
                  <a:pt x="998" y="818"/>
                </a:lnTo>
                <a:lnTo>
                  <a:pt x="1003" y="824"/>
                </a:lnTo>
                <a:lnTo>
                  <a:pt x="1003" y="834"/>
                </a:lnTo>
                <a:lnTo>
                  <a:pt x="1003" y="845"/>
                </a:lnTo>
                <a:lnTo>
                  <a:pt x="1003" y="856"/>
                </a:lnTo>
                <a:lnTo>
                  <a:pt x="1003" y="866"/>
                </a:lnTo>
                <a:lnTo>
                  <a:pt x="1009" y="877"/>
                </a:lnTo>
                <a:lnTo>
                  <a:pt x="1009" y="882"/>
                </a:lnTo>
                <a:lnTo>
                  <a:pt x="1009" y="893"/>
                </a:lnTo>
                <a:lnTo>
                  <a:pt x="1009" y="903"/>
                </a:lnTo>
                <a:lnTo>
                  <a:pt x="1009" y="914"/>
                </a:lnTo>
                <a:lnTo>
                  <a:pt x="1009" y="925"/>
                </a:lnTo>
                <a:lnTo>
                  <a:pt x="1015" y="935"/>
                </a:lnTo>
                <a:lnTo>
                  <a:pt x="1015" y="946"/>
                </a:lnTo>
                <a:lnTo>
                  <a:pt x="1015" y="951"/>
                </a:lnTo>
                <a:lnTo>
                  <a:pt x="1015" y="962"/>
                </a:lnTo>
                <a:lnTo>
                  <a:pt x="1015" y="973"/>
                </a:lnTo>
                <a:lnTo>
                  <a:pt x="1020" y="983"/>
                </a:lnTo>
                <a:lnTo>
                  <a:pt x="1020" y="994"/>
                </a:lnTo>
                <a:lnTo>
                  <a:pt x="1020" y="1004"/>
                </a:lnTo>
                <a:lnTo>
                  <a:pt x="1020" y="1015"/>
                </a:lnTo>
                <a:lnTo>
                  <a:pt x="1020" y="1026"/>
                </a:lnTo>
                <a:lnTo>
                  <a:pt x="1026" y="1036"/>
                </a:lnTo>
                <a:lnTo>
                  <a:pt x="1026" y="1047"/>
                </a:lnTo>
                <a:lnTo>
                  <a:pt x="1026" y="1058"/>
                </a:lnTo>
                <a:lnTo>
                  <a:pt x="1026" y="1068"/>
                </a:lnTo>
                <a:lnTo>
                  <a:pt x="1026" y="1079"/>
                </a:lnTo>
                <a:lnTo>
                  <a:pt x="1032" y="1089"/>
                </a:lnTo>
                <a:lnTo>
                  <a:pt x="1032" y="1095"/>
                </a:lnTo>
                <a:lnTo>
                  <a:pt x="1032" y="1105"/>
                </a:lnTo>
                <a:lnTo>
                  <a:pt x="1032" y="1116"/>
                </a:lnTo>
                <a:lnTo>
                  <a:pt x="1032" y="1127"/>
                </a:lnTo>
                <a:lnTo>
                  <a:pt x="1037" y="1137"/>
                </a:lnTo>
                <a:lnTo>
                  <a:pt x="1037" y="1148"/>
                </a:lnTo>
                <a:lnTo>
                  <a:pt x="1037" y="1159"/>
                </a:lnTo>
                <a:lnTo>
                  <a:pt x="1037" y="1169"/>
                </a:lnTo>
                <a:lnTo>
                  <a:pt x="1037" y="1180"/>
                </a:lnTo>
                <a:lnTo>
                  <a:pt x="1043" y="1190"/>
                </a:lnTo>
                <a:lnTo>
                  <a:pt x="1043" y="1201"/>
                </a:lnTo>
                <a:lnTo>
                  <a:pt x="1043" y="1212"/>
                </a:lnTo>
                <a:lnTo>
                  <a:pt x="1043" y="1222"/>
                </a:lnTo>
                <a:lnTo>
                  <a:pt x="1043" y="1238"/>
                </a:lnTo>
                <a:lnTo>
                  <a:pt x="1049" y="1249"/>
                </a:lnTo>
                <a:lnTo>
                  <a:pt x="1049" y="1260"/>
                </a:lnTo>
                <a:lnTo>
                  <a:pt x="1049" y="1270"/>
                </a:lnTo>
                <a:lnTo>
                  <a:pt x="1049" y="1281"/>
                </a:lnTo>
                <a:lnTo>
                  <a:pt x="1049" y="1291"/>
                </a:lnTo>
                <a:lnTo>
                  <a:pt x="1049" y="1302"/>
                </a:lnTo>
                <a:lnTo>
                  <a:pt x="1054" y="1313"/>
                </a:lnTo>
                <a:lnTo>
                  <a:pt x="1054" y="1323"/>
                </a:lnTo>
                <a:lnTo>
                  <a:pt x="1054" y="1334"/>
                </a:lnTo>
                <a:lnTo>
                  <a:pt x="1054" y="1345"/>
                </a:lnTo>
                <a:lnTo>
                  <a:pt x="1054" y="1355"/>
                </a:lnTo>
                <a:lnTo>
                  <a:pt x="1060" y="1366"/>
                </a:lnTo>
                <a:lnTo>
                  <a:pt x="1060" y="1376"/>
                </a:lnTo>
                <a:lnTo>
                  <a:pt x="1060" y="1387"/>
                </a:lnTo>
                <a:lnTo>
                  <a:pt x="1060" y="1398"/>
                </a:lnTo>
                <a:lnTo>
                  <a:pt x="1060" y="1414"/>
                </a:lnTo>
                <a:lnTo>
                  <a:pt x="1066" y="1424"/>
                </a:lnTo>
                <a:lnTo>
                  <a:pt x="1066" y="1435"/>
                </a:lnTo>
                <a:lnTo>
                  <a:pt x="1066" y="1446"/>
                </a:lnTo>
                <a:lnTo>
                  <a:pt x="1066" y="1456"/>
                </a:lnTo>
                <a:lnTo>
                  <a:pt x="1066" y="1467"/>
                </a:lnTo>
                <a:lnTo>
                  <a:pt x="1071" y="1477"/>
                </a:lnTo>
                <a:lnTo>
                  <a:pt x="1071" y="1488"/>
                </a:lnTo>
                <a:lnTo>
                  <a:pt x="1071" y="1499"/>
                </a:lnTo>
                <a:lnTo>
                  <a:pt x="1071" y="1509"/>
                </a:lnTo>
                <a:lnTo>
                  <a:pt x="1071" y="1525"/>
                </a:lnTo>
                <a:lnTo>
                  <a:pt x="1077" y="1536"/>
                </a:lnTo>
                <a:lnTo>
                  <a:pt x="1077" y="1547"/>
                </a:lnTo>
                <a:lnTo>
                  <a:pt x="1077" y="1557"/>
                </a:lnTo>
                <a:lnTo>
                  <a:pt x="1077" y="1568"/>
                </a:lnTo>
                <a:lnTo>
                  <a:pt x="1077" y="1578"/>
                </a:lnTo>
                <a:lnTo>
                  <a:pt x="1083" y="1589"/>
                </a:lnTo>
                <a:lnTo>
                  <a:pt x="1083" y="1600"/>
                </a:lnTo>
                <a:lnTo>
                  <a:pt x="1083" y="1616"/>
                </a:lnTo>
                <a:lnTo>
                  <a:pt x="1083" y="1626"/>
                </a:lnTo>
                <a:lnTo>
                  <a:pt x="1083" y="1637"/>
                </a:lnTo>
                <a:lnTo>
                  <a:pt x="1088" y="1647"/>
                </a:lnTo>
                <a:lnTo>
                  <a:pt x="1088" y="1658"/>
                </a:lnTo>
                <a:lnTo>
                  <a:pt x="1088" y="1669"/>
                </a:lnTo>
                <a:lnTo>
                  <a:pt x="1088" y="1679"/>
                </a:lnTo>
                <a:lnTo>
                  <a:pt x="1088" y="1695"/>
                </a:lnTo>
                <a:lnTo>
                  <a:pt x="1088" y="1706"/>
                </a:lnTo>
                <a:lnTo>
                  <a:pt x="1094" y="1717"/>
                </a:lnTo>
                <a:lnTo>
                  <a:pt x="1094" y="1727"/>
                </a:lnTo>
                <a:lnTo>
                  <a:pt x="1094" y="1738"/>
                </a:lnTo>
                <a:lnTo>
                  <a:pt x="1094" y="1748"/>
                </a:lnTo>
                <a:lnTo>
                  <a:pt x="1094" y="1759"/>
                </a:lnTo>
                <a:lnTo>
                  <a:pt x="1100" y="1770"/>
                </a:lnTo>
                <a:lnTo>
                  <a:pt x="1100" y="1786"/>
                </a:lnTo>
                <a:lnTo>
                  <a:pt x="1100" y="1796"/>
                </a:lnTo>
                <a:lnTo>
                  <a:pt x="1100" y="1807"/>
                </a:lnTo>
                <a:lnTo>
                  <a:pt x="1105" y="1796"/>
                </a:lnTo>
                <a:lnTo>
                  <a:pt x="1105" y="1786"/>
                </a:lnTo>
                <a:lnTo>
                  <a:pt x="1105" y="1770"/>
                </a:lnTo>
                <a:lnTo>
                  <a:pt x="1105" y="1759"/>
                </a:lnTo>
                <a:lnTo>
                  <a:pt x="1105" y="1748"/>
                </a:lnTo>
                <a:lnTo>
                  <a:pt x="1111" y="1738"/>
                </a:lnTo>
                <a:lnTo>
                  <a:pt x="1111" y="1727"/>
                </a:lnTo>
                <a:lnTo>
                  <a:pt x="1111" y="1717"/>
                </a:lnTo>
                <a:lnTo>
                  <a:pt x="1111" y="1706"/>
                </a:lnTo>
                <a:lnTo>
                  <a:pt x="1111" y="1695"/>
                </a:lnTo>
                <a:lnTo>
                  <a:pt x="1117" y="1679"/>
                </a:lnTo>
                <a:lnTo>
                  <a:pt x="1117" y="1669"/>
                </a:lnTo>
                <a:lnTo>
                  <a:pt x="1117" y="1658"/>
                </a:lnTo>
                <a:lnTo>
                  <a:pt x="1117" y="1647"/>
                </a:lnTo>
                <a:lnTo>
                  <a:pt x="1117" y="1637"/>
                </a:lnTo>
                <a:lnTo>
                  <a:pt x="1122" y="1626"/>
                </a:lnTo>
                <a:lnTo>
                  <a:pt x="1122" y="1616"/>
                </a:lnTo>
                <a:lnTo>
                  <a:pt x="1122" y="1600"/>
                </a:lnTo>
                <a:lnTo>
                  <a:pt x="1122" y="1589"/>
                </a:lnTo>
                <a:lnTo>
                  <a:pt x="1122" y="1578"/>
                </a:lnTo>
                <a:lnTo>
                  <a:pt x="1128" y="1568"/>
                </a:lnTo>
                <a:lnTo>
                  <a:pt x="1128" y="1557"/>
                </a:lnTo>
                <a:lnTo>
                  <a:pt x="1128" y="1547"/>
                </a:lnTo>
                <a:lnTo>
                  <a:pt x="1128" y="1536"/>
                </a:lnTo>
                <a:lnTo>
                  <a:pt x="1128" y="1525"/>
                </a:lnTo>
                <a:lnTo>
                  <a:pt x="1128" y="1509"/>
                </a:lnTo>
                <a:lnTo>
                  <a:pt x="1134" y="1499"/>
                </a:lnTo>
                <a:lnTo>
                  <a:pt x="1134" y="1488"/>
                </a:lnTo>
                <a:lnTo>
                  <a:pt x="1134" y="1477"/>
                </a:lnTo>
                <a:lnTo>
                  <a:pt x="1134" y="1467"/>
                </a:lnTo>
                <a:lnTo>
                  <a:pt x="1134" y="1456"/>
                </a:lnTo>
                <a:lnTo>
                  <a:pt x="1139" y="1446"/>
                </a:lnTo>
                <a:lnTo>
                  <a:pt x="1139" y="1435"/>
                </a:lnTo>
                <a:lnTo>
                  <a:pt x="1139" y="1424"/>
                </a:lnTo>
                <a:lnTo>
                  <a:pt x="1139" y="1414"/>
                </a:lnTo>
                <a:lnTo>
                  <a:pt x="1139" y="1398"/>
                </a:lnTo>
                <a:lnTo>
                  <a:pt x="1145" y="1387"/>
                </a:lnTo>
                <a:lnTo>
                  <a:pt x="1145" y="1376"/>
                </a:lnTo>
                <a:lnTo>
                  <a:pt x="1145" y="1366"/>
                </a:lnTo>
                <a:lnTo>
                  <a:pt x="1145" y="1355"/>
                </a:lnTo>
                <a:lnTo>
                  <a:pt x="1145" y="1345"/>
                </a:lnTo>
                <a:lnTo>
                  <a:pt x="1151" y="1334"/>
                </a:lnTo>
                <a:lnTo>
                  <a:pt x="1151" y="1323"/>
                </a:lnTo>
                <a:lnTo>
                  <a:pt x="1151" y="1313"/>
                </a:lnTo>
                <a:lnTo>
                  <a:pt x="1151" y="1302"/>
                </a:lnTo>
                <a:lnTo>
                  <a:pt x="1151" y="1291"/>
                </a:lnTo>
                <a:lnTo>
                  <a:pt x="1156" y="1281"/>
                </a:lnTo>
                <a:lnTo>
                  <a:pt x="1156" y="1270"/>
                </a:lnTo>
                <a:lnTo>
                  <a:pt x="1156" y="1260"/>
                </a:lnTo>
                <a:lnTo>
                  <a:pt x="1156" y="1249"/>
                </a:lnTo>
                <a:lnTo>
                  <a:pt x="1156" y="1238"/>
                </a:lnTo>
                <a:lnTo>
                  <a:pt x="1162" y="1222"/>
                </a:lnTo>
                <a:lnTo>
                  <a:pt x="1162" y="1212"/>
                </a:lnTo>
                <a:lnTo>
                  <a:pt x="1162" y="1201"/>
                </a:lnTo>
                <a:lnTo>
                  <a:pt x="1162" y="1190"/>
                </a:lnTo>
                <a:lnTo>
                  <a:pt x="1162" y="1180"/>
                </a:lnTo>
                <a:lnTo>
                  <a:pt x="1168" y="1169"/>
                </a:lnTo>
                <a:lnTo>
                  <a:pt x="1168" y="1159"/>
                </a:lnTo>
                <a:lnTo>
                  <a:pt x="1168" y="1148"/>
                </a:lnTo>
                <a:lnTo>
                  <a:pt x="1168" y="1137"/>
                </a:lnTo>
                <a:lnTo>
                  <a:pt x="1168" y="1127"/>
                </a:lnTo>
                <a:lnTo>
                  <a:pt x="1168" y="1116"/>
                </a:lnTo>
                <a:lnTo>
                  <a:pt x="1174" y="1105"/>
                </a:lnTo>
                <a:lnTo>
                  <a:pt x="1174" y="1095"/>
                </a:lnTo>
                <a:lnTo>
                  <a:pt x="1174" y="1089"/>
                </a:lnTo>
                <a:lnTo>
                  <a:pt x="1174" y="1079"/>
                </a:lnTo>
                <a:lnTo>
                  <a:pt x="1174" y="1068"/>
                </a:lnTo>
                <a:lnTo>
                  <a:pt x="1179" y="1058"/>
                </a:lnTo>
                <a:lnTo>
                  <a:pt x="1179" y="1047"/>
                </a:lnTo>
                <a:lnTo>
                  <a:pt x="1179" y="1036"/>
                </a:lnTo>
                <a:lnTo>
                  <a:pt x="1179" y="1026"/>
                </a:lnTo>
                <a:lnTo>
                  <a:pt x="1179" y="1015"/>
                </a:lnTo>
                <a:lnTo>
                  <a:pt x="1185" y="1004"/>
                </a:lnTo>
                <a:lnTo>
                  <a:pt x="1185" y="994"/>
                </a:lnTo>
                <a:lnTo>
                  <a:pt x="1185" y="983"/>
                </a:lnTo>
                <a:lnTo>
                  <a:pt x="1185" y="973"/>
                </a:lnTo>
                <a:lnTo>
                  <a:pt x="1185" y="962"/>
                </a:lnTo>
                <a:lnTo>
                  <a:pt x="1191" y="951"/>
                </a:lnTo>
                <a:lnTo>
                  <a:pt x="1191" y="946"/>
                </a:lnTo>
                <a:lnTo>
                  <a:pt x="1191" y="935"/>
                </a:lnTo>
                <a:lnTo>
                  <a:pt x="1191" y="925"/>
                </a:lnTo>
                <a:lnTo>
                  <a:pt x="1191" y="914"/>
                </a:lnTo>
                <a:lnTo>
                  <a:pt x="1196" y="903"/>
                </a:lnTo>
                <a:lnTo>
                  <a:pt x="1196" y="893"/>
                </a:lnTo>
                <a:lnTo>
                  <a:pt x="1196" y="882"/>
                </a:lnTo>
                <a:lnTo>
                  <a:pt x="1196" y="877"/>
                </a:lnTo>
                <a:lnTo>
                  <a:pt x="1196" y="866"/>
                </a:lnTo>
                <a:lnTo>
                  <a:pt x="1202" y="856"/>
                </a:lnTo>
                <a:lnTo>
                  <a:pt x="1202" y="845"/>
                </a:lnTo>
                <a:lnTo>
                  <a:pt x="1202" y="834"/>
                </a:lnTo>
                <a:lnTo>
                  <a:pt x="1202" y="824"/>
                </a:lnTo>
                <a:lnTo>
                  <a:pt x="1202" y="818"/>
                </a:lnTo>
                <a:lnTo>
                  <a:pt x="1208" y="808"/>
                </a:lnTo>
                <a:lnTo>
                  <a:pt x="1208" y="797"/>
                </a:lnTo>
                <a:lnTo>
                  <a:pt x="1208" y="787"/>
                </a:lnTo>
                <a:lnTo>
                  <a:pt x="1208" y="781"/>
                </a:lnTo>
                <a:lnTo>
                  <a:pt x="1208" y="771"/>
                </a:lnTo>
                <a:lnTo>
                  <a:pt x="1208" y="760"/>
                </a:lnTo>
                <a:lnTo>
                  <a:pt x="1213" y="749"/>
                </a:lnTo>
                <a:lnTo>
                  <a:pt x="1213" y="744"/>
                </a:lnTo>
                <a:lnTo>
                  <a:pt x="1213" y="733"/>
                </a:lnTo>
                <a:lnTo>
                  <a:pt x="1213" y="723"/>
                </a:lnTo>
                <a:lnTo>
                  <a:pt x="1213" y="712"/>
                </a:lnTo>
                <a:lnTo>
                  <a:pt x="1219" y="707"/>
                </a:lnTo>
                <a:lnTo>
                  <a:pt x="1219" y="696"/>
                </a:lnTo>
                <a:lnTo>
                  <a:pt x="1219" y="686"/>
                </a:lnTo>
                <a:lnTo>
                  <a:pt x="1219" y="680"/>
                </a:lnTo>
                <a:lnTo>
                  <a:pt x="1219" y="670"/>
                </a:lnTo>
                <a:lnTo>
                  <a:pt x="1225" y="659"/>
                </a:lnTo>
                <a:lnTo>
                  <a:pt x="1225" y="654"/>
                </a:lnTo>
                <a:lnTo>
                  <a:pt x="1225" y="643"/>
                </a:lnTo>
                <a:lnTo>
                  <a:pt x="1225" y="632"/>
                </a:lnTo>
                <a:lnTo>
                  <a:pt x="1225" y="627"/>
                </a:lnTo>
                <a:lnTo>
                  <a:pt x="1230" y="617"/>
                </a:lnTo>
                <a:lnTo>
                  <a:pt x="1230" y="611"/>
                </a:lnTo>
                <a:lnTo>
                  <a:pt x="1230" y="601"/>
                </a:lnTo>
                <a:lnTo>
                  <a:pt x="1230" y="590"/>
                </a:lnTo>
                <a:lnTo>
                  <a:pt x="1230" y="585"/>
                </a:lnTo>
                <a:lnTo>
                  <a:pt x="1236" y="574"/>
                </a:lnTo>
                <a:lnTo>
                  <a:pt x="1236" y="569"/>
                </a:lnTo>
                <a:lnTo>
                  <a:pt x="1236" y="558"/>
                </a:lnTo>
                <a:lnTo>
                  <a:pt x="1236" y="553"/>
                </a:lnTo>
                <a:lnTo>
                  <a:pt x="1236" y="542"/>
                </a:lnTo>
                <a:lnTo>
                  <a:pt x="1242" y="537"/>
                </a:lnTo>
                <a:lnTo>
                  <a:pt x="1242" y="526"/>
                </a:lnTo>
                <a:lnTo>
                  <a:pt x="1242" y="521"/>
                </a:lnTo>
                <a:lnTo>
                  <a:pt x="1242" y="510"/>
                </a:lnTo>
                <a:lnTo>
                  <a:pt x="1242" y="505"/>
                </a:lnTo>
                <a:lnTo>
                  <a:pt x="1247" y="494"/>
                </a:lnTo>
                <a:lnTo>
                  <a:pt x="1247" y="489"/>
                </a:lnTo>
                <a:lnTo>
                  <a:pt x="1247" y="478"/>
                </a:lnTo>
                <a:lnTo>
                  <a:pt x="1247" y="473"/>
                </a:lnTo>
                <a:lnTo>
                  <a:pt x="1247" y="462"/>
                </a:lnTo>
                <a:lnTo>
                  <a:pt x="1247" y="457"/>
                </a:lnTo>
                <a:lnTo>
                  <a:pt x="1253" y="446"/>
                </a:lnTo>
                <a:lnTo>
                  <a:pt x="1253" y="441"/>
                </a:lnTo>
                <a:lnTo>
                  <a:pt x="1253" y="436"/>
                </a:lnTo>
                <a:lnTo>
                  <a:pt x="1253" y="425"/>
                </a:lnTo>
                <a:lnTo>
                  <a:pt x="1253" y="420"/>
                </a:lnTo>
                <a:lnTo>
                  <a:pt x="1259" y="409"/>
                </a:lnTo>
                <a:lnTo>
                  <a:pt x="1259" y="404"/>
                </a:lnTo>
                <a:lnTo>
                  <a:pt x="1259" y="399"/>
                </a:lnTo>
                <a:lnTo>
                  <a:pt x="1259" y="388"/>
                </a:lnTo>
                <a:lnTo>
                  <a:pt x="1259" y="383"/>
                </a:lnTo>
                <a:lnTo>
                  <a:pt x="1264" y="377"/>
                </a:lnTo>
                <a:lnTo>
                  <a:pt x="1264" y="372"/>
                </a:lnTo>
                <a:lnTo>
                  <a:pt x="1264" y="361"/>
                </a:lnTo>
                <a:lnTo>
                  <a:pt x="1264" y="356"/>
                </a:lnTo>
                <a:lnTo>
                  <a:pt x="1264" y="351"/>
                </a:lnTo>
                <a:lnTo>
                  <a:pt x="1270" y="340"/>
                </a:lnTo>
                <a:lnTo>
                  <a:pt x="1270" y="335"/>
                </a:lnTo>
                <a:lnTo>
                  <a:pt x="1270" y="330"/>
                </a:lnTo>
                <a:lnTo>
                  <a:pt x="1270" y="324"/>
                </a:lnTo>
                <a:lnTo>
                  <a:pt x="1270" y="314"/>
                </a:lnTo>
                <a:lnTo>
                  <a:pt x="1276" y="308"/>
                </a:lnTo>
                <a:lnTo>
                  <a:pt x="1276" y="303"/>
                </a:lnTo>
                <a:lnTo>
                  <a:pt x="1276" y="298"/>
                </a:lnTo>
                <a:lnTo>
                  <a:pt x="1276" y="292"/>
                </a:lnTo>
                <a:lnTo>
                  <a:pt x="1276" y="287"/>
                </a:lnTo>
                <a:lnTo>
                  <a:pt x="1281" y="276"/>
                </a:lnTo>
                <a:lnTo>
                  <a:pt x="1281" y="271"/>
                </a:lnTo>
                <a:lnTo>
                  <a:pt x="1281" y="266"/>
                </a:lnTo>
                <a:lnTo>
                  <a:pt x="1281" y="260"/>
                </a:lnTo>
                <a:lnTo>
                  <a:pt x="1281" y="255"/>
                </a:lnTo>
                <a:lnTo>
                  <a:pt x="1287" y="250"/>
                </a:lnTo>
                <a:lnTo>
                  <a:pt x="1287" y="245"/>
                </a:lnTo>
                <a:lnTo>
                  <a:pt x="1287" y="239"/>
                </a:lnTo>
                <a:lnTo>
                  <a:pt x="1287" y="234"/>
                </a:lnTo>
                <a:lnTo>
                  <a:pt x="1287" y="229"/>
                </a:lnTo>
                <a:lnTo>
                  <a:pt x="1287" y="223"/>
                </a:lnTo>
              </a:path>
            </a:pathLst>
          </a:custGeom>
          <a:noFill/>
          <a:ln w="38100" cmpd="sng">
            <a:solidFill>
              <a:schemeClr val="accent2"/>
            </a:solidFill>
            <a:prstDash val="solid"/>
            <a:round/>
            <a:headEnd/>
            <a:tailEnd/>
          </a:ln>
        </p:spPr>
        <p:txBody>
          <a:bodyPr/>
          <a:lstStyle/>
          <a:p>
            <a:endParaRPr lang="pt-BR"/>
          </a:p>
        </p:txBody>
      </p:sp>
      <p:sp>
        <p:nvSpPr>
          <p:cNvPr id="35846" name="Line 7"/>
          <p:cNvSpPr>
            <a:spLocks noChangeShapeType="1"/>
          </p:cNvSpPr>
          <p:nvPr/>
        </p:nvSpPr>
        <p:spPr bwMode="auto">
          <a:xfrm flipH="1">
            <a:off x="1905000" y="2270125"/>
            <a:ext cx="3814763" cy="50800"/>
          </a:xfrm>
          <a:prstGeom prst="line">
            <a:avLst/>
          </a:prstGeom>
          <a:noFill/>
          <a:ln w="38100" cap="rnd">
            <a:solidFill>
              <a:srgbClr val="FF9933"/>
            </a:solidFill>
            <a:prstDash val="sysDot"/>
            <a:round/>
            <a:headEnd/>
            <a:tailEnd/>
          </a:ln>
        </p:spPr>
        <p:txBody>
          <a:bodyPr/>
          <a:lstStyle/>
          <a:p>
            <a:endParaRPr lang="pt-BR"/>
          </a:p>
        </p:txBody>
      </p:sp>
      <p:sp>
        <p:nvSpPr>
          <p:cNvPr id="35847" name="Text Box 8"/>
          <p:cNvSpPr txBox="1">
            <a:spLocks noChangeArrowheads="1"/>
          </p:cNvSpPr>
          <p:nvPr/>
        </p:nvSpPr>
        <p:spPr bwMode="auto">
          <a:xfrm>
            <a:off x="8229600" y="4351338"/>
            <a:ext cx="285750" cy="400050"/>
          </a:xfrm>
          <a:prstGeom prst="rect">
            <a:avLst/>
          </a:prstGeom>
          <a:noFill/>
          <a:ln w="9525">
            <a:noFill/>
            <a:miter lim="800000"/>
            <a:headEnd/>
            <a:tailEnd/>
          </a:ln>
        </p:spPr>
        <p:txBody>
          <a:bodyPr wrap="none" lIns="95782" tIns="47891" rIns="95782" bIns="47891">
            <a:spAutoFit/>
          </a:bodyPr>
          <a:lstStyle/>
          <a:p>
            <a:pPr defTabSz="957263" eaLnBrk="0" hangingPunct="0"/>
            <a:r>
              <a:rPr lang="en-US" sz="2000" b="1">
                <a:latin typeface="ETH Light"/>
              </a:rPr>
              <a:t>t</a:t>
            </a:r>
            <a:endParaRPr lang="en-GB" sz="2000" b="1">
              <a:latin typeface="ETH Light"/>
            </a:endParaRPr>
          </a:p>
        </p:txBody>
      </p:sp>
      <p:sp>
        <p:nvSpPr>
          <p:cNvPr id="35848" name="Line 11"/>
          <p:cNvSpPr>
            <a:spLocks noChangeShapeType="1"/>
          </p:cNvSpPr>
          <p:nvPr/>
        </p:nvSpPr>
        <p:spPr bwMode="auto">
          <a:xfrm>
            <a:off x="5370513" y="2293938"/>
            <a:ext cx="1154112" cy="2447925"/>
          </a:xfrm>
          <a:prstGeom prst="line">
            <a:avLst/>
          </a:prstGeom>
          <a:noFill/>
          <a:ln w="38100">
            <a:solidFill>
              <a:schemeClr val="tx1"/>
            </a:solidFill>
            <a:round/>
            <a:headEnd/>
            <a:tailEnd/>
          </a:ln>
        </p:spPr>
        <p:txBody>
          <a:bodyPr>
            <a:spAutoFit/>
          </a:bodyPr>
          <a:lstStyle/>
          <a:p>
            <a:endParaRPr lang="pt-BR"/>
          </a:p>
        </p:txBody>
      </p:sp>
      <p:sp>
        <p:nvSpPr>
          <p:cNvPr id="35849" name="Line 12"/>
          <p:cNvSpPr>
            <a:spLocks noChangeShapeType="1"/>
          </p:cNvSpPr>
          <p:nvPr/>
        </p:nvSpPr>
        <p:spPr bwMode="auto">
          <a:xfrm>
            <a:off x="5716588" y="2254250"/>
            <a:ext cx="993775" cy="2538413"/>
          </a:xfrm>
          <a:prstGeom prst="line">
            <a:avLst/>
          </a:prstGeom>
          <a:noFill/>
          <a:ln w="38100">
            <a:solidFill>
              <a:srgbClr val="FF9933"/>
            </a:solidFill>
            <a:round/>
            <a:headEnd/>
            <a:tailEnd/>
          </a:ln>
        </p:spPr>
        <p:txBody>
          <a:bodyPr>
            <a:spAutoFit/>
          </a:bodyPr>
          <a:lstStyle/>
          <a:p>
            <a:endParaRPr lang="pt-BR"/>
          </a:p>
        </p:txBody>
      </p:sp>
      <p:sp>
        <p:nvSpPr>
          <p:cNvPr id="35850" name="Line 14"/>
          <p:cNvSpPr>
            <a:spLocks noChangeShapeType="1"/>
          </p:cNvSpPr>
          <p:nvPr/>
        </p:nvSpPr>
        <p:spPr bwMode="auto">
          <a:xfrm>
            <a:off x="5027613" y="2308225"/>
            <a:ext cx="1347787" cy="2500313"/>
          </a:xfrm>
          <a:prstGeom prst="line">
            <a:avLst/>
          </a:prstGeom>
          <a:noFill/>
          <a:ln w="38100">
            <a:solidFill>
              <a:srgbClr val="FF9933"/>
            </a:solidFill>
            <a:round/>
            <a:headEnd/>
            <a:tailEnd/>
          </a:ln>
        </p:spPr>
        <p:txBody>
          <a:bodyPr>
            <a:spAutoFit/>
          </a:bodyPr>
          <a:lstStyle/>
          <a:p>
            <a:endParaRPr lang="pt-BR"/>
          </a:p>
        </p:txBody>
      </p:sp>
      <p:sp>
        <p:nvSpPr>
          <p:cNvPr id="35851" name="Line 16"/>
          <p:cNvSpPr>
            <a:spLocks noChangeShapeType="1"/>
          </p:cNvSpPr>
          <p:nvPr/>
        </p:nvSpPr>
        <p:spPr bwMode="auto">
          <a:xfrm>
            <a:off x="5080000" y="2293938"/>
            <a:ext cx="1441450" cy="2447925"/>
          </a:xfrm>
          <a:prstGeom prst="line">
            <a:avLst/>
          </a:prstGeom>
          <a:noFill/>
          <a:ln w="38100">
            <a:solidFill>
              <a:srgbClr val="33CCFF"/>
            </a:solidFill>
            <a:round/>
            <a:headEnd/>
            <a:tailEnd/>
          </a:ln>
        </p:spPr>
        <p:txBody>
          <a:bodyPr>
            <a:spAutoFit/>
          </a:bodyPr>
          <a:lstStyle/>
          <a:p>
            <a:endParaRPr lang="pt-BR"/>
          </a:p>
        </p:txBody>
      </p:sp>
      <p:sp>
        <p:nvSpPr>
          <p:cNvPr id="35852" name="Line 17"/>
          <p:cNvSpPr>
            <a:spLocks noChangeShapeType="1"/>
          </p:cNvSpPr>
          <p:nvPr/>
        </p:nvSpPr>
        <p:spPr bwMode="auto">
          <a:xfrm>
            <a:off x="5657850" y="2293938"/>
            <a:ext cx="866775" cy="2447925"/>
          </a:xfrm>
          <a:prstGeom prst="line">
            <a:avLst/>
          </a:prstGeom>
          <a:noFill/>
          <a:ln w="38100">
            <a:solidFill>
              <a:srgbClr val="33CCFF"/>
            </a:solidFill>
            <a:round/>
            <a:headEnd/>
            <a:tailEnd/>
          </a:ln>
        </p:spPr>
        <p:txBody>
          <a:bodyPr>
            <a:spAutoFit/>
          </a:bodyPr>
          <a:lstStyle/>
          <a:p>
            <a:endParaRPr lang="pt-BR"/>
          </a:p>
        </p:txBody>
      </p:sp>
      <p:sp>
        <p:nvSpPr>
          <p:cNvPr id="35853" name="Line 32"/>
          <p:cNvSpPr>
            <a:spLocks noChangeShapeType="1"/>
          </p:cNvSpPr>
          <p:nvPr/>
        </p:nvSpPr>
        <p:spPr bwMode="auto">
          <a:xfrm>
            <a:off x="5695950" y="3552825"/>
            <a:ext cx="0" cy="1882775"/>
          </a:xfrm>
          <a:prstGeom prst="line">
            <a:avLst/>
          </a:prstGeom>
          <a:noFill/>
          <a:ln w="25400">
            <a:solidFill>
              <a:schemeClr val="tx1"/>
            </a:solidFill>
            <a:round/>
            <a:headEnd/>
            <a:tailEnd/>
          </a:ln>
        </p:spPr>
        <p:txBody>
          <a:bodyPr/>
          <a:lstStyle/>
          <a:p>
            <a:endParaRPr lang="pt-BR"/>
          </a:p>
        </p:txBody>
      </p:sp>
      <p:sp>
        <p:nvSpPr>
          <p:cNvPr id="35854" name="Line 33"/>
          <p:cNvSpPr>
            <a:spLocks noChangeShapeType="1"/>
          </p:cNvSpPr>
          <p:nvPr/>
        </p:nvSpPr>
        <p:spPr bwMode="auto">
          <a:xfrm>
            <a:off x="6200775" y="3471863"/>
            <a:ext cx="0" cy="1985962"/>
          </a:xfrm>
          <a:prstGeom prst="line">
            <a:avLst/>
          </a:prstGeom>
          <a:noFill/>
          <a:ln w="25400">
            <a:solidFill>
              <a:schemeClr val="tx1"/>
            </a:solidFill>
            <a:round/>
            <a:headEnd/>
            <a:tailEnd/>
          </a:ln>
        </p:spPr>
        <p:txBody>
          <a:bodyPr/>
          <a:lstStyle/>
          <a:p>
            <a:endParaRPr lang="pt-BR"/>
          </a:p>
        </p:txBody>
      </p:sp>
      <p:sp>
        <p:nvSpPr>
          <p:cNvPr id="35855" name="Line 34"/>
          <p:cNvSpPr>
            <a:spLocks noChangeShapeType="1"/>
          </p:cNvSpPr>
          <p:nvPr/>
        </p:nvSpPr>
        <p:spPr bwMode="auto">
          <a:xfrm>
            <a:off x="5695950" y="5303838"/>
            <a:ext cx="495300" cy="0"/>
          </a:xfrm>
          <a:prstGeom prst="line">
            <a:avLst/>
          </a:prstGeom>
          <a:noFill/>
          <a:ln w="25400">
            <a:solidFill>
              <a:schemeClr val="tx1"/>
            </a:solidFill>
            <a:round/>
            <a:headEnd type="triangle" w="med" len="med"/>
            <a:tailEnd type="triangle" w="med" len="med"/>
          </a:ln>
        </p:spPr>
        <p:txBody>
          <a:bodyPr/>
          <a:lstStyle/>
          <a:p>
            <a:endParaRPr lang="pt-BR"/>
          </a:p>
        </p:txBody>
      </p:sp>
      <p:sp>
        <p:nvSpPr>
          <p:cNvPr id="35856" name="Text Box 35"/>
          <p:cNvSpPr txBox="1">
            <a:spLocks noChangeArrowheads="1"/>
          </p:cNvSpPr>
          <p:nvPr/>
        </p:nvSpPr>
        <p:spPr bwMode="auto">
          <a:xfrm>
            <a:off x="4838700" y="5548313"/>
            <a:ext cx="2557463" cy="646112"/>
          </a:xfrm>
          <a:prstGeom prst="rect">
            <a:avLst/>
          </a:prstGeom>
          <a:noFill/>
          <a:ln w="25400">
            <a:noFill/>
            <a:miter lim="800000"/>
            <a:headEnd/>
            <a:tailEnd/>
          </a:ln>
        </p:spPr>
        <p:txBody>
          <a:bodyPr wrap="none">
            <a:spAutoFit/>
          </a:bodyPr>
          <a:lstStyle/>
          <a:p>
            <a:r>
              <a:rPr lang="de-CH" sz="1800" b="1"/>
              <a:t>possible desvio no</a:t>
            </a:r>
          </a:p>
          <a:p>
            <a:r>
              <a:rPr lang="de-CH" sz="1800" b="1"/>
              <a:t>Instante de fechamento</a:t>
            </a:r>
            <a:endParaRPr lang="de-DE" sz="1800" b="1"/>
          </a:p>
        </p:txBody>
      </p:sp>
      <p:sp>
        <p:nvSpPr>
          <p:cNvPr id="35857" name="Text Box 36"/>
          <p:cNvSpPr txBox="1">
            <a:spLocks noChangeArrowheads="1"/>
          </p:cNvSpPr>
          <p:nvPr/>
        </p:nvSpPr>
        <p:spPr bwMode="auto">
          <a:xfrm>
            <a:off x="6126163" y="2287588"/>
            <a:ext cx="1560512" cy="338137"/>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Instante alvo</a:t>
            </a:r>
            <a:endParaRPr lang="de-DE" sz="1600" b="1">
              <a:latin typeface="Tahoma" pitchFamily="34" charset="0"/>
              <a:cs typeface="Tahoma" pitchFamily="34" charset="0"/>
            </a:endParaRPr>
          </a:p>
        </p:txBody>
      </p:sp>
      <p:sp>
        <p:nvSpPr>
          <p:cNvPr id="35858" name="Line 37"/>
          <p:cNvSpPr>
            <a:spLocks noChangeShapeType="1"/>
          </p:cNvSpPr>
          <p:nvPr/>
        </p:nvSpPr>
        <p:spPr bwMode="auto">
          <a:xfrm flipH="1">
            <a:off x="5969000" y="2690813"/>
            <a:ext cx="576263" cy="796925"/>
          </a:xfrm>
          <a:prstGeom prst="line">
            <a:avLst/>
          </a:prstGeom>
          <a:noFill/>
          <a:ln w="25400">
            <a:solidFill>
              <a:schemeClr val="tx1"/>
            </a:solidFill>
            <a:round/>
            <a:headEnd/>
            <a:tailEnd type="triangle" w="med" len="med"/>
          </a:ln>
        </p:spPr>
        <p:txBody>
          <a:bodyPr/>
          <a:lstStyle/>
          <a:p>
            <a:endParaRPr lang="pt-BR"/>
          </a:p>
        </p:txBody>
      </p:sp>
      <p:sp>
        <p:nvSpPr>
          <p:cNvPr id="35859" name="Line 38"/>
          <p:cNvSpPr>
            <a:spLocks noChangeShapeType="1"/>
          </p:cNvSpPr>
          <p:nvPr/>
        </p:nvSpPr>
        <p:spPr bwMode="auto">
          <a:xfrm>
            <a:off x="1123950" y="3244850"/>
            <a:ext cx="365125" cy="979488"/>
          </a:xfrm>
          <a:prstGeom prst="line">
            <a:avLst/>
          </a:prstGeom>
          <a:noFill/>
          <a:ln w="25400">
            <a:solidFill>
              <a:schemeClr val="accent2"/>
            </a:solidFill>
            <a:round/>
            <a:headEnd/>
            <a:tailEnd/>
          </a:ln>
        </p:spPr>
        <p:txBody>
          <a:bodyPr/>
          <a:lstStyle/>
          <a:p>
            <a:endParaRPr lang="pt-BR"/>
          </a:p>
        </p:txBody>
      </p:sp>
      <p:sp>
        <p:nvSpPr>
          <p:cNvPr id="35860" name="Text Box 39"/>
          <p:cNvSpPr txBox="1">
            <a:spLocks noChangeArrowheads="1"/>
          </p:cNvSpPr>
          <p:nvPr/>
        </p:nvSpPr>
        <p:spPr bwMode="auto">
          <a:xfrm>
            <a:off x="5330825" y="1116013"/>
            <a:ext cx="2867025" cy="584200"/>
          </a:xfrm>
          <a:prstGeom prst="rect">
            <a:avLst/>
          </a:prstGeom>
          <a:noFill/>
          <a:ln w="25400">
            <a:noFill/>
            <a:miter lim="800000"/>
            <a:headEnd/>
            <a:tailEnd/>
          </a:ln>
        </p:spPr>
        <p:txBody>
          <a:bodyPr wrap="none">
            <a:spAutoFit/>
          </a:bodyPr>
          <a:lstStyle/>
          <a:p>
            <a:r>
              <a:rPr lang="de-CH" sz="1600" b="1">
                <a:solidFill>
                  <a:srgbClr val="66CCFF"/>
                </a:solidFill>
                <a:latin typeface="Tahoma" pitchFamily="34" charset="0"/>
                <a:cs typeface="Tahoma" pitchFamily="34" charset="0"/>
              </a:rPr>
              <a:t>Desvio devido a dispersão</a:t>
            </a:r>
          </a:p>
          <a:p>
            <a:r>
              <a:rPr lang="de-CH" sz="1600" b="1">
                <a:solidFill>
                  <a:srgbClr val="66CCFF"/>
                </a:solidFill>
                <a:latin typeface="Tahoma" pitchFamily="34" charset="0"/>
                <a:cs typeface="Tahoma" pitchFamily="34" charset="0"/>
              </a:rPr>
              <a:t> da quebra do dielétrico</a:t>
            </a:r>
            <a:endParaRPr lang="de-DE" sz="1600" b="1">
              <a:solidFill>
                <a:srgbClr val="66CCFF"/>
              </a:solidFill>
              <a:latin typeface="Tahoma" pitchFamily="34" charset="0"/>
              <a:cs typeface="Tahoma" pitchFamily="34" charset="0"/>
            </a:endParaRPr>
          </a:p>
        </p:txBody>
      </p:sp>
      <p:sp>
        <p:nvSpPr>
          <p:cNvPr id="35861" name="Line 40"/>
          <p:cNvSpPr>
            <a:spLocks noChangeShapeType="1"/>
          </p:cNvSpPr>
          <p:nvPr/>
        </p:nvSpPr>
        <p:spPr bwMode="auto">
          <a:xfrm flipH="1">
            <a:off x="5842000" y="1574800"/>
            <a:ext cx="749300" cy="1282700"/>
          </a:xfrm>
          <a:prstGeom prst="line">
            <a:avLst/>
          </a:prstGeom>
          <a:noFill/>
          <a:ln w="25400">
            <a:solidFill>
              <a:srgbClr val="33CCFF"/>
            </a:solidFill>
            <a:round/>
            <a:headEnd/>
            <a:tailEnd/>
          </a:ln>
        </p:spPr>
        <p:txBody>
          <a:bodyPr/>
          <a:lstStyle/>
          <a:p>
            <a:endParaRPr lang="pt-BR"/>
          </a:p>
        </p:txBody>
      </p:sp>
      <p:sp>
        <p:nvSpPr>
          <p:cNvPr id="35862" name="Text Box 42"/>
          <p:cNvSpPr txBox="1">
            <a:spLocks noChangeArrowheads="1"/>
          </p:cNvSpPr>
          <p:nvPr/>
        </p:nvSpPr>
        <p:spPr bwMode="auto">
          <a:xfrm>
            <a:off x="2425700" y="2579688"/>
            <a:ext cx="2451100" cy="584200"/>
          </a:xfrm>
          <a:prstGeom prst="rect">
            <a:avLst/>
          </a:prstGeom>
          <a:noFill/>
          <a:ln w="25400">
            <a:noFill/>
            <a:miter lim="800000"/>
            <a:headEnd/>
            <a:tailEnd/>
          </a:ln>
        </p:spPr>
        <p:txBody>
          <a:bodyPr wrap="none">
            <a:spAutoFit/>
          </a:bodyPr>
          <a:lstStyle/>
          <a:p>
            <a:r>
              <a:rPr lang="de-CH" sz="1600" b="1">
                <a:solidFill>
                  <a:srgbClr val="FF9900"/>
                </a:solidFill>
                <a:latin typeface="Tahoma" pitchFamily="34" charset="0"/>
                <a:cs typeface="Tahoma" pitchFamily="34" charset="0"/>
              </a:rPr>
              <a:t>Desvio total </a:t>
            </a:r>
          </a:p>
          <a:p>
            <a:r>
              <a:rPr lang="de-CH" sz="1600" b="1">
                <a:solidFill>
                  <a:srgbClr val="FF9900"/>
                </a:solidFill>
                <a:latin typeface="Tahoma" pitchFamily="34" charset="0"/>
                <a:cs typeface="Tahoma" pitchFamily="34" charset="0"/>
              </a:rPr>
              <a:t>Dielétrico + mecãnico</a:t>
            </a:r>
          </a:p>
        </p:txBody>
      </p:sp>
      <p:sp>
        <p:nvSpPr>
          <p:cNvPr id="35863" name="Line 43"/>
          <p:cNvSpPr>
            <a:spLocks noChangeShapeType="1"/>
          </p:cNvSpPr>
          <p:nvPr/>
        </p:nvSpPr>
        <p:spPr bwMode="auto">
          <a:xfrm>
            <a:off x="4737100" y="3009900"/>
            <a:ext cx="736600" cy="215900"/>
          </a:xfrm>
          <a:prstGeom prst="line">
            <a:avLst/>
          </a:prstGeom>
          <a:noFill/>
          <a:ln w="25400">
            <a:solidFill>
              <a:srgbClr val="FF9900"/>
            </a:solidFill>
            <a:round/>
            <a:headEnd/>
            <a:tailEnd type="triangle" w="med" len="med"/>
          </a:ln>
        </p:spPr>
        <p:txBody>
          <a:bodyPr/>
          <a:lstStyle/>
          <a:p>
            <a:endParaRPr lang="pt-BR"/>
          </a:p>
        </p:txBody>
      </p:sp>
      <p:sp>
        <p:nvSpPr>
          <p:cNvPr id="35864" name="Rectangle 6"/>
          <p:cNvSpPr>
            <a:spLocks noChangeArrowheads="1"/>
          </p:cNvSpPr>
          <p:nvPr/>
        </p:nvSpPr>
        <p:spPr bwMode="auto">
          <a:xfrm>
            <a:off x="-82550" y="1974850"/>
            <a:ext cx="1884363" cy="1404938"/>
          </a:xfrm>
          <a:prstGeom prst="rect">
            <a:avLst/>
          </a:prstGeom>
          <a:noFill/>
          <a:ln w="9525">
            <a:noFill/>
            <a:miter lim="800000"/>
            <a:headEnd/>
            <a:tailEnd/>
          </a:ln>
        </p:spPr>
        <p:txBody>
          <a:bodyPr lIns="95782" tIns="47891" rIns="95782" bIns="47891"/>
          <a:lstStyle/>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Valor absoluto</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da tensão no</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“gap” entre </a:t>
            </a:r>
          </a:p>
          <a:p>
            <a:pPr marL="358775" indent="-358775" algn="ctr" defTabSz="957263" eaLnBrk="0" hangingPunct="0">
              <a:spcBef>
                <a:spcPct val="20000"/>
              </a:spcBef>
            </a:pPr>
            <a:r>
              <a:rPr lang="en-US" sz="1600" b="1">
                <a:solidFill>
                  <a:schemeClr val="accent2"/>
                </a:solidFill>
                <a:latin typeface="Tahoma" pitchFamily="34" charset="0"/>
                <a:cs typeface="Tahoma" pitchFamily="34" charset="0"/>
              </a:rPr>
              <a:t>os contatos</a:t>
            </a:r>
            <a:endParaRPr lang="en-GB" sz="1600" b="1">
              <a:solidFill>
                <a:schemeClr val="accent2"/>
              </a:solidFill>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Respostas ao Relatório Especial Prévio - REP</a:t>
            </a:r>
          </a:p>
        </p:txBody>
      </p:sp>
      <p:sp>
        <p:nvSpPr>
          <p:cNvPr id="36867" name="Rectangle 1"/>
          <p:cNvSpPr>
            <a:spLocks noChangeArrowheads="1"/>
          </p:cNvSpPr>
          <p:nvPr/>
        </p:nvSpPr>
        <p:spPr bwMode="auto">
          <a:xfrm>
            <a:off x="292100" y="1103313"/>
            <a:ext cx="8674100" cy="2060575"/>
          </a:xfrm>
          <a:prstGeom prst="rect">
            <a:avLst/>
          </a:prstGeom>
          <a:noFill/>
          <a:ln w="9525">
            <a:noFill/>
            <a:miter lim="800000"/>
            <a:headEnd/>
            <a:tailEnd/>
          </a:ln>
        </p:spPr>
        <p:txBody>
          <a:bodyPr anchor="ctr">
            <a:spAutoFit/>
          </a:bodyPr>
          <a:lstStyle/>
          <a:p>
            <a:pPr eaLnBrk="0" hangingPunct="0"/>
            <a:r>
              <a:rPr lang="pt-BR" sz="1600">
                <a:latin typeface="Tahoma" pitchFamily="34" charset="0"/>
                <a:cs typeface="Tahoma" pitchFamily="34" charset="0"/>
              </a:rPr>
              <a:t>Pergunta 01</a:t>
            </a:r>
          </a:p>
          <a:p>
            <a:pPr eaLnBrk="0" hangingPunct="0"/>
            <a:r>
              <a:rPr lang="pt-BR" sz="1600">
                <a:latin typeface="Tahoma" pitchFamily="34" charset="0"/>
                <a:cs typeface="Tahoma" pitchFamily="34" charset="0"/>
              </a:rPr>
              <a:t>no item 3 das conclusões é mencionado que ‘disjuntores com um desvio nos tempos de operação (isto é, dispersão estatística) de menos que ± 1 ms e com altas taxas de redução da suportabilidade dielétrica são os mais adequados para aplicações de chaveamento controlado’. O aspecto de altas taxas de redução da suportabilidade dielétrica não foi desenvolvido no IT, e, como é um elemento importante na avaliação da performance de chaveamento controlado, quanto ao efeito chamado de ‘pré-arco’ (pre-arcing time) para manobras de fechamento, poderiam os autores discorrer um pouco sobre este importante aspecto?</a:t>
            </a:r>
          </a:p>
        </p:txBody>
      </p:sp>
      <p:sp>
        <p:nvSpPr>
          <p:cNvPr id="36868" name="Rectangle 2"/>
          <p:cNvSpPr>
            <a:spLocks noChangeArrowheads="1"/>
          </p:cNvSpPr>
          <p:nvPr/>
        </p:nvSpPr>
        <p:spPr bwMode="auto">
          <a:xfrm>
            <a:off x="393700" y="3251200"/>
            <a:ext cx="8750300" cy="3048000"/>
          </a:xfrm>
          <a:prstGeom prst="rect">
            <a:avLst/>
          </a:prstGeom>
          <a:noFill/>
          <a:ln w="9525">
            <a:noFill/>
            <a:miter lim="800000"/>
            <a:headEnd/>
            <a:tailEnd/>
          </a:ln>
        </p:spPr>
        <p:txBody>
          <a:bodyPr anchor="ctr">
            <a:spAutoFit/>
          </a:bodyPr>
          <a:lstStyle/>
          <a:p>
            <a:pPr eaLnBrk="0" hangingPunct="0"/>
            <a:r>
              <a:rPr lang="pt-BR" sz="1600">
                <a:solidFill>
                  <a:srgbClr val="FF0000"/>
                </a:solidFill>
                <a:latin typeface="Tahoma" pitchFamily="34" charset="0"/>
                <a:cs typeface="Tahoma" pitchFamily="34" charset="0"/>
              </a:rPr>
              <a:t>Os projetos dos modernos disjuntores de alta tensão têm mecanismos que permitem assegurar tempos de operação com pequenas dispersões. Normalmente, para esses disjuntores, os fatores que mais afetam o desempenho do seu mecanismo de operação são a temperatura ambiente e a tensão de comando. Pequenas variações desses dois parâmetros provocam variações dos tempos de operação inferiores a 1 ms. Portanto, em condições normais de operação do disjuntor, se consegue repetir os tempos de fechamento ou abertura com pequenos desvios. </a:t>
            </a:r>
            <a:endParaRPr lang="pt-BR" sz="1600">
              <a:latin typeface="Tahoma" pitchFamily="34" charset="0"/>
              <a:cs typeface="Tahoma" pitchFamily="34" charset="0"/>
            </a:endParaRPr>
          </a:p>
          <a:p>
            <a:pPr eaLnBrk="0" hangingPunct="0"/>
            <a:r>
              <a:rPr lang="pt-BR" sz="1600">
                <a:solidFill>
                  <a:srgbClr val="FF0000"/>
                </a:solidFill>
                <a:latin typeface="Tahoma" pitchFamily="34" charset="0"/>
                <a:cs typeface="Tahoma" pitchFamily="34" charset="0"/>
              </a:rPr>
              <a:t>O tempo de pré-arco é determinado pela velocidade dos contatos do disjuntor (determinada pelo mecanismo de operação) e pela taxa de redução da suportabilidade dielétrica (RDDS - Rate of Decrease of Dielectric Strength) entre os contatos fixos e móveis durante o fechamento do disjuntor. Essas propriedades juntas, do mecanismo de operação e aspectos dielétricos das câmaras, determinam o bom desempenho do disjuntor no chaveamento controlado.</a:t>
            </a:r>
            <a:endParaRPr lang="pt-BR" sz="1600">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Respostas ao Relatório Especial Prévio - REP</a:t>
            </a:r>
          </a:p>
        </p:txBody>
      </p:sp>
      <p:sp>
        <p:nvSpPr>
          <p:cNvPr id="37891" name="Rectangle 1"/>
          <p:cNvSpPr>
            <a:spLocks noChangeArrowheads="1"/>
          </p:cNvSpPr>
          <p:nvPr/>
        </p:nvSpPr>
        <p:spPr bwMode="auto">
          <a:xfrm>
            <a:off x="152400" y="971550"/>
            <a:ext cx="8839200" cy="1816100"/>
          </a:xfrm>
          <a:prstGeom prst="rect">
            <a:avLst/>
          </a:prstGeom>
          <a:noFill/>
          <a:ln w="9525">
            <a:noFill/>
            <a:miter lim="800000"/>
            <a:headEnd/>
            <a:tailEnd/>
          </a:ln>
        </p:spPr>
        <p:txBody>
          <a:bodyPr anchor="ctr">
            <a:spAutoFit/>
          </a:bodyPr>
          <a:lstStyle/>
          <a:p>
            <a:r>
              <a:rPr lang="pt-BR" sz="1600">
                <a:latin typeface="Tahoma" pitchFamily="34" charset="0"/>
                <a:cs typeface="Tahoma" pitchFamily="34" charset="0"/>
              </a:rPr>
              <a:t>Pergunta 02</a:t>
            </a:r>
          </a:p>
          <a:p>
            <a:r>
              <a:rPr lang="pt-BR" sz="1600">
                <a:latin typeface="Tahoma" pitchFamily="34" charset="0"/>
                <a:cs typeface="Tahoma" pitchFamily="34" charset="0"/>
              </a:rPr>
              <a:t>na manobra de energização de transformadores de potência c/ o uso de chaveamento controlado, em geral o dispositivo define o instante de fechamento dos contatos do disjuntor, em uma dada fase, c/ valores de tensão próximos de 90 graus (p/ ex., considerando condições de fluxo residual baixo). A imposição de um degrau de tensão aos enrolamentos do trafo, nestas condições descritas, também impõem um stress dielétrico aos mesmos. Poderiam os autores discorrer um pouco sobre este aspecto, já que não foi abordado no IT?</a:t>
            </a:r>
          </a:p>
        </p:txBody>
      </p:sp>
      <p:sp>
        <p:nvSpPr>
          <p:cNvPr id="37892" name="Rectangle 2"/>
          <p:cNvSpPr>
            <a:spLocks noChangeArrowheads="1"/>
          </p:cNvSpPr>
          <p:nvPr/>
        </p:nvSpPr>
        <p:spPr bwMode="auto">
          <a:xfrm>
            <a:off x="0" y="2928938"/>
            <a:ext cx="9150350" cy="3540125"/>
          </a:xfrm>
          <a:prstGeom prst="rect">
            <a:avLst/>
          </a:prstGeom>
          <a:noFill/>
          <a:ln w="9525">
            <a:noFill/>
            <a:miter lim="800000"/>
            <a:headEnd/>
            <a:tailEnd/>
          </a:ln>
        </p:spPr>
        <p:txBody>
          <a:bodyPr anchor="ctr">
            <a:spAutoFit/>
          </a:bodyPr>
          <a:lstStyle/>
          <a:p>
            <a:r>
              <a:rPr lang="pt-BR" sz="1600">
                <a:solidFill>
                  <a:srgbClr val="FF0000"/>
                </a:solidFill>
                <a:latin typeface="Tahoma" pitchFamily="34" charset="0"/>
                <a:cs typeface="Tahoma" pitchFamily="34" charset="0"/>
              </a:rPr>
              <a:t>O controle da manobra de um disjuntor permite uma definição </a:t>
            </a:r>
            <a:r>
              <a:rPr lang="pt-BR" sz="1600" b="1">
                <a:solidFill>
                  <a:srgbClr val="FF0000"/>
                </a:solidFill>
                <a:latin typeface="Tahoma" pitchFamily="34" charset="0"/>
                <a:cs typeface="Tahoma" pitchFamily="34" charset="0"/>
              </a:rPr>
              <a:t>exata e inteligente</a:t>
            </a:r>
            <a:r>
              <a:rPr lang="pt-BR" sz="1600">
                <a:solidFill>
                  <a:srgbClr val="FF0000"/>
                </a:solidFill>
                <a:latin typeface="Tahoma" pitchFamily="34" charset="0"/>
                <a:cs typeface="Tahoma" pitchFamily="34" charset="0"/>
              </a:rPr>
              <a:t> do seu momento de fechamento ou abertura, diferente de uma manobra randômica onde o instante de fechamento e ou abertura ocorre de forma aleatória.</a:t>
            </a:r>
          </a:p>
          <a:p>
            <a:r>
              <a:rPr lang="pt-BR" sz="1600">
                <a:solidFill>
                  <a:srgbClr val="FF0000"/>
                </a:solidFill>
                <a:latin typeface="Tahoma" pitchFamily="34" charset="0"/>
                <a:cs typeface="Tahoma" pitchFamily="34" charset="0"/>
              </a:rPr>
              <a:t>No chaveamento controlado de transformadores, cujo objetivo geralmente é o de se reduzir a corrente de energização (</a:t>
            </a:r>
            <a:r>
              <a:rPr lang="pt-BR" sz="1600" i="1">
                <a:solidFill>
                  <a:srgbClr val="FF0000"/>
                </a:solidFill>
                <a:latin typeface="Tahoma" pitchFamily="34" charset="0"/>
                <a:cs typeface="Tahoma" pitchFamily="34" charset="0"/>
              </a:rPr>
              <a:t>inrush</a:t>
            </a:r>
            <a:r>
              <a:rPr lang="pt-BR" sz="1600">
                <a:solidFill>
                  <a:srgbClr val="FF0000"/>
                </a:solidFill>
                <a:latin typeface="Tahoma" pitchFamily="34" charset="0"/>
                <a:cs typeface="Tahoma" pitchFamily="34" charset="0"/>
              </a:rPr>
              <a:t>), somente no caso particular de o fluxo residual da fase de referência ( a primeira a ser energizada) ser zero é que o fechamento do disjuntor deve se dar no pico da tensão daquela fase.  No entanto, caso seja necessário e impositivo a redução do estresse dielétrico nos enrolamentos do transformador (ou reator) pode-se facilmente ajustar o controlador para que o fechamento do disjuntor seja realizado em um instante adequado a esse fim ao invés daquele normalmente definido para a redução da corrente de energização.  Por exemplo, no caso da energização do transformador no zero da tensão, não haveria a imposição de um degrau de tensão aos enrolamentos do mesmo, eliminando, portanto, as interações de alta frequência entre o sistema elétrico e o transformador.  Isto mostra mais uma vantagem da utilização do chaveamento controlado na operação de Sistemas Elétricos de Potência.</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Respostas ao Relatório Especial Prévio - REP</a:t>
            </a:r>
          </a:p>
        </p:txBody>
      </p:sp>
      <p:sp>
        <p:nvSpPr>
          <p:cNvPr id="38915" name="Rectangle 1"/>
          <p:cNvSpPr>
            <a:spLocks noChangeArrowheads="1"/>
          </p:cNvSpPr>
          <p:nvPr/>
        </p:nvSpPr>
        <p:spPr bwMode="auto">
          <a:xfrm>
            <a:off x="520700" y="1987550"/>
            <a:ext cx="7899400" cy="1816100"/>
          </a:xfrm>
          <a:prstGeom prst="rect">
            <a:avLst/>
          </a:prstGeom>
          <a:noFill/>
          <a:ln w="9525">
            <a:noFill/>
            <a:miter lim="800000"/>
            <a:headEnd/>
            <a:tailEnd/>
          </a:ln>
        </p:spPr>
        <p:txBody>
          <a:bodyPr anchor="ctr">
            <a:spAutoFit/>
          </a:bodyPr>
          <a:lstStyle/>
          <a:p>
            <a:r>
              <a:rPr lang="pt-BR" sz="1600" b="1">
                <a:latin typeface="Tahoma" pitchFamily="34" charset="0"/>
                <a:cs typeface="Tahoma" pitchFamily="34" charset="0"/>
              </a:rPr>
              <a:t>Pergunta 03</a:t>
            </a:r>
          </a:p>
          <a:p>
            <a:r>
              <a:rPr lang="pt-BR" sz="1600" b="1">
                <a:latin typeface="Tahoma" pitchFamily="34" charset="0"/>
                <a:cs typeface="Tahoma" pitchFamily="34" charset="0"/>
              </a:rPr>
              <a:t>a despeito das inegáveis vantagens da aplicação de chaveamento controlado para mitigação de transitórios em Sistemas Elétricos de Potência, cabe uma preocupação do ponto de vista da durabilidade/confiabilidade do dispositivo em si. Existe alguma avaliação (positiva ou negativa) a apresentar quanto à confiabilidade/durabilidade dos dispositivos de chaveamento controlado já em uso nas empresas?</a:t>
            </a:r>
          </a:p>
        </p:txBody>
      </p:sp>
      <p:sp>
        <p:nvSpPr>
          <p:cNvPr id="38916" name="Rectangle 2"/>
          <p:cNvSpPr>
            <a:spLocks noChangeArrowheads="1"/>
          </p:cNvSpPr>
          <p:nvPr/>
        </p:nvSpPr>
        <p:spPr bwMode="auto">
          <a:xfrm>
            <a:off x="622300" y="3833813"/>
            <a:ext cx="7442200" cy="2060575"/>
          </a:xfrm>
          <a:prstGeom prst="rect">
            <a:avLst/>
          </a:prstGeom>
          <a:noFill/>
          <a:ln w="9525">
            <a:noFill/>
            <a:miter lim="800000"/>
            <a:headEnd/>
            <a:tailEnd/>
          </a:ln>
        </p:spPr>
        <p:txBody>
          <a:bodyPr anchor="ctr">
            <a:spAutoFit/>
          </a:bodyPr>
          <a:lstStyle/>
          <a:p>
            <a:r>
              <a:rPr lang="pt-BR" sz="1600" b="1">
                <a:solidFill>
                  <a:srgbClr val="FF0000"/>
                </a:solidFill>
                <a:latin typeface="Tahoma" pitchFamily="34" charset="0"/>
                <a:cs typeface="Tahoma" pitchFamily="34" charset="0"/>
              </a:rPr>
              <a:t>Os dispositivos utilizados para controlar os disjuntores que manobram os equipamentos de alta tensão são semelhantes aos relés e controladores lógicos programáveis normalmente utilizados na operação de sistemas elétricos de potência. Considera-se, portanto, que eles tenham a mesma durabilidade e confiabilidade, sendo importante a existência de uma reserva técnica natural de componentes que assegure a continuidade do serviço.</a:t>
            </a:r>
          </a:p>
          <a:p>
            <a:pPr eaLnBrk="0" hangingPunct="0"/>
            <a:endParaRPr lang="pt-BR" sz="1600" b="1">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ChangeArrowheads="1"/>
          </p:cNvSpPr>
          <p:nvPr/>
        </p:nvSpPr>
        <p:spPr bwMode="auto">
          <a:xfrm>
            <a:off x="4724400" y="5688013"/>
            <a:ext cx="3546475" cy="492125"/>
          </a:xfrm>
          <a:prstGeom prst="rect">
            <a:avLst/>
          </a:prstGeom>
          <a:noFill/>
          <a:ln w="9525">
            <a:noFill/>
            <a:miter lim="800000"/>
            <a:headEnd/>
            <a:tailEnd/>
          </a:ln>
        </p:spPr>
        <p:txBody>
          <a:bodyPr lIns="0" tIns="0" rIns="0" bIns="0">
            <a:spAutoFit/>
          </a:bodyPr>
          <a:lstStyle/>
          <a:p>
            <a:pPr algn="ctr" eaLnBrk="0" hangingPunct="0"/>
            <a:r>
              <a:rPr lang="en-US" sz="1600" b="1">
                <a:solidFill>
                  <a:schemeClr val="tx2"/>
                </a:solidFill>
                <a:latin typeface="Tahoma" pitchFamily="34" charset="0"/>
                <a:cs typeface="Tahoma" pitchFamily="34" charset="0"/>
              </a:rPr>
              <a:t>Instante para liberação da ordem para fechamento do disjuntor</a:t>
            </a:r>
          </a:p>
        </p:txBody>
      </p:sp>
      <p:sp>
        <p:nvSpPr>
          <p:cNvPr id="259075" name="Line 3"/>
          <p:cNvSpPr>
            <a:spLocks noChangeShapeType="1"/>
          </p:cNvSpPr>
          <p:nvPr/>
        </p:nvSpPr>
        <p:spPr bwMode="auto">
          <a:xfrm>
            <a:off x="3825875" y="4416425"/>
            <a:ext cx="2597150" cy="0"/>
          </a:xfrm>
          <a:prstGeom prst="line">
            <a:avLst/>
          </a:prstGeom>
          <a:noFill/>
          <a:ln w="38100">
            <a:solidFill>
              <a:schemeClr val="tx2"/>
            </a:solidFill>
            <a:round/>
            <a:headEnd type="stealth" w="med" len="med"/>
            <a:tailEnd type="stealth" w="med" len="med"/>
          </a:ln>
        </p:spPr>
        <p:txBody>
          <a:bodyPr wrap="none" anchor="ctr"/>
          <a:lstStyle/>
          <a:p>
            <a:endParaRPr lang="pt-BR"/>
          </a:p>
        </p:txBody>
      </p:sp>
      <p:sp>
        <p:nvSpPr>
          <p:cNvPr id="259076" name="Rectangle 4"/>
          <p:cNvSpPr>
            <a:spLocks noChangeArrowheads="1"/>
          </p:cNvSpPr>
          <p:nvPr/>
        </p:nvSpPr>
        <p:spPr bwMode="auto">
          <a:xfrm>
            <a:off x="3822700" y="4181475"/>
            <a:ext cx="2676525" cy="184150"/>
          </a:xfrm>
          <a:prstGeom prst="rect">
            <a:avLst/>
          </a:prstGeom>
          <a:noFill/>
          <a:ln w="9525">
            <a:solidFill>
              <a:schemeClr val="tx2"/>
            </a:solidFill>
            <a:miter lim="800000"/>
            <a:headEnd/>
            <a:tailEnd/>
          </a:ln>
        </p:spPr>
        <p:txBody>
          <a:bodyPr wrap="none" lIns="92075" tIns="0" rIns="92075" bIns="0">
            <a:spAutoFit/>
          </a:bodyPr>
          <a:lstStyle/>
          <a:p>
            <a:pPr algn="ctr" eaLnBrk="0" hangingPunct="0"/>
            <a:r>
              <a:rPr lang="en-US" sz="1200" b="1">
                <a:solidFill>
                  <a:schemeClr val="tx2"/>
                </a:solidFill>
                <a:latin typeface="Tahoma" pitchFamily="34" charset="0"/>
                <a:cs typeface="Tahoma" pitchFamily="34" charset="0"/>
              </a:rPr>
              <a:t>Tempo de operação do disjuntor</a:t>
            </a:r>
          </a:p>
        </p:txBody>
      </p:sp>
      <p:sp>
        <p:nvSpPr>
          <p:cNvPr id="259077" name="Rectangle 5"/>
          <p:cNvSpPr>
            <a:spLocks noChangeArrowheads="1"/>
          </p:cNvSpPr>
          <p:nvPr/>
        </p:nvSpPr>
        <p:spPr bwMode="auto">
          <a:xfrm>
            <a:off x="3925888" y="4727575"/>
            <a:ext cx="3013075" cy="246063"/>
          </a:xfrm>
          <a:prstGeom prst="rect">
            <a:avLst/>
          </a:prstGeom>
          <a:noFill/>
          <a:ln w="9525">
            <a:noFill/>
            <a:miter lim="800000"/>
            <a:headEnd/>
            <a:tailEnd/>
          </a:ln>
        </p:spPr>
        <p:txBody>
          <a:bodyPr wrap="none" lIns="92075" tIns="0" rIns="92075" bIns="0">
            <a:spAutoFit/>
          </a:bodyPr>
          <a:lstStyle/>
          <a:p>
            <a:pPr algn="ctr" eaLnBrk="0" hangingPunct="0"/>
            <a:r>
              <a:rPr lang="en-US" sz="1600" b="1">
                <a:solidFill>
                  <a:srgbClr val="FF6600"/>
                </a:solidFill>
                <a:latin typeface="Tahoma" pitchFamily="34" charset="0"/>
                <a:cs typeface="Tahoma" pitchFamily="34" charset="0"/>
              </a:rPr>
              <a:t>Tempo de atraso  calculado</a:t>
            </a:r>
          </a:p>
        </p:txBody>
      </p:sp>
      <p:sp>
        <p:nvSpPr>
          <p:cNvPr id="259078" name="Rectangle 6"/>
          <p:cNvSpPr>
            <a:spLocks noChangeArrowheads="1"/>
          </p:cNvSpPr>
          <p:nvPr/>
        </p:nvSpPr>
        <p:spPr bwMode="auto">
          <a:xfrm>
            <a:off x="4156075" y="1627188"/>
            <a:ext cx="2065338" cy="493712"/>
          </a:xfrm>
          <a:prstGeom prst="rect">
            <a:avLst/>
          </a:prstGeom>
          <a:noFill/>
          <a:ln w="9525">
            <a:noFill/>
            <a:miter lim="800000"/>
            <a:headEnd/>
            <a:tailEnd/>
          </a:ln>
        </p:spPr>
        <p:txBody>
          <a:bodyPr lIns="0" tIns="0" rIns="0" bIns="0">
            <a:spAutoFit/>
          </a:bodyPr>
          <a:lstStyle/>
          <a:p>
            <a:pPr algn="ctr" eaLnBrk="0" hangingPunct="0"/>
            <a:r>
              <a:rPr lang="en-US" sz="1600" b="1">
                <a:solidFill>
                  <a:srgbClr val="FF0000"/>
                </a:solidFill>
                <a:latin typeface="Tahoma" pitchFamily="34" charset="0"/>
                <a:cs typeface="Tahoma" pitchFamily="34" charset="0"/>
              </a:rPr>
              <a:t>Instante randômico de chaveamento</a:t>
            </a:r>
          </a:p>
        </p:txBody>
      </p:sp>
      <p:grpSp>
        <p:nvGrpSpPr>
          <p:cNvPr id="2" name="Group 7"/>
          <p:cNvGrpSpPr>
            <a:grpSpLocks/>
          </p:cNvGrpSpPr>
          <p:nvPr/>
        </p:nvGrpSpPr>
        <p:grpSpPr bwMode="auto">
          <a:xfrm>
            <a:off x="457200" y="4683125"/>
            <a:ext cx="3359150" cy="509588"/>
            <a:chOff x="0" y="2840"/>
            <a:chExt cx="2348" cy="321"/>
          </a:xfrm>
        </p:grpSpPr>
        <p:sp>
          <p:nvSpPr>
            <p:cNvPr id="8579" name="Line 8"/>
            <p:cNvSpPr>
              <a:spLocks noChangeShapeType="1"/>
            </p:cNvSpPr>
            <p:nvPr/>
          </p:nvSpPr>
          <p:spPr bwMode="auto">
            <a:xfrm flipH="1">
              <a:off x="0" y="2840"/>
              <a:ext cx="2348" cy="1"/>
            </a:xfrm>
            <a:prstGeom prst="line">
              <a:avLst/>
            </a:prstGeom>
            <a:noFill/>
            <a:ln w="28575">
              <a:solidFill>
                <a:schemeClr val="tx1"/>
              </a:solidFill>
              <a:prstDash val="sysDot"/>
              <a:round/>
              <a:headEnd type="triangle" w="med" len="med"/>
              <a:tailEnd type="none" w="sm" len="sm"/>
            </a:ln>
          </p:spPr>
          <p:txBody>
            <a:bodyPr wrap="none" anchor="ctr"/>
            <a:lstStyle/>
            <a:p>
              <a:endParaRPr lang="pt-BR"/>
            </a:p>
          </p:txBody>
        </p:sp>
        <p:sp>
          <p:nvSpPr>
            <p:cNvPr id="8580" name="Rectangle 9"/>
            <p:cNvSpPr>
              <a:spLocks noChangeArrowheads="1"/>
            </p:cNvSpPr>
            <p:nvPr/>
          </p:nvSpPr>
          <p:spPr bwMode="auto">
            <a:xfrm>
              <a:off x="107" y="2851"/>
              <a:ext cx="1795" cy="310"/>
            </a:xfrm>
            <a:prstGeom prst="rect">
              <a:avLst/>
            </a:prstGeom>
            <a:noFill/>
            <a:ln w="9525">
              <a:noFill/>
              <a:miter lim="800000"/>
              <a:headEnd/>
              <a:tailEnd/>
            </a:ln>
          </p:spPr>
          <p:txBody>
            <a:bodyPr lIns="92075" tIns="0" rIns="92075" bIns="0">
              <a:spAutoFit/>
            </a:bodyPr>
            <a:lstStyle/>
            <a:p>
              <a:pPr algn="ctr" eaLnBrk="0" hangingPunct="0"/>
              <a:r>
                <a:rPr lang="en-US" sz="1600" b="1">
                  <a:latin typeface="Tahoma" pitchFamily="34" charset="0"/>
                  <a:cs typeface="Tahoma" pitchFamily="34" charset="0"/>
                </a:rPr>
                <a:t>Análise de um sinal contínuo (referência)</a:t>
              </a:r>
            </a:p>
          </p:txBody>
        </p:sp>
      </p:grpSp>
      <p:sp>
        <p:nvSpPr>
          <p:cNvPr id="259082" name="Rectangle 10"/>
          <p:cNvSpPr>
            <a:spLocks noChangeArrowheads="1"/>
          </p:cNvSpPr>
          <p:nvPr/>
        </p:nvSpPr>
        <p:spPr bwMode="auto">
          <a:xfrm>
            <a:off x="6969125" y="1573213"/>
            <a:ext cx="2105025" cy="492125"/>
          </a:xfrm>
          <a:prstGeom prst="rect">
            <a:avLst/>
          </a:prstGeom>
          <a:noFill/>
          <a:ln w="9525">
            <a:noFill/>
            <a:miter lim="800000"/>
            <a:headEnd/>
            <a:tailEnd/>
          </a:ln>
        </p:spPr>
        <p:txBody>
          <a:bodyPr lIns="0" tIns="0" rIns="0" bIns="0">
            <a:spAutoFit/>
          </a:bodyPr>
          <a:lstStyle/>
          <a:p>
            <a:pPr algn="ctr" eaLnBrk="0" hangingPunct="0"/>
            <a:r>
              <a:rPr lang="en-US" sz="1600" b="1">
                <a:solidFill>
                  <a:srgbClr val="00963C"/>
                </a:solidFill>
                <a:latin typeface="Tahoma" pitchFamily="34" charset="0"/>
                <a:cs typeface="Tahoma" pitchFamily="34" charset="0"/>
              </a:rPr>
              <a:t>Instante ótimo para o chaveamento</a:t>
            </a:r>
          </a:p>
        </p:txBody>
      </p:sp>
      <p:sp>
        <p:nvSpPr>
          <p:cNvPr id="259083" name="Rectangle 11"/>
          <p:cNvSpPr>
            <a:spLocks noChangeArrowheads="1"/>
          </p:cNvSpPr>
          <p:nvPr/>
        </p:nvSpPr>
        <p:spPr bwMode="auto">
          <a:xfrm>
            <a:off x="331788" y="1558925"/>
            <a:ext cx="2868612" cy="492125"/>
          </a:xfrm>
          <a:prstGeom prst="rect">
            <a:avLst/>
          </a:prstGeom>
          <a:noFill/>
          <a:ln w="9525">
            <a:noFill/>
            <a:miter lim="800000"/>
            <a:headEnd/>
            <a:tailEnd/>
          </a:ln>
        </p:spPr>
        <p:txBody>
          <a:bodyPr lIns="0" tIns="0" rIns="0" bIns="0">
            <a:spAutoFit/>
          </a:bodyPr>
          <a:lstStyle/>
          <a:p>
            <a:pPr algn="ctr" eaLnBrk="0" hangingPunct="0"/>
            <a:r>
              <a:rPr lang="en-US" sz="1600" b="1">
                <a:latin typeface="Tahoma" pitchFamily="34" charset="0"/>
                <a:cs typeface="Tahoma" pitchFamily="34" charset="0"/>
              </a:rPr>
              <a:t>Instante randômico do comando de chaveamento</a:t>
            </a:r>
          </a:p>
        </p:txBody>
      </p:sp>
      <p:sp>
        <p:nvSpPr>
          <p:cNvPr id="8202" name="Line 12"/>
          <p:cNvSpPr>
            <a:spLocks noChangeShapeType="1"/>
          </p:cNvSpPr>
          <p:nvPr/>
        </p:nvSpPr>
        <p:spPr bwMode="auto">
          <a:xfrm>
            <a:off x="509588" y="3132138"/>
            <a:ext cx="8253412" cy="0"/>
          </a:xfrm>
          <a:prstGeom prst="line">
            <a:avLst/>
          </a:prstGeom>
          <a:noFill/>
          <a:ln w="12700">
            <a:solidFill>
              <a:schemeClr val="tx1"/>
            </a:solidFill>
            <a:round/>
            <a:headEnd type="none" w="sm" len="sm"/>
            <a:tailEnd type="none" w="sm" len="sm"/>
          </a:ln>
        </p:spPr>
        <p:txBody>
          <a:bodyPr wrap="none" anchor="ctr"/>
          <a:lstStyle/>
          <a:p>
            <a:endParaRPr lang="pt-BR"/>
          </a:p>
        </p:txBody>
      </p:sp>
      <p:grpSp>
        <p:nvGrpSpPr>
          <p:cNvPr id="8203" name="Group 13"/>
          <p:cNvGrpSpPr>
            <a:grpSpLocks/>
          </p:cNvGrpSpPr>
          <p:nvPr/>
        </p:nvGrpSpPr>
        <p:grpSpPr bwMode="auto">
          <a:xfrm>
            <a:off x="506413" y="2468563"/>
            <a:ext cx="8240712" cy="1363662"/>
            <a:chOff x="142" y="1400"/>
            <a:chExt cx="5463" cy="904"/>
          </a:xfrm>
        </p:grpSpPr>
        <p:sp>
          <p:nvSpPr>
            <p:cNvPr id="8224" name="Line 14"/>
            <p:cNvSpPr>
              <a:spLocks noChangeShapeType="1"/>
            </p:cNvSpPr>
            <p:nvPr/>
          </p:nvSpPr>
          <p:spPr bwMode="auto">
            <a:xfrm flipV="1">
              <a:off x="2974" y="1795"/>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25" name="Freeform 15"/>
            <p:cNvSpPr>
              <a:spLocks/>
            </p:cNvSpPr>
            <p:nvPr/>
          </p:nvSpPr>
          <p:spPr bwMode="auto">
            <a:xfrm>
              <a:off x="2988" y="1753"/>
              <a:ext cx="21" cy="43"/>
            </a:xfrm>
            <a:custGeom>
              <a:avLst/>
              <a:gdLst>
                <a:gd name="T0" fmla="*/ 0 w 21"/>
                <a:gd name="T1" fmla="*/ 33 h 54"/>
                <a:gd name="T2" fmla="*/ 7 w 21"/>
                <a:gd name="T3" fmla="*/ 14 h 54"/>
                <a:gd name="T4" fmla="*/ 20 w 21"/>
                <a:gd name="T5" fmla="*/ 0 h 54"/>
                <a:gd name="T6" fmla="*/ 0 60000 65536"/>
                <a:gd name="T7" fmla="*/ 0 60000 65536"/>
                <a:gd name="T8" fmla="*/ 0 60000 65536"/>
                <a:gd name="T9" fmla="*/ 0 w 21"/>
                <a:gd name="T10" fmla="*/ 0 h 54"/>
                <a:gd name="T11" fmla="*/ 21 w 21"/>
                <a:gd name="T12" fmla="*/ 54 h 54"/>
              </a:gdLst>
              <a:ahLst/>
              <a:cxnLst>
                <a:cxn ang="T6">
                  <a:pos x="T0" y="T1"/>
                </a:cxn>
                <a:cxn ang="T7">
                  <a:pos x="T2" y="T3"/>
                </a:cxn>
                <a:cxn ang="T8">
                  <a:pos x="T4" y="T5"/>
                </a:cxn>
              </a:cxnLst>
              <a:rect l="T9" t="T10" r="T11" b="T12"/>
              <a:pathLst>
                <a:path w="21" h="54">
                  <a:moveTo>
                    <a:pt x="0" y="53"/>
                  </a:moveTo>
                  <a:lnTo>
                    <a:pt x="7"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26" name="Line 16"/>
            <p:cNvSpPr>
              <a:spLocks noChangeShapeType="1"/>
            </p:cNvSpPr>
            <p:nvPr/>
          </p:nvSpPr>
          <p:spPr bwMode="auto">
            <a:xfrm flipV="1">
              <a:off x="3008" y="1706"/>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27" name="Line 17"/>
            <p:cNvSpPr>
              <a:spLocks noChangeShapeType="1"/>
            </p:cNvSpPr>
            <p:nvPr/>
          </p:nvSpPr>
          <p:spPr bwMode="auto">
            <a:xfrm flipV="1">
              <a:off x="3022" y="166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28" name="Freeform 18"/>
            <p:cNvSpPr>
              <a:spLocks/>
            </p:cNvSpPr>
            <p:nvPr/>
          </p:nvSpPr>
          <p:spPr bwMode="auto">
            <a:xfrm>
              <a:off x="3035" y="1630"/>
              <a:ext cx="21" cy="36"/>
            </a:xfrm>
            <a:custGeom>
              <a:avLst/>
              <a:gdLst>
                <a:gd name="T0" fmla="*/ 0 w 21"/>
                <a:gd name="T1" fmla="*/ 27 h 46"/>
                <a:gd name="T2" fmla="*/ 6 w 21"/>
                <a:gd name="T3" fmla="*/ 14 h 46"/>
                <a:gd name="T4" fmla="*/ 20 w 21"/>
                <a:gd name="T5" fmla="*/ 0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45"/>
                  </a:moveTo>
                  <a:lnTo>
                    <a:pt x="6"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29" name="Freeform 19"/>
            <p:cNvSpPr>
              <a:spLocks/>
            </p:cNvSpPr>
            <p:nvPr/>
          </p:nvSpPr>
          <p:spPr bwMode="auto">
            <a:xfrm>
              <a:off x="3055" y="1589"/>
              <a:ext cx="18" cy="42"/>
            </a:xfrm>
            <a:custGeom>
              <a:avLst/>
              <a:gdLst>
                <a:gd name="T0" fmla="*/ 0 w 18"/>
                <a:gd name="T1" fmla="*/ 32 h 53"/>
                <a:gd name="T2" fmla="*/ 9 w 18"/>
                <a:gd name="T3" fmla="*/ 13 h 53"/>
                <a:gd name="T4" fmla="*/ 17 w 18"/>
                <a:gd name="T5" fmla="*/ 0 h 53"/>
                <a:gd name="T6" fmla="*/ 0 60000 65536"/>
                <a:gd name="T7" fmla="*/ 0 60000 65536"/>
                <a:gd name="T8" fmla="*/ 0 60000 65536"/>
                <a:gd name="T9" fmla="*/ 0 w 18"/>
                <a:gd name="T10" fmla="*/ 0 h 53"/>
                <a:gd name="T11" fmla="*/ 18 w 18"/>
                <a:gd name="T12" fmla="*/ 53 h 53"/>
              </a:gdLst>
              <a:ahLst/>
              <a:cxnLst>
                <a:cxn ang="T6">
                  <a:pos x="T0" y="T1"/>
                </a:cxn>
                <a:cxn ang="T7">
                  <a:pos x="T2" y="T3"/>
                </a:cxn>
                <a:cxn ang="T8">
                  <a:pos x="T4" y="T5"/>
                </a:cxn>
              </a:cxnLst>
              <a:rect l="T9" t="T10" r="T11" b="T12"/>
              <a:pathLst>
                <a:path w="18" h="53">
                  <a:moveTo>
                    <a:pt x="0" y="52"/>
                  </a:moveTo>
                  <a:lnTo>
                    <a:pt x="9" y="22"/>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0" name="Line 20"/>
            <p:cNvSpPr>
              <a:spLocks noChangeShapeType="1"/>
            </p:cNvSpPr>
            <p:nvPr/>
          </p:nvSpPr>
          <p:spPr bwMode="auto">
            <a:xfrm flipV="1">
              <a:off x="3069" y="1553"/>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31" name="Freeform 21"/>
            <p:cNvSpPr>
              <a:spLocks/>
            </p:cNvSpPr>
            <p:nvPr/>
          </p:nvSpPr>
          <p:spPr bwMode="auto">
            <a:xfrm>
              <a:off x="3082" y="1524"/>
              <a:ext cx="22" cy="30"/>
            </a:xfrm>
            <a:custGeom>
              <a:avLst/>
              <a:gdLst>
                <a:gd name="T0" fmla="*/ 0 w 22"/>
                <a:gd name="T1" fmla="*/ 22 h 39"/>
                <a:gd name="T2" fmla="*/ 7 w 22"/>
                <a:gd name="T3" fmla="*/ 9 h 39"/>
                <a:gd name="T4" fmla="*/ 21 w 22"/>
                <a:gd name="T5" fmla="*/ 0 h 39"/>
                <a:gd name="T6" fmla="*/ 0 60000 65536"/>
                <a:gd name="T7" fmla="*/ 0 60000 65536"/>
                <a:gd name="T8" fmla="*/ 0 60000 65536"/>
                <a:gd name="T9" fmla="*/ 0 w 22"/>
                <a:gd name="T10" fmla="*/ 0 h 39"/>
                <a:gd name="T11" fmla="*/ 22 w 22"/>
                <a:gd name="T12" fmla="*/ 39 h 39"/>
              </a:gdLst>
              <a:ahLst/>
              <a:cxnLst>
                <a:cxn ang="T6">
                  <a:pos x="T0" y="T1"/>
                </a:cxn>
                <a:cxn ang="T7">
                  <a:pos x="T2" y="T3"/>
                </a:cxn>
                <a:cxn ang="T8">
                  <a:pos x="T4" y="T5"/>
                </a:cxn>
              </a:cxnLst>
              <a:rect l="T9" t="T10" r="T11" b="T12"/>
              <a:pathLst>
                <a:path w="22" h="39">
                  <a:moveTo>
                    <a:pt x="0" y="38"/>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2" name="Line 22"/>
            <p:cNvSpPr>
              <a:spLocks noChangeShapeType="1"/>
            </p:cNvSpPr>
            <p:nvPr/>
          </p:nvSpPr>
          <p:spPr bwMode="auto">
            <a:xfrm flipV="1">
              <a:off x="3103" y="1494"/>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33" name="Freeform 23"/>
            <p:cNvSpPr>
              <a:spLocks/>
            </p:cNvSpPr>
            <p:nvPr/>
          </p:nvSpPr>
          <p:spPr bwMode="auto">
            <a:xfrm>
              <a:off x="3116" y="1465"/>
              <a:ext cx="18" cy="30"/>
            </a:xfrm>
            <a:custGeom>
              <a:avLst/>
              <a:gdLst>
                <a:gd name="T0" fmla="*/ 0 w 18"/>
                <a:gd name="T1" fmla="*/ 22 h 39"/>
                <a:gd name="T2" fmla="*/ 7 w 18"/>
                <a:gd name="T3" fmla="*/ 9 h 39"/>
                <a:gd name="T4" fmla="*/ 17 w 18"/>
                <a:gd name="T5" fmla="*/ 0 h 39"/>
                <a:gd name="T6" fmla="*/ 0 60000 65536"/>
                <a:gd name="T7" fmla="*/ 0 60000 65536"/>
                <a:gd name="T8" fmla="*/ 0 60000 65536"/>
                <a:gd name="T9" fmla="*/ 0 w 18"/>
                <a:gd name="T10" fmla="*/ 0 h 39"/>
                <a:gd name="T11" fmla="*/ 18 w 18"/>
                <a:gd name="T12" fmla="*/ 39 h 39"/>
              </a:gdLst>
              <a:ahLst/>
              <a:cxnLst>
                <a:cxn ang="T6">
                  <a:pos x="T0" y="T1"/>
                </a:cxn>
                <a:cxn ang="T7">
                  <a:pos x="T2" y="T3"/>
                </a:cxn>
                <a:cxn ang="T8">
                  <a:pos x="T4" y="T5"/>
                </a:cxn>
              </a:cxnLst>
              <a:rect l="T9" t="T10" r="T11" b="T12"/>
              <a:pathLst>
                <a:path w="18" h="39">
                  <a:moveTo>
                    <a:pt x="0" y="38"/>
                  </a:moveTo>
                  <a:lnTo>
                    <a:pt x="7" y="15"/>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4" name="Freeform 24"/>
            <p:cNvSpPr>
              <a:spLocks/>
            </p:cNvSpPr>
            <p:nvPr/>
          </p:nvSpPr>
          <p:spPr bwMode="auto">
            <a:xfrm>
              <a:off x="3130" y="1447"/>
              <a:ext cx="21" cy="18"/>
            </a:xfrm>
            <a:custGeom>
              <a:avLst/>
              <a:gdLst>
                <a:gd name="T0" fmla="*/ 0 w 21"/>
                <a:gd name="T1" fmla="*/ 13 h 23"/>
                <a:gd name="T2" fmla="*/ 6 w 21"/>
                <a:gd name="T3" fmla="*/ 4 h 23"/>
                <a:gd name="T4" fmla="*/ 20 w 21"/>
                <a:gd name="T5" fmla="*/ 0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22"/>
                  </a:moveTo>
                  <a:lnTo>
                    <a:pt x="6" y="7"/>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5" name="Line 25"/>
            <p:cNvSpPr>
              <a:spLocks noChangeShapeType="1"/>
            </p:cNvSpPr>
            <p:nvPr/>
          </p:nvSpPr>
          <p:spPr bwMode="auto">
            <a:xfrm flipV="1">
              <a:off x="3150" y="1429"/>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36" name="Freeform 26"/>
            <p:cNvSpPr>
              <a:spLocks/>
            </p:cNvSpPr>
            <p:nvPr/>
          </p:nvSpPr>
          <p:spPr bwMode="auto">
            <a:xfrm>
              <a:off x="3163" y="1412"/>
              <a:ext cx="18" cy="18"/>
            </a:xfrm>
            <a:custGeom>
              <a:avLst/>
              <a:gdLst>
                <a:gd name="T0" fmla="*/ 0 w 18"/>
                <a:gd name="T1" fmla="*/ 13 h 23"/>
                <a:gd name="T2" fmla="*/ 9 w 18"/>
                <a:gd name="T3" fmla="*/ 5 h 23"/>
                <a:gd name="T4" fmla="*/ 17 w 18"/>
                <a:gd name="T5" fmla="*/ 0 h 23"/>
                <a:gd name="T6" fmla="*/ 0 60000 65536"/>
                <a:gd name="T7" fmla="*/ 0 60000 65536"/>
                <a:gd name="T8" fmla="*/ 0 60000 65536"/>
                <a:gd name="T9" fmla="*/ 0 w 18"/>
                <a:gd name="T10" fmla="*/ 0 h 23"/>
                <a:gd name="T11" fmla="*/ 18 w 18"/>
                <a:gd name="T12" fmla="*/ 23 h 23"/>
              </a:gdLst>
              <a:ahLst/>
              <a:cxnLst>
                <a:cxn ang="T6">
                  <a:pos x="T0" y="T1"/>
                </a:cxn>
                <a:cxn ang="T7">
                  <a:pos x="T2" y="T3"/>
                </a:cxn>
                <a:cxn ang="T8">
                  <a:pos x="T4" y="T5"/>
                </a:cxn>
              </a:cxnLst>
              <a:rect l="T9" t="T10" r="T11" b="T12"/>
              <a:pathLst>
                <a:path w="18" h="23">
                  <a:moveTo>
                    <a:pt x="0" y="22"/>
                  </a:moveTo>
                  <a:lnTo>
                    <a:pt x="9" y="8"/>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7" name="Freeform 27"/>
            <p:cNvSpPr>
              <a:spLocks/>
            </p:cNvSpPr>
            <p:nvPr/>
          </p:nvSpPr>
          <p:spPr bwMode="auto">
            <a:xfrm>
              <a:off x="3177" y="1406"/>
              <a:ext cx="21" cy="14"/>
            </a:xfrm>
            <a:custGeom>
              <a:avLst/>
              <a:gdLst>
                <a:gd name="T0" fmla="*/ 0 w 21"/>
                <a:gd name="T1" fmla="*/ 11 h 17"/>
                <a:gd name="T2" fmla="*/ 7 w 21"/>
                <a:gd name="T3" fmla="*/ 0 h 17"/>
                <a:gd name="T4" fmla="*/ 20 w 21"/>
                <a:gd name="T5" fmla="*/ 0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16"/>
                  </a:moveTo>
                  <a:lnTo>
                    <a:pt x="7"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38" name="Line 28"/>
            <p:cNvSpPr>
              <a:spLocks noChangeShapeType="1"/>
            </p:cNvSpPr>
            <p:nvPr/>
          </p:nvSpPr>
          <p:spPr bwMode="auto">
            <a:xfrm flipV="1">
              <a:off x="3197" y="1400"/>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39" name="Line 29"/>
            <p:cNvSpPr>
              <a:spLocks noChangeShapeType="1"/>
            </p:cNvSpPr>
            <p:nvPr/>
          </p:nvSpPr>
          <p:spPr bwMode="auto">
            <a:xfrm>
              <a:off x="3211" y="1400"/>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40" name="Freeform 30"/>
            <p:cNvSpPr>
              <a:spLocks/>
            </p:cNvSpPr>
            <p:nvPr/>
          </p:nvSpPr>
          <p:spPr bwMode="auto">
            <a:xfrm>
              <a:off x="3224" y="1400"/>
              <a:ext cx="21" cy="1"/>
            </a:xfrm>
            <a:custGeom>
              <a:avLst/>
              <a:gdLst>
                <a:gd name="T0" fmla="*/ 0 w 21"/>
                <a:gd name="T1" fmla="*/ 0 h 1"/>
                <a:gd name="T2" fmla="*/ 6 w 21"/>
                <a:gd name="T3" fmla="*/ 0 h 1"/>
                <a:gd name="T4" fmla="*/ 20 w 21"/>
                <a:gd name="T5" fmla="*/ 0 h 1"/>
                <a:gd name="T6" fmla="*/ 0 60000 65536"/>
                <a:gd name="T7" fmla="*/ 0 60000 65536"/>
                <a:gd name="T8" fmla="*/ 0 60000 65536"/>
                <a:gd name="T9" fmla="*/ 0 w 21"/>
                <a:gd name="T10" fmla="*/ 0 h 1"/>
                <a:gd name="T11" fmla="*/ 21 w 21"/>
                <a:gd name="T12" fmla="*/ 1 h 1"/>
              </a:gdLst>
              <a:ahLst/>
              <a:cxnLst>
                <a:cxn ang="T6">
                  <a:pos x="T0" y="T1"/>
                </a:cxn>
                <a:cxn ang="T7">
                  <a:pos x="T2" y="T3"/>
                </a:cxn>
                <a:cxn ang="T8">
                  <a:pos x="T4" y="T5"/>
                </a:cxn>
              </a:cxnLst>
              <a:rect l="T9" t="T10" r="T11" b="T12"/>
              <a:pathLst>
                <a:path w="21" h="1">
                  <a:moveTo>
                    <a:pt x="0" y="0"/>
                  </a:moveTo>
                  <a:lnTo>
                    <a:pt x="6"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41" name="Line 31"/>
            <p:cNvSpPr>
              <a:spLocks noChangeShapeType="1"/>
            </p:cNvSpPr>
            <p:nvPr/>
          </p:nvSpPr>
          <p:spPr bwMode="auto">
            <a:xfrm>
              <a:off x="3244" y="1400"/>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42" name="Freeform 32"/>
            <p:cNvSpPr>
              <a:spLocks/>
            </p:cNvSpPr>
            <p:nvPr/>
          </p:nvSpPr>
          <p:spPr bwMode="auto">
            <a:xfrm>
              <a:off x="3258" y="1406"/>
              <a:ext cx="17" cy="18"/>
            </a:xfrm>
            <a:custGeom>
              <a:avLst/>
              <a:gdLst>
                <a:gd name="T0" fmla="*/ 0 w 17"/>
                <a:gd name="T1" fmla="*/ 0 h 23"/>
                <a:gd name="T2" fmla="*/ 8 w 17"/>
                <a:gd name="T3" fmla="*/ 4 h 23"/>
                <a:gd name="T4" fmla="*/ 16 w 17"/>
                <a:gd name="T5" fmla="*/ 13 h 23"/>
                <a:gd name="T6" fmla="*/ 0 60000 65536"/>
                <a:gd name="T7" fmla="*/ 0 60000 65536"/>
                <a:gd name="T8" fmla="*/ 0 60000 65536"/>
                <a:gd name="T9" fmla="*/ 0 w 17"/>
                <a:gd name="T10" fmla="*/ 0 h 23"/>
                <a:gd name="T11" fmla="*/ 17 w 17"/>
                <a:gd name="T12" fmla="*/ 23 h 23"/>
              </a:gdLst>
              <a:ahLst/>
              <a:cxnLst>
                <a:cxn ang="T6">
                  <a:pos x="T0" y="T1"/>
                </a:cxn>
                <a:cxn ang="T7">
                  <a:pos x="T2" y="T3"/>
                </a:cxn>
                <a:cxn ang="T8">
                  <a:pos x="T4" y="T5"/>
                </a:cxn>
              </a:cxnLst>
              <a:rect l="T9" t="T10" r="T11" b="T12"/>
              <a:pathLst>
                <a:path w="17" h="23">
                  <a:moveTo>
                    <a:pt x="0" y="0"/>
                  </a:moveTo>
                  <a:lnTo>
                    <a:pt x="8" y="7"/>
                  </a:lnTo>
                  <a:lnTo>
                    <a:pt x="16"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43" name="Freeform 33"/>
            <p:cNvSpPr>
              <a:spLocks/>
            </p:cNvSpPr>
            <p:nvPr/>
          </p:nvSpPr>
          <p:spPr bwMode="auto">
            <a:xfrm>
              <a:off x="3271" y="1424"/>
              <a:ext cx="22" cy="13"/>
            </a:xfrm>
            <a:custGeom>
              <a:avLst/>
              <a:gdLst>
                <a:gd name="T0" fmla="*/ 0 w 22"/>
                <a:gd name="T1" fmla="*/ 0 h 17"/>
                <a:gd name="T2" fmla="*/ 7 w 22"/>
                <a:gd name="T3" fmla="*/ 4 h 17"/>
                <a:gd name="T4" fmla="*/ 21 w 22"/>
                <a:gd name="T5" fmla="*/ 9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0"/>
                  </a:moveTo>
                  <a:lnTo>
                    <a:pt x="7" y="7"/>
                  </a:lnTo>
                  <a:lnTo>
                    <a:pt x="21"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44" name="Freeform 34"/>
            <p:cNvSpPr>
              <a:spLocks/>
            </p:cNvSpPr>
            <p:nvPr/>
          </p:nvSpPr>
          <p:spPr bwMode="auto">
            <a:xfrm>
              <a:off x="3292" y="1435"/>
              <a:ext cx="18" cy="25"/>
            </a:xfrm>
            <a:custGeom>
              <a:avLst/>
              <a:gdLst>
                <a:gd name="T0" fmla="*/ 0 w 18"/>
                <a:gd name="T1" fmla="*/ 0 h 31"/>
                <a:gd name="T2" fmla="*/ 7 w 18"/>
                <a:gd name="T3" fmla="*/ 10 h 31"/>
                <a:gd name="T4" fmla="*/ 17 w 18"/>
                <a:gd name="T5" fmla="*/ 19 h 31"/>
                <a:gd name="T6" fmla="*/ 0 60000 65536"/>
                <a:gd name="T7" fmla="*/ 0 60000 65536"/>
                <a:gd name="T8" fmla="*/ 0 60000 65536"/>
                <a:gd name="T9" fmla="*/ 0 w 18"/>
                <a:gd name="T10" fmla="*/ 0 h 31"/>
                <a:gd name="T11" fmla="*/ 18 w 18"/>
                <a:gd name="T12" fmla="*/ 31 h 31"/>
              </a:gdLst>
              <a:ahLst/>
              <a:cxnLst>
                <a:cxn ang="T6">
                  <a:pos x="T0" y="T1"/>
                </a:cxn>
                <a:cxn ang="T7">
                  <a:pos x="T2" y="T3"/>
                </a:cxn>
                <a:cxn ang="T8">
                  <a:pos x="T4" y="T5"/>
                </a:cxn>
              </a:cxnLst>
              <a:rect l="T9" t="T10" r="T11" b="T12"/>
              <a:pathLst>
                <a:path w="18" h="31">
                  <a:moveTo>
                    <a:pt x="0" y="0"/>
                  </a:moveTo>
                  <a:lnTo>
                    <a:pt x="7" y="15"/>
                  </a:lnTo>
                  <a:lnTo>
                    <a:pt x="17"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45" name="Line 35"/>
            <p:cNvSpPr>
              <a:spLocks noChangeShapeType="1"/>
            </p:cNvSpPr>
            <p:nvPr/>
          </p:nvSpPr>
          <p:spPr bwMode="auto">
            <a:xfrm>
              <a:off x="3305" y="1459"/>
              <a:ext cx="14"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46" name="Freeform 36"/>
            <p:cNvSpPr>
              <a:spLocks/>
            </p:cNvSpPr>
            <p:nvPr/>
          </p:nvSpPr>
          <p:spPr bwMode="auto">
            <a:xfrm>
              <a:off x="3319" y="1483"/>
              <a:ext cx="21" cy="30"/>
            </a:xfrm>
            <a:custGeom>
              <a:avLst/>
              <a:gdLst>
                <a:gd name="T0" fmla="*/ 0 w 21"/>
                <a:gd name="T1" fmla="*/ 0 h 38"/>
                <a:gd name="T2" fmla="*/ 6 w 21"/>
                <a:gd name="T3" fmla="*/ 9 h 38"/>
                <a:gd name="T4" fmla="*/ 20 w 21"/>
                <a:gd name="T5" fmla="*/ 23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0"/>
                  </a:moveTo>
                  <a:lnTo>
                    <a:pt x="6" y="15"/>
                  </a:lnTo>
                  <a:lnTo>
                    <a:pt x="20"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47" name="Line 37"/>
            <p:cNvSpPr>
              <a:spLocks noChangeShapeType="1"/>
            </p:cNvSpPr>
            <p:nvPr/>
          </p:nvSpPr>
          <p:spPr bwMode="auto">
            <a:xfrm>
              <a:off x="3339" y="1512"/>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48" name="Line 38"/>
            <p:cNvSpPr>
              <a:spLocks noChangeShapeType="1"/>
            </p:cNvSpPr>
            <p:nvPr/>
          </p:nvSpPr>
          <p:spPr bwMode="auto">
            <a:xfrm>
              <a:off x="3352" y="1542"/>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49" name="Freeform 39"/>
            <p:cNvSpPr>
              <a:spLocks/>
            </p:cNvSpPr>
            <p:nvPr/>
          </p:nvSpPr>
          <p:spPr bwMode="auto">
            <a:xfrm>
              <a:off x="3366" y="1577"/>
              <a:ext cx="21" cy="36"/>
            </a:xfrm>
            <a:custGeom>
              <a:avLst/>
              <a:gdLst>
                <a:gd name="T0" fmla="*/ 0 w 21"/>
                <a:gd name="T1" fmla="*/ 0 h 46"/>
                <a:gd name="T2" fmla="*/ 7 w 21"/>
                <a:gd name="T3" fmla="*/ 13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7" y="22"/>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50" name="Line 40"/>
            <p:cNvSpPr>
              <a:spLocks noChangeShapeType="1"/>
            </p:cNvSpPr>
            <p:nvPr/>
          </p:nvSpPr>
          <p:spPr bwMode="auto">
            <a:xfrm>
              <a:off x="3386" y="1612"/>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1" name="Line 41"/>
            <p:cNvSpPr>
              <a:spLocks noChangeShapeType="1"/>
            </p:cNvSpPr>
            <p:nvPr/>
          </p:nvSpPr>
          <p:spPr bwMode="auto">
            <a:xfrm>
              <a:off x="3400" y="1648"/>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2" name="Freeform 42"/>
            <p:cNvSpPr>
              <a:spLocks/>
            </p:cNvSpPr>
            <p:nvPr/>
          </p:nvSpPr>
          <p:spPr bwMode="auto">
            <a:xfrm>
              <a:off x="3413" y="1689"/>
              <a:ext cx="21" cy="48"/>
            </a:xfrm>
            <a:custGeom>
              <a:avLst/>
              <a:gdLst>
                <a:gd name="T0" fmla="*/ 0 w 21"/>
                <a:gd name="T1" fmla="*/ 0 h 61"/>
                <a:gd name="T2" fmla="*/ 6 w 21"/>
                <a:gd name="T3" fmla="*/ 19 h 61"/>
                <a:gd name="T4" fmla="*/ 20 w 21"/>
                <a:gd name="T5" fmla="*/ 37 h 61"/>
                <a:gd name="T6" fmla="*/ 0 60000 65536"/>
                <a:gd name="T7" fmla="*/ 0 60000 65536"/>
                <a:gd name="T8" fmla="*/ 0 60000 65536"/>
                <a:gd name="T9" fmla="*/ 0 w 21"/>
                <a:gd name="T10" fmla="*/ 0 h 61"/>
                <a:gd name="T11" fmla="*/ 21 w 21"/>
                <a:gd name="T12" fmla="*/ 61 h 61"/>
              </a:gdLst>
              <a:ahLst/>
              <a:cxnLst>
                <a:cxn ang="T6">
                  <a:pos x="T0" y="T1"/>
                </a:cxn>
                <a:cxn ang="T7">
                  <a:pos x="T2" y="T3"/>
                </a:cxn>
                <a:cxn ang="T8">
                  <a:pos x="T4" y="T5"/>
                </a:cxn>
              </a:cxnLst>
              <a:rect l="T9" t="T10" r="T11" b="T12"/>
              <a:pathLst>
                <a:path w="21" h="61">
                  <a:moveTo>
                    <a:pt x="0" y="0"/>
                  </a:moveTo>
                  <a:lnTo>
                    <a:pt x="6" y="30"/>
                  </a:lnTo>
                  <a:lnTo>
                    <a:pt x="20"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53" name="Line 43"/>
            <p:cNvSpPr>
              <a:spLocks noChangeShapeType="1"/>
            </p:cNvSpPr>
            <p:nvPr/>
          </p:nvSpPr>
          <p:spPr bwMode="auto">
            <a:xfrm>
              <a:off x="3433" y="1736"/>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4" name="Line 44"/>
            <p:cNvSpPr>
              <a:spLocks noChangeShapeType="1"/>
            </p:cNvSpPr>
            <p:nvPr/>
          </p:nvSpPr>
          <p:spPr bwMode="auto">
            <a:xfrm>
              <a:off x="3447" y="1777"/>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5" name="Freeform 45"/>
            <p:cNvSpPr>
              <a:spLocks/>
            </p:cNvSpPr>
            <p:nvPr/>
          </p:nvSpPr>
          <p:spPr bwMode="auto">
            <a:xfrm>
              <a:off x="3460" y="1819"/>
              <a:ext cx="22" cy="48"/>
            </a:xfrm>
            <a:custGeom>
              <a:avLst/>
              <a:gdLst>
                <a:gd name="T0" fmla="*/ 0 w 22"/>
                <a:gd name="T1" fmla="*/ 0 h 61"/>
                <a:gd name="T2" fmla="*/ 7 w 22"/>
                <a:gd name="T3" fmla="*/ 19 h 61"/>
                <a:gd name="T4" fmla="*/ 21 w 22"/>
                <a:gd name="T5" fmla="*/ 37 h 61"/>
                <a:gd name="T6" fmla="*/ 0 60000 65536"/>
                <a:gd name="T7" fmla="*/ 0 60000 65536"/>
                <a:gd name="T8" fmla="*/ 0 60000 65536"/>
                <a:gd name="T9" fmla="*/ 0 w 22"/>
                <a:gd name="T10" fmla="*/ 0 h 61"/>
                <a:gd name="T11" fmla="*/ 22 w 22"/>
                <a:gd name="T12" fmla="*/ 61 h 61"/>
              </a:gdLst>
              <a:ahLst/>
              <a:cxnLst>
                <a:cxn ang="T6">
                  <a:pos x="T0" y="T1"/>
                </a:cxn>
                <a:cxn ang="T7">
                  <a:pos x="T2" y="T3"/>
                </a:cxn>
                <a:cxn ang="T8">
                  <a:pos x="T4" y="T5"/>
                </a:cxn>
              </a:cxnLst>
              <a:rect l="T9" t="T10" r="T11" b="T12"/>
              <a:pathLst>
                <a:path w="22" h="61">
                  <a:moveTo>
                    <a:pt x="0" y="0"/>
                  </a:moveTo>
                  <a:lnTo>
                    <a:pt x="7" y="30"/>
                  </a:lnTo>
                  <a:lnTo>
                    <a:pt x="21"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56" name="Line 46"/>
            <p:cNvSpPr>
              <a:spLocks noChangeShapeType="1"/>
            </p:cNvSpPr>
            <p:nvPr/>
          </p:nvSpPr>
          <p:spPr bwMode="auto">
            <a:xfrm>
              <a:off x="3481" y="1866"/>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7" name="Line 47"/>
            <p:cNvSpPr>
              <a:spLocks noChangeShapeType="1"/>
            </p:cNvSpPr>
            <p:nvPr/>
          </p:nvSpPr>
          <p:spPr bwMode="auto">
            <a:xfrm>
              <a:off x="3494" y="1907"/>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58" name="Freeform 48"/>
            <p:cNvSpPr>
              <a:spLocks/>
            </p:cNvSpPr>
            <p:nvPr/>
          </p:nvSpPr>
          <p:spPr bwMode="auto">
            <a:xfrm>
              <a:off x="3508" y="1954"/>
              <a:ext cx="21" cy="42"/>
            </a:xfrm>
            <a:custGeom>
              <a:avLst/>
              <a:gdLst>
                <a:gd name="T0" fmla="*/ 0 w 21"/>
                <a:gd name="T1" fmla="*/ 0 h 53"/>
                <a:gd name="T2" fmla="*/ 6 w 21"/>
                <a:gd name="T3" fmla="*/ 19 h 53"/>
                <a:gd name="T4" fmla="*/ 20 w 21"/>
                <a:gd name="T5" fmla="*/ 32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0"/>
                  </a:moveTo>
                  <a:lnTo>
                    <a:pt x="6" y="30"/>
                  </a:lnTo>
                  <a:lnTo>
                    <a:pt x="20"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59" name="Line 49"/>
            <p:cNvSpPr>
              <a:spLocks noChangeShapeType="1"/>
            </p:cNvSpPr>
            <p:nvPr/>
          </p:nvSpPr>
          <p:spPr bwMode="auto">
            <a:xfrm>
              <a:off x="3528" y="199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0" name="Line 50"/>
            <p:cNvSpPr>
              <a:spLocks noChangeShapeType="1"/>
            </p:cNvSpPr>
            <p:nvPr/>
          </p:nvSpPr>
          <p:spPr bwMode="auto">
            <a:xfrm>
              <a:off x="3541" y="2036"/>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1" name="Freeform 51"/>
            <p:cNvSpPr>
              <a:spLocks/>
            </p:cNvSpPr>
            <p:nvPr/>
          </p:nvSpPr>
          <p:spPr bwMode="auto">
            <a:xfrm>
              <a:off x="3555" y="2072"/>
              <a:ext cx="21" cy="36"/>
            </a:xfrm>
            <a:custGeom>
              <a:avLst/>
              <a:gdLst>
                <a:gd name="T0" fmla="*/ 0 w 21"/>
                <a:gd name="T1" fmla="*/ 0 h 46"/>
                <a:gd name="T2" fmla="*/ 7 w 21"/>
                <a:gd name="T3" fmla="*/ 13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7" y="22"/>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62" name="Line 52"/>
            <p:cNvSpPr>
              <a:spLocks noChangeShapeType="1"/>
            </p:cNvSpPr>
            <p:nvPr/>
          </p:nvSpPr>
          <p:spPr bwMode="auto">
            <a:xfrm>
              <a:off x="3575" y="2107"/>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3" name="Line 53"/>
            <p:cNvSpPr>
              <a:spLocks noChangeShapeType="1"/>
            </p:cNvSpPr>
            <p:nvPr/>
          </p:nvSpPr>
          <p:spPr bwMode="auto">
            <a:xfrm>
              <a:off x="3588" y="2143"/>
              <a:ext cx="13"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4" name="Freeform 54"/>
            <p:cNvSpPr>
              <a:spLocks/>
            </p:cNvSpPr>
            <p:nvPr/>
          </p:nvSpPr>
          <p:spPr bwMode="auto">
            <a:xfrm>
              <a:off x="3601" y="2172"/>
              <a:ext cx="22" cy="31"/>
            </a:xfrm>
            <a:custGeom>
              <a:avLst/>
              <a:gdLst>
                <a:gd name="T0" fmla="*/ 0 w 22"/>
                <a:gd name="T1" fmla="*/ 0 h 39"/>
                <a:gd name="T2" fmla="*/ 7 w 22"/>
                <a:gd name="T3" fmla="*/ 14 h 39"/>
                <a:gd name="T4" fmla="*/ 21 w 22"/>
                <a:gd name="T5" fmla="*/ 24 h 39"/>
                <a:gd name="T6" fmla="*/ 0 60000 65536"/>
                <a:gd name="T7" fmla="*/ 0 60000 65536"/>
                <a:gd name="T8" fmla="*/ 0 60000 65536"/>
                <a:gd name="T9" fmla="*/ 0 w 22"/>
                <a:gd name="T10" fmla="*/ 0 h 39"/>
                <a:gd name="T11" fmla="*/ 22 w 22"/>
                <a:gd name="T12" fmla="*/ 39 h 39"/>
              </a:gdLst>
              <a:ahLst/>
              <a:cxnLst>
                <a:cxn ang="T6">
                  <a:pos x="T0" y="T1"/>
                </a:cxn>
                <a:cxn ang="T7">
                  <a:pos x="T2" y="T3"/>
                </a:cxn>
                <a:cxn ang="T8">
                  <a:pos x="T4" y="T5"/>
                </a:cxn>
              </a:cxnLst>
              <a:rect l="T9" t="T10" r="T11" b="T12"/>
              <a:pathLst>
                <a:path w="22" h="39">
                  <a:moveTo>
                    <a:pt x="0" y="0"/>
                  </a:moveTo>
                  <a:lnTo>
                    <a:pt x="7" y="23"/>
                  </a:lnTo>
                  <a:lnTo>
                    <a:pt x="21" y="38"/>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65" name="Line 55"/>
            <p:cNvSpPr>
              <a:spLocks noChangeShapeType="1"/>
            </p:cNvSpPr>
            <p:nvPr/>
          </p:nvSpPr>
          <p:spPr bwMode="auto">
            <a:xfrm>
              <a:off x="3622" y="2202"/>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6" name="Line 56"/>
            <p:cNvSpPr>
              <a:spLocks noChangeShapeType="1"/>
            </p:cNvSpPr>
            <p:nvPr/>
          </p:nvSpPr>
          <p:spPr bwMode="auto">
            <a:xfrm>
              <a:off x="3636" y="2225"/>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7" name="Freeform 57"/>
            <p:cNvSpPr>
              <a:spLocks/>
            </p:cNvSpPr>
            <p:nvPr/>
          </p:nvSpPr>
          <p:spPr bwMode="auto">
            <a:xfrm>
              <a:off x="3649" y="2243"/>
              <a:ext cx="21" cy="18"/>
            </a:xfrm>
            <a:custGeom>
              <a:avLst/>
              <a:gdLst>
                <a:gd name="T0" fmla="*/ 0 w 21"/>
                <a:gd name="T1" fmla="*/ 0 h 23"/>
                <a:gd name="T2" fmla="*/ 6 w 21"/>
                <a:gd name="T3" fmla="*/ 9 h 23"/>
                <a:gd name="T4" fmla="*/ 20 w 21"/>
                <a:gd name="T5" fmla="*/ 13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0"/>
                  </a:moveTo>
                  <a:lnTo>
                    <a:pt x="6" y="15"/>
                  </a:lnTo>
                  <a:lnTo>
                    <a:pt x="20"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68" name="Line 58"/>
            <p:cNvSpPr>
              <a:spLocks noChangeShapeType="1"/>
            </p:cNvSpPr>
            <p:nvPr/>
          </p:nvSpPr>
          <p:spPr bwMode="auto">
            <a:xfrm>
              <a:off x="3669" y="2260"/>
              <a:ext cx="13"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69" name="Line 59"/>
            <p:cNvSpPr>
              <a:spLocks noChangeShapeType="1"/>
            </p:cNvSpPr>
            <p:nvPr/>
          </p:nvSpPr>
          <p:spPr bwMode="auto">
            <a:xfrm>
              <a:off x="3682" y="2272"/>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0" name="Freeform 60"/>
            <p:cNvSpPr>
              <a:spLocks/>
            </p:cNvSpPr>
            <p:nvPr/>
          </p:nvSpPr>
          <p:spPr bwMode="auto">
            <a:xfrm>
              <a:off x="3696" y="2278"/>
              <a:ext cx="22" cy="1"/>
            </a:xfrm>
            <a:custGeom>
              <a:avLst/>
              <a:gdLst>
                <a:gd name="T0" fmla="*/ 0 w 22"/>
                <a:gd name="T1" fmla="*/ 0 h 1"/>
                <a:gd name="T2" fmla="*/ 7 w 22"/>
                <a:gd name="T3" fmla="*/ 0 h 1"/>
                <a:gd name="T4" fmla="*/ 21 w 22"/>
                <a:gd name="T5" fmla="*/ 0 h 1"/>
                <a:gd name="T6" fmla="*/ 0 60000 65536"/>
                <a:gd name="T7" fmla="*/ 0 60000 65536"/>
                <a:gd name="T8" fmla="*/ 0 60000 65536"/>
                <a:gd name="T9" fmla="*/ 0 w 22"/>
                <a:gd name="T10" fmla="*/ 0 h 1"/>
                <a:gd name="T11" fmla="*/ 22 w 22"/>
                <a:gd name="T12" fmla="*/ 1 h 1"/>
              </a:gdLst>
              <a:ahLst/>
              <a:cxnLst>
                <a:cxn ang="T6">
                  <a:pos x="T0" y="T1"/>
                </a:cxn>
                <a:cxn ang="T7">
                  <a:pos x="T2" y="T3"/>
                </a:cxn>
                <a:cxn ang="T8">
                  <a:pos x="T4" y="T5"/>
                </a:cxn>
              </a:cxnLst>
              <a:rect l="T9" t="T10" r="T11" b="T12"/>
              <a:pathLst>
                <a:path w="22" h="1">
                  <a:moveTo>
                    <a:pt x="0" y="0"/>
                  </a:moveTo>
                  <a:lnTo>
                    <a:pt x="7" y="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71" name="Line 61"/>
            <p:cNvSpPr>
              <a:spLocks noChangeShapeType="1"/>
            </p:cNvSpPr>
            <p:nvPr/>
          </p:nvSpPr>
          <p:spPr bwMode="auto">
            <a:xfrm>
              <a:off x="3717" y="2278"/>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2" name="Line 62"/>
            <p:cNvSpPr>
              <a:spLocks noChangeShapeType="1"/>
            </p:cNvSpPr>
            <p:nvPr/>
          </p:nvSpPr>
          <p:spPr bwMode="auto">
            <a:xfrm flipV="1">
              <a:off x="3730" y="2272"/>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3" name="Freeform 63"/>
            <p:cNvSpPr>
              <a:spLocks/>
            </p:cNvSpPr>
            <p:nvPr/>
          </p:nvSpPr>
          <p:spPr bwMode="auto">
            <a:xfrm>
              <a:off x="3744" y="2260"/>
              <a:ext cx="20" cy="13"/>
            </a:xfrm>
            <a:custGeom>
              <a:avLst/>
              <a:gdLst>
                <a:gd name="T0" fmla="*/ 0 w 20"/>
                <a:gd name="T1" fmla="*/ 9 h 17"/>
                <a:gd name="T2" fmla="*/ 6 w 20"/>
                <a:gd name="T3" fmla="*/ 5 h 17"/>
                <a:gd name="T4" fmla="*/ 19 w 20"/>
                <a:gd name="T5" fmla="*/ 0 h 17"/>
                <a:gd name="T6" fmla="*/ 0 60000 65536"/>
                <a:gd name="T7" fmla="*/ 0 60000 65536"/>
                <a:gd name="T8" fmla="*/ 0 60000 65536"/>
                <a:gd name="T9" fmla="*/ 0 w 20"/>
                <a:gd name="T10" fmla="*/ 0 h 17"/>
                <a:gd name="T11" fmla="*/ 20 w 20"/>
                <a:gd name="T12" fmla="*/ 17 h 17"/>
              </a:gdLst>
              <a:ahLst/>
              <a:cxnLst>
                <a:cxn ang="T6">
                  <a:pos x="T0" y="T1"/>
                </a:cxn>
                <a:cxn ang="T7">
                  <a:pos x="T2" y="T3"/>
                </a:cxn>
                <a:cxn ang="T8">
                  <a:pos x="T4" y="T5"/>
                </a:cxn>
              </a:cxnLst>
              <a:rect l="T9" t="T10" r="T11" b="T12"/>
              <a:pathLst>
                <a:path w="20" h="17">
                  <a:moveTo>
                    <a:pt x="0" y="16"/>
                  </a:moveTo>
                  <a:lnTo>
                    <a:pt x="6" y="8"/>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74" name="Line 64"/>
            <p:cNvSpPr>
              <a:spLocks noChangeShapeType="1"/>
            </p:cNvSpPr>
            <p:nvPr/>
          </p:nvSpPr>
          <p:spPr bwMode="auto">
            <a:xfrm flipV="1">
              <a:off x="3763" y="2249"/>
              <a:ext cx="14" cy="1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5" name="Line 65"/>
            <p:cNvSpPr>
              <a:spLocks noChangeShapeType="1"/>
            </p:cNvSpPr>
            <p:nvPr/>
          </p:nvSpPr>
          <p:spPr bwMode="auto">
            <a:xfrm flipV="1">
              <a:off x="3777" y="2231"/>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6" name="Freeform 66"/>
            <p:cNvSpPr>
              <a:spLocks/>
            </p:cNvSpPr>
            <p:nvPr/>
          </p:nvSpPr>
          <p:spPr bwMode="auto">
            <a:xfrm>
              <a:off x="3790" y="2207"/>
              <a:ext cx="22" cy="25"/>
            </a:xfrm>
            <a:custGeom>
              <a:avLst/>
              <a:gdLst>
                <a:gd name="T0" fmla="*/ 0 w 22"/>
                <a:gd name="T1" fmla="*/ 19 h 31"/>
                <a:gd name="T2" fmla="*/ 7 w 22"/>
                <a:gd name="T3" fmla="*/ 10 h 31"/>
                <a:gd name="T4" fmla="*/ 21 w 22"/>
                <a:gd name="T5" fmla="*/ 0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30"/>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77" name="Line 67"/>
            <p:cNvSpPr>
              <a:spLocks noChangeShapeType="1"/>
            </p:cNvSpPr>
            <p:nvPr/>
          </p:nvSpPr>
          <p:spPr bwMode="auto">
            <a:xfrm flipV="1">
              <a:off x="3811" y="2178"/>
              <a:ext cx="14"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8" name="Line 68"/>
            <p:cNvSpPr>
              <a:spLocks noChangeShapeType="1"/>
            </p:cNvSpPr>
            <p:nvPr/>
          </p:nvSpPr>
          <p:spPr bwMode="auto">
            <a:xfrm flipV="1">
              <a:off x="3825" y="2148"/>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79" name="Freeform 69"/>
            <p:cNvSpPr>
              <a:spLocks/>
            </p:cNvSpPr>
            <p:nvPr/>
          </p:nvSpPr>
          <p:spPr bwMode="auto">
            <a:xfrm>
              <a:off x="3838" y="2119"/>
              <a:ext cx="21" cy="30"/>
            </a:xfrm>
            <a:custGeom>
              <a:avLst/>
              <a:gdLst>
                <a:gd name="T0" fmla="*/ 0 w 21"/>
                <a:gd name="T1" fmla="*/ 23 h 38"/>
                <a:gd name="T2" fmla="*/ 6 w 21"/>
                <a:gd name="T3" fmla="*/ 13 h 38"/>
                <a:gd name="T4" fmla="*/ 20 w 21"/>
                <a:gd name="T5" fmla="*/ 0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37"/>
                  </a:moveTo>
                  <a:lnTo>
                    <a:pt x="6" y="22"/>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0" name="Line 70"/>
            <p:cNvSpPr>
              <a:spLocks noChangeShapeType="1"/>
            </p:cNvSpPr>
            <p:nvPr/>
          </p:nvSpPr>
          <p:spPr bwMode="auto">
            <a:xfrm flipV="1">
              <a:off x="3858" y="2084"/>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81" name="Freeform 71"/>
            <p:cNvSpPr>
              <a:spLocks/>
            </p:cNvSpPr>
            <p:nvPr/>
          </p:nvSpPr>
          <p:spPr bwMode="auto">
            <a:xfrm>
              <a:off x="3876" y="2042"/>
              <a:ext cx="17" cy="42"/>
            </a:xfrm>
            <a:custGeom>
              <a:avLst/>
              <a:gdLst>
                <a:gd name="T0" fmla="*/ 0 w 17"/>
                <a:gd name="T1" fmla="*/ 32 h 54"/>
                <a:gd name="T2" fmla="*/ 8 w 17"/>
                <a:gd name="T3" fmla="*/ 14 h 54"/>
                <a:gd name="T4" fmla="*/ 16 w 17"/>
                <a:gd name="T5" fmla="*/ 0 h 54"/>
                <a:gd name="T6" fmla="*/ 0 60000 65536"/>
                <a:gd name="T7" fmla="*/ 0 60000 65536"/>
                <a:gd name="T8" fmla="*/ 0 60000 65536"/>
                <a:gd name="T9" fmla="*/ 0 w 17"/>
                <a:gd name="T10" fmla="*/ 0 h 54"/>
                <a:gd name="T11" fmla="*/ 17 w 17"/>
                <a:gd name="T12" fmla="*/ 54 h 54"/>
              </a:gdLst>
              <a:ahLst/>
              <a:cxnLst>
                <a:cxn ang="T6">
                  <a:pos x="T0" y="T1"/>
                </a:cxn>
                <a:cxn ang="T7">
                  <a:pos x="T2" y="T3"/>
                </a:cxn>
                <a:cxn ang="T8">
                  <a:pos x="T4" y="T5"/>
                </a:cxn>
              </a:cxnLst>
              <a:rect l="T9" t="T10" r="T11" b="T12"/>
              <a:pathLst>
                <a:path w="17" h="54">
                  <a:moveTo>
                    <a:pt x="0" y="53"/>
                  </a:moveTo>
                  <a:lnTo>
                    <a:pt x="8" y="23"/>
                  </a:lnTo>
                  <a:lnTo>
                    <a:pt x="16"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2" name="Freeform 72"/>
            <p:cNvSpPr>
              <a:spLocks/>
            </p:cNvSpPr>
            <p:nvPr/>
          </p:nvSpPr>
          <p:spPr bwMode="auto">
            <a:xfrm>
              <a:off x="3889" y="2007"/>
              <a:ext cx="22" cy="36"/>
            </a:xfrm>
            <a:custGeom>
              <a:avLst/>
              <a:gdLst>
                <a:gd name="T0" fmla="*/ 0 w 22"/>
                <a:gd name="T1" fmla="*/ 27 h 46"/>
                <a:gd name="T2" fmla="*/ 7 w 22"/>
                <a:gd name="T3" fmla="*/ 14 h 46"/>
                <a:gd name="T4" fmla="*/ 21 w 22"/>
                <a:gd name="T5" fmla="*/ 0 h 46"/>
                <a:gd name="T6" fmla="*/ 0 60000 65536"/>
                <a:gd name="T7" fmla="*/ 0 60000 65536"/>
                <a:gd name="T8" fmla="*/ 0 60000 65536"/>
                <a:gd name="T9" fmla="*/ 0 w 22"/>
                <a:gd name="T10" fmla="*/ 0 h 46"/>
                <a:gd name="T11" fmla="*/ 22 w 22"/>
                <a:gd name="T12" fmla="*/ 46 h 46"/>
              </a:gdLst>
              <a:ahLst/>
              <a:cxnLst>
                <a:cxn ang="T6">
                  <a:pos x="T0" y="T1"/>
                </a:cxn>
                <a:cxn ang="T7">
                  <a:pos x="T2" y="T3"/>
                </a:cxn>
                <a:cxn ang="T8">
                  <a:pos x="T4" y="T5"/>
                </a:cxn>
              </a:cxnLst>
              <a:rect l="T9" t="T10" r="T11" b="T12"/>
              <a:pathLst>
                <a:path w="22" h="46">
                  <a:moveTo>
                    <a:pt x="0" y="45"/>
                  </a:moveTo>
                  <a:lnTo>
                    <a:pt x="7" y="23"/>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3" name="Freeform 73"/>
            <p:cNvSpPr>
              <a:spLocks/>
            </p:cNvSpPr>
            <p:nvPr/>
          </p:nvSpPr>
          <p:spPr bwMode="auto">
            <a:xfrm>
              <a:off x="3906" y="1960"/>
              <a:ext cx="17" cy="47"/>
            </a:xfrm>
            <a:custGeom>
              <a:avLst/>
              <a:gdLst>
                <a:gd name="T0" fmla="*/ 0 w 17"/>
                <a:gd name="T1" fmla="*/ 36 h 60"/>
                <a:gd name="T2" fmla="*/ 7 w 17"/>
                <a:gd name="T3" fmla="*/ 18 h 60"/>
                <a:gd name="T4" fmla="*/ 16 w 17"/>
                <a:gd name="T5" fmla="*/ 0 h 60"/>
                <a:gd name="T6" fmla="*/ 0 60000 65536"/>
                <a:gd name="T7" fmla="*/ 0 60000 65536"/>
                <a:gd name="T8" fmla="*/ 0 60000 65536"/>
                <a:gd name="T9" fmla="*/ 0 w 17"/>
                <a:gd name="T10" fmla="*/ 0 h 60"/>
                <a:gd name="T11" fmla="*/ 17 w 17"/>
                <a:gd name="T12" fmla="*/ 60 h 60"/>
              </a:gdLst>
              <a:ahLst/>
              <a:cxnLst>
                <a:cxn ang="T6">
                  <a:pos x="T0" y="T1"/>
                </a:cxn>
                <a:cxn ang="T7">
                  <a:pos x="T2" y="T3"/>
                </a:cxn>
                <a:cxn ang="T8">
                  <a:pos x="T4" y="T5"/>
                </a:cxn>
              </a:cxnLst>
              <a:rect l="T9" t="T10" r="T11" b="T12"/>
              <a:pathLst>
                <a:path w="17" h="60">
                  <a:moveTo>
                    <a:pt x="0" y="59"/>
                  </a:moveTo>
                  <a:lnTo>
                    <a:pt x="7" y="29"/>
                  </a:lnTo>
                  <a:lnTo>
                    <a:pt x="16"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4" name="Line 74"/>
            <p:cNvSpPr>
              <a:spLocks noChangeShapeType="1"/>
            </p:cNvSpPr>
            <p:nvPr/>
          </p:nvSpPr>
          <p:spPr bwMode="auto">
            <a:xfrm flipV="1">
              <a:off x="3919" y="1918"/>
              <a:ext cx="14"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85" name="Freeform 75"/>
            <p:cNvSpPr>
              <a:spLocks/>
            </p:cNvSpPr>
            <p:nvPr/>
          </p:nvSpPr>
          <p:spPr bwMode="auto">
            <a:xfrm>
              <a:off x="3933" y="1878"/>
              <a:ext cx="20" cy="41"/>
            </a:xfrm>
            <a:custGeom>
              <a:avLst/>
              <a:gdLst>
                <a:gd name="T0" fmla="*/ 0 w 20"/>
                <a:gd name="T1" fmla="*/ 31 h 53"/>
                <a:gd name="T2" fmla="*/ 6 w 20"/>
                <a:gd name="T3" fmla="*/ 18 h 53"/>
                <a:gd name="T4" fmla="*/ 19 w 20"/>
                <a:gd name="T5" fmla="*/ 0 h 53"/>
                <a:gd name="T6" fmla="*/ 0 60000 65536"/>
                <a:gd name="T7" fmla="*/ 0 60000 65536"/>
                <a:gd name="T8" fmla="*/ 0 60000 65536"/>
                <a:gd name="T9" fmla="*/ 0 w 20"/>
                <a:gd name="T10" fmla="*/ 0 h 53"/>
                <a:gd name="T11" fmla="*/ 20 w 20"/>
                <a:gd name="T12" fmla="*/ 53 h 53"/>
              </a:gdLst>
              <a:ahLst/>
              <a:cxnLst>
                <a:cxn ang="T6">
                  <a:pos x="T0" y="T1"/>
                </a:cxn>
                <a:cxn ang="T7">
                  <a:pos x="T2" y="T3"/>
                </a:cxn>
                <a:cxn ang="T8">
                  <a:pos x="T4" y="T5"/>
                </a:cxn>
              </a:cxnLst>
              <a:rect l="T9" t="T10" r="T11" b="T12"/>
              <a:pathLst>
                <a:path w="20" h="53">
                  <a:moveTo>
                    <a:pt x="0" y="52"/>
                  </a:moveTo>
                  <a:lnTo>
                    <a:pt x="6" y="30"/>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6" name="Line 76"/>
            <p:cNvSpPr>
              <a:spLocks noChangeShapeType="1"/>
            </p:cNvSpPr>
            <p:nvPr/>
          </p:nvSpPr>
          <p:spPr bwMode="auto">
            <a:xfrm flipV="1">
              <a:off x="3952" y="1830"/>
              <a:ext cx="14" cy="4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87" name="Line 77"/>
            <p:cNvSpPr>
              <a:spLocks noChangeShapeType="1"/>
            </p:cNvSpPr>
            <p:nvPr/>
          </p:nvSpPr>
          <p:spPr bwMode="auto">
            <a:xfrm flipV="1">
              <a:off x="3966" y="1789"/>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88" name="Freeform 78"/>
            <p:cNvSpPr>
              <a:spLocks/>
            </p:cNvSpPr>
            <p:nvPr/>
          </p:nvSpPr>
          <p:spPr bwMode="auto">
            <a:xfrm>
              <a:off x="3979" y="1741"/>
              <a:ext cx="22" cy="48"/>
            </a:xfrm>
            <a:custGeom>
              <a:avLst/>
              <a:gdLst>
                <a:gd name="T0" fmla="*/ 0 w 22"/>
                <a:gd name="T1" fmla="*/ 37 h 61"/>
                <a:gd name="T2" fmla="*/ 7 w 22"/>
                <a:gd name="T3" fmla="*/ 19 h 61"/>
                <a:gd name="T4" fmla="*/ 21 w 22"/>
                <a:gd name="T5" fmla="*/ 0 h 61"/>
                <a:gd name="T6" fmla="*/ 0 60000 65536"/>
                <a:gd name="T7" fmla="*/ 0 60000 65536"/>
                <a:gd name="T8" fmla="*/ 0 60000 65536"/>
                <a:gd name="T9" fmla="*/ 0 w 22"/>
                <a:gd name="T10" fmla="*/ 0 h 61"/>
                <a:gd name="T11" fmla="*/ 22 w 22"/>
                <a:gd name="T12" fmla="*/ 61 h 61"/>
              </a:gdLst>
              <a:ahLst/>
              <a:cxnLst>
                <a:cxn ang="T6">
                  <a:pos x="T0" y="T1"/>
                </a:cxn>
                <a:cxn ang="T7">
                  <a:pos x="T2" y="T3"/>
                </a:cxn>
                <a:cxn ang="T8">
                  <a:pos x="T4" y="T5"/>
                </a:cxn>
              </a:cxnLst>
              <a:rect l="T9" t="T10" r="T11" b="T12"/>
              <a:pathLst>
                <a:path w="22" h="61">
                  <a:moveTo>
                    <a:pt x="0" y="60"/>
                  </a:moveTo>
                  <a:lnTo>
                    <a:pt x="7" y="3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89" name="Line 79"/>
            <p:cNvSpPr>
              <a:spLocks noChangeShapeType="1"/>
            </p:cNvSpPr>
            <p:nvPr/>
          </p:nvSpPr>
          <p:spPr bwMode="auto">
            <a:xfrm flipV="1">
              <a:off x="4000" y="1701"/>
              <a:ext cx="14" cy="4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0" name="Line 80"/>
            <p:cNvSpPr>
              <a:spLocks noChangeShapeType="1"/>
            </p:cNvSpPr>
            <p:nvPr/>
          </p:nvSpPr>
          <p:spPr bwMode="auto">
            <a:xfrm flipV="1">
              <a:off x="4014" y="1660"/>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1" name="Freeform 81"/>
            <p:cNvSpPr>
              <a:spLocks/>
            </p:cNvSpPr>
            <p:nvPr/>
          </p:nvSpPr>
          <p:spPr bwMode="auto">
            <a:xfrm>
              <a:off x="4027" y="1618"/>
              <a:ext cx="21" cy="42"/>
            </a:xfrm>
            <a:custGeom>
              <a:avLst/>
              <a:gdLst>
                <a:gd name="T0" fmla="*/ 0 w 21"/>
                <a:gd name="T1" fmla="*/ 32 h 54"/>
                <a:gd name="T2" fmla="*/ 6 w 21"/>
                <a:gd name="T3" fmla="*/ 14 h 54"/>
                <a:gd name="T4" fmla="*/ 20 w 21"/>
                <a:gd name="T5" fmla="*/ 0 h 54"/>
                <a:gd name="T6" fmla="*/ 0 60000 65536"/>
                <a:gd name="T7" fmla="*/ 0 60000 65536"/>
                <a:gd name="T8" fmla="*/ 0 60000 65536"/>
                <a:gd name="T9" fmla="*/ 0 w 21"/>
                <a:gd name="T10" fmla="*/ 0 h 54"/>
                <a:gd name="T11" fmla="*/ 21 w 21"/>
                <a:gd name="T12" fmla="*/ 54 h 54"/>
              </a:gdLst>
              <a:ahLst/>
              <a:cxnLst>
                <a:cxn ang="T6">
                  <a:pos x="T0" y="T1"/>
                </a:cxn>
                <a:cxn ang="T7">
                  <a:pos x="T2" y="T3"/>
                </a:cxn>
                <a:cxn ang="T8">
                  <a:pos x="T4" y="T5"/>
                </a:cxn>
              </a:cxnLst>
              <a:rect l="T9" t="T10" r="T11" b="T12"/>
              <a:pathLst>
                <a:path w="21" h="54">
                  <a:moveTo>
                    <a:pt x="0" y="53"/>
                  </a:moveTo>
                  <a:lnTo>
                    <a:pt x="6"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92" name="Line 82"/>
            <p:cNvSpPr>
              <a:spLocks noChangeShapeType="1"/>
            </p:cNvSpPr>
            <p:nvPr/>
          </p:nvSpPr>
          <p:spPr bwMode="auto">
            <a:xfrm flipV="1">
              <a:off x="4047" y="1583"/>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3" name="Line 83"/>
            <p:cNvSpPr>
              <a:spLocks noChangeShapeType="1"/>
            </p:cNvSpPr>
            <p:nvPr/>
          </p:nvSpPr>
          <p:spPr bwMode="auto">
            <a:xfrm flipV="1">
              <a:off x="4060" y="1547"/>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4" name="Freeform 84"/>
            <p:cNvSpPr>
              <a:spLocks/>
            </p:cNvSpPr>
            <p:nvPr/>
          </p:nvSpPr>
          <p:spPr bwMode="auto">
            <a:xfrm>
              <a:off x="4074" y="1518"/>
              <a:ext cx="22" cy="30"/>
            </a:xfrm>
            <a:custGeom>
              <a:avLst/>
              <a:gdLst>
                <a:gd name="T0" fmla="*/ 0 w 22"/>
                <a:gd name="T1" fmla="*/ 23 h 38"/>
                <a:gd name="T2" fmla="*/ 7 w 22"/>
                <a:gd name="T3" fmla="*/ 9 h 38"/>
                <a:gd name="T4" fmla="*/ 21 w 22"/>
                <a:gd name="T5" fmla="*/ 0 h 38"/>
                <a:gd name="T6" fmla="*/ 0 60000 65536"/>
                <a:gd name="T7" fmla="*/ 0 60000 65536"/>
                <a:gd name="T8" fmla="*/ 0 60000 65536"/>
                <a:gd name="T9" fmla="*/ 0 w 22"/>
                <a:gd name="T10" fmla="*/ 0 h 38"/>
                <a:gd name="T11" fmla="*/ 22 w 22"/>
                <a:gd name="T12" fmla="*/ 38 h 38"/>
              </a:gdLst>
              <a:ahLst/>
              <a:cxnLst>
                <a:cxn ang="T6">
                  <a:pos x="T0" y="T1"/>
                </a:cxn>
                <a:cxn ang="T7">
                  <a:pos x="T2" y="T3"/>
                </a:cxn>
                <a:cxn ang="T8">
                  <a:pos x="T4" y="T5"/>
                </a:cxn>
              </a:cxnLst>
              <a:rect l="T9" t="T10" r="T11" b="T12"/>
              <a:pathLst>
                <a:path w="22" h="38">
                  <a:moveTo>
                    <a:pt x="0" y="37"/>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95" name="Line 85"/>
            <p:cNvSpPr>
              <a:spLocks noChangeShapeType="1"/>
            </p:cNvSpPr>
            <p:nvPr/>
          </p:nvSpPr>
          <p:spPr bwMode="auto">
            <a:xfrm flipV="1">
              <a:off x="4095" y="1488"/>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6" name="Line 86"/>
            <p:cNvSpPr>
              <a:spLocks noChangeShapeType="1"/>
            </p:cNvSpPr>
            <p:nvPr/>
          </p:nvSpPr>
          <p:spPr bwMode="auto">
            <a:xfrm flipV="1">
              <a:off x="4108" y="1465"/>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7" name="Freeform 87"/>
            <p:cNvSpPr>
              <a:spLocks/>
            </p:cNvSpPr>
            <p:nvPr/>
          </p:nvSpPr>
          <p:spPr bwMode="auto">
            <a:xfrm>
              <a:off x="4122" y="1441"/>
              <a:ext cx="20" cy="24"/>
            </a:xfrm>
            <a:custGeom>
              <a:avLst/>
              <a:gdLst>
                <a:gd name="T0" fmla="*/ 0 w 20"/>
                <a:gd name="T1" fmla="*/ 18 h 31"/>
                <a:gd name="T2" fmla="*/ 6 w 20"/>
                <a:gd name="T3" fmla="*/ 9 h 31"/>
                <a:gd name="T4" fmla="*/ 19 w 20"/>
                <a:gd name="T5" fmla="*/ 0 h 31"/>
                <a:gd name="T6" fmla="*/ 0 60000 65536"/>
                <a:gd name="T7" fmla="*/ 0 60000 65536"/>
                <a:gd name="T8" fmla="*/ 0 60000 65536"/>
                <a:gd name="T9" fmla="*/ 0 w 20"/>
                <a:gd name="T10" fmla="*/ 0 h 31"/>
                <a:gd name="T11" fmla="*/ 20 w 20"/>
                <a:gd name="T12" fmla="*/ 31 h 31"/>
              </a:gdLst>
              <a:ahLst/>
              <a:cxnLst>
                <a:cxn ang="T6">
                  <a:pos x="T0" y="T1"/>
                </a:cxn>
                <a:cxn ang="T7">
                  <a:pos x="T2" y="T3"/>
                </a:cxn>
                <a:cxn ang="T8">
                  <a:pos x="T4" y="T5"/>
                </a:cxn>
              </a:cxnLst>
              <a:rect l="T9" t="T10" r="T11" b="T12"/>
              <a:pathLst>
                <a:path w="20" h="31">
                  <a:moveTo>
                    <a:pt x="0" y="30"/>
                  </a:moveTo>
                  <a:lnTo>
                    <a:pt x="6" y="15"/>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298" name="Line 88"/>
            <p:cNvSpPr>
              <a:spLocks noChangeShapeType="1"/>
            </p:cNvSpPr>
            <p:nvPr/>
          </p:nvSpPr>
          <p:spPr bwMode="auto">
            <a:xfrm flipV="1">
              <a:off x="4141" y="1424"/>
              <a:ext cx="14"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299" name="Line 89"/>
            <p:cNvSpPr>
              <a:spLocks noChangeShapeType="1"/>
            </p:cNvSpPr>
            <p:nvPr/>
          </p:nvSpPr>
          <p:spPr bwMode="auto">
            <a:xfrm flipV="1">
              <a:off x="4155" y="1412"/>
              <a:ext cx="13"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00" name="Freeform 90"/>
            <p:cNvSpPr>
              <a:spLocks/>
            </p:cNvSpPr>
            <p:nvPr/>
          </p:nvSpPr>
          <p:spPr bwMode="auto">
            <a:xfrm>
              <a:off x="4168" y="1400"/>
              <a:ext cx="22" cy="13"/>
            </a:xfrm>
            <a:custGeom>
              <a:avLst/>
              <a:gdLst>
                <a:gd name="T0" fmla="*/ 0 w 22"/>
                <a:gd name="T1" fmla="*/ 9 h 17"/>
                <a:gd name="T2" fmla="*/ 7 w 22"/>
                <a:gd name="T3" fmla="*/ 5 h 17"/>
                <a:gd name="T4" fmla="*/ 21 w 22"/>
                <a:gd name="T5" fmla="*/ 0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16"/>
                  </a:moveTo>
                  <a:lnTo>
                    <a:pt x="7" y="8"/>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1" name="Freeform 91"/>
            <p:cNvSpPr>
              <a:spLocks/>
            </p:cNvSpPr>
            <p:nvPr/>
          </p:nvSpPr>
          <p:spPr bwMode="auto">
            <a:xfrm>
              <a:off x="4189" y="1400"/>
              <a:ext cx="18" cy="1"/>
            </a:xfrm>
            <a:custGeom>
              <a:avLst/>
              <a:gdLst>
                <a:gd name="T0" fmla="*/ 0 w 18"/>
                <a:gd name="T1" fmla="*/ 0 h 1"/>
                <a:gd name="T2" fmla="*/ 7 w 18"/>
                <a:gd name="T3" fmla="*/ 0 h 1"/>
                <a:gd name="T4" fmla="*/ 17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7" y="0"/>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2" name="Line 92"/>
            <p:cNvSpPr>
              <a:spLocks noChangeShapeType="1"/>
            </p:cNvSpPr>
            <p:nvPr/>
          </p:nvSpPr>
          <p:spPr bwMode="auto">
            <a:xfrm>
              <a:off x="4203" y="1400"/>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03" name="Freeform 93"/>
            <p:cNvSpPr>
              <a:spLocks/>
            </p:cNvSpPr>
            <p:nvPr/>
          </p:nvSpPr>
          <p:spPr bwMode="auto">
            <a:xfrm>
              <a:off x="4216" y="1400"/>
              <a:ext cx="21" cy="1"/>
            </a:xfrm>
            <a:custGeom>
              <a:avLst/>
              <a:gdLst>
                <a:gd name="T0" fmla="*/ 0 w 21"/>
                <a:gd name="T1" fmla="*/ 0 h 1"/>
                <a:gd name="T2" fmla="*/ 6 w 21"/>
                <a:gd name="T3" fmla="*/ 0 h 1"/>
                <a:gd name="T4" fmla="*/ 20 w 21"/>
                <a:gd name="T5" fmla="*/ 0 h 1"/>
                <a:gd name="T6" fmla="*/ 0 60000 65536"/>
                <a:gd name="T7" fmla="*/ 0 60000 65536"/>
                <a:gd name="T8" fmla="*/ 0 60000 65536"/>
                <a:gd name="T9" fmla="*/ 0 w 21"/>
                <a:gd name="T10" fmla="*/ 0 h 1"/>
                <a:gd name="T11" fmla="*/ 21 w 21"/>
                <a:gd name="T12" fmla="*/ 1 h 1"/>
              </a:gdLst>
              <a:ahLst/>
              <a:cxnLst>
                <a:cxn ang="T6">
                  <a:pos x="T0" y="T1"/>
                </a:cxn>
                <a:cxn ang="T7">
                  <a:pos x="T2" y="T3"/>
                </a:cxn>
                <a:cxn ang="T8">
                  <a:pos x="T4" y="T5"/>
                </a:cxn>
              </a:cxnLst>
              <a:rect l="T9" t="T10" r="T11" b="T12"/>
              <a:pathLst>
                <a:path w="21" h="1">
                  <a:moveTo>
                    <a:pt x="0" y="0"/>
                  </a:moveTo>
                  <a:lnTo>
                    <a:pt x="6"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4" name="Freeform 94"/>
            <p:cNvSpPr>
              <a:spLocks/>
            </p:cNvSpPr>
            <p:nvPr/>
          </p:nvSpPr>
          <p:spPr bwMode="auto">
            <a:xfrm>
              <a:off x="4236" y="1400"/>
              <a:ext cx="18" cy="13"/>
            </a:xfrm>
            <a:custGeom>
              <a:avLst/>
              <a:gdLst>
                <a:gd name="T0" fmla="*/ 0 w 18"/>
                <a:gd name="T1" fmla="*/ 0 h 17"/>
                <a:gd name="T2" fmla="*/ 7 w 18"/>
                <a:gd name="T3" fmla="*/ 5 h 17"/>
                <a:gd name="T4" fmla="*/ 17 w 18"/>
                <a:gd name="T5" fmla="*/ 9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0"/>
                  </a:moveTo>
                  <a:lnTo>
                    <a:pt x="7" y="8"/>
                  </a:lnTo>
                  <a:lnTo>
                    <a:pt x="17"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5" name="Line 95"/>
            <p:cNvSpPr>
              <a:spLocks noChangeShapeType="1"/>
            </p:cNvSpPr>
            <p:nvPr/>
          </p:nvSpPr>
          <p:spPr bwMode="auto">
            <a:xfrm>
              <a:off x="4249" y="1412"/>
              <a:ext cx="14"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06" name="Freeform 96"/>
            <p:cNvSpPr>
              <a:spLocks/>
            </p:cNvSpPr>
            <p:nvPr/>
          </p:nvSpPr>
          <p:spPr bwMode="auto">
            <a:xfrm>
              <a:off x="4263" y="1424"/>
              <a:ext cx="21" cy="18"/>
            </a:xfrm>
            <a:custGeom>
              <a:avLst/>
              <a:gdLst>
                <a:gd name="T0" fmla="*/ 0 w 21"/>
                <a:gd name="T1" fmla="*/ 0 h 23"/>
                <a:gd name="T2" fmla="*/ 6 w 21"/>
                <a:gd name="T3" fmla="*/ 4 h 23"/>
                <a:gd name="T4" fmla="*/ 20 w 21"/>
                <a:gd name="T5" fmla="*/ 13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0"/>
                  </a:moveTo>
                  <a:lnTo>
                    <a:pt x="6" y="7"/>
                  </a:lnTo>
                  <a:lnTo>
                    <a:pt x="20"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7" name="Freeform 97"/>
            <p:cNvSpPr>
              <a:spLocks/>
            </p:cNvSpPr>
            <p:nvPr/>
          </p:nvSpPr>
          <p:spPr bwMode="auto">
            <a:xfrm>
              <a:off x="4283" y="1441"/>
              <a:ext cx="17" cy="19"/>
            </a:xfrm>
            <a:custGeom>
              <a:avLst/>
              <a:gdLst>
                <a:gd name="T0" fmla="*/ 0 w 17"/>
                <a:gd name="T1" fmla="*/ 0 h 24"/>
                <a:gd name="T2" fmla="*/ 8 w 17"/>
                <a:gd name="T3" fmla="*/ 5 h 24"/>
                <a:gd name="T4" fmla="*/ 16 w 17"/>
                <a:gd name="T5" fmla="*/ 14 h 24"/>
                <a:gd name="T6" fmla="*/ 0 60000 65536"/>
                <a:gd name="T7" fmla="*/ 0 60000 65536"/>
                <a:gd name="T8" fmla="*/ 0 60000 65536"/>
                <a:gd name="T9" fmla="*/ 0 w 17"/>
                <a:gd name="T10" fmla="*/ 0 h 24"/>
                <a:gd name="T11" fmla="*/ 17 w 17"/>
                <a:gd name="T12" fmla="*/ 24 h 24"/>
              </a:gdLst>
              <a:ahLst/>
              <a:cxnLst>
                <a:cxn ang="T6">
                  <a:pos x="T0" y="T1"/>
                </a:cxn>
                <a:cxn ang="T7">
                  <a:pos x="T2" y="T3"/>
                </a:cxn>
                <a:cxn ang="T8">
                  <a:pos x="T4" y="T5"/>
                </a:cxn>
              </a:cxnLst>
              <a:rect l="T9" t="T10" r="T11" b="T12"/>
              <a:pathLst>
                <a:path w="17" h="24">
                  <a:moveTo>
                    <a:pt x="0" y="0"/>
                  </a:moveTo>
                  <a:lnTo>
                    <a:pt x="8" y="8"/>
                  </a:lnTo>
                  <a:lnTo>
                    <a:pt x="16" y="23"/>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8" name="Freeform 98"/>
            <p:cNvSpPr>
              <a:spLocks/>
            </p:cNvSpPr>
            <p:nvPr/>
          </p:nvSpPr>
          <p:spPr bwMode="auto">
            <a:xfrm>
              <a:off x="4296" y="1459"/>
              <a:ext cx="18" cy="30"/>
            </a:xfrm>
            <a:custGeom>
              <a:avLst/>
              <a:gdLst>
                <a:gd name="T0" fmla="*/ 0 w 18"/>
                <a:gd name="T1" fmla="*/ 0 h 38"/>
                <a:gd name="T2" fmla="*/ 9 w 18"/>
                <a:gd name="T3" fmla="*/ 9 h 38"/>
                <a:gd name="T4" fmla="*/ 17 w 18"/>
                <a:gd name="T5" fmla="*/ 23 h 38"/>
                <a:gd name="T6" fmla="*/ 0 60000 65536"/>
                <a:gd name="T7" fmla="*/ 0 60000 65536"/>
                <a:gd name="T8" fmla="*/ 0 60000 65536"/>
                <a:gd name="T9" fmla="*/ 0 w 18"/>
                <a:gd name="T10" fmla="*/ 0 h 38"/>
                <a:gd name="T11" fmla="*/ 18 w 18"/>
                <a:gd name="T12" fmla="*/ 38 h 38"/>
              </a:gdLst>
              <a:ahLst/>
              <a:cxnLst>
                <a:cxn ang="T6">
                  <a:pos x="T0" y="T1"/>
                </a:cxn>
                <a:cxn ang="T7">
                  <a:pos x="T2" y="T3"/>
                </a:cxn>
                <a:cxn ang="T8">
                  <a:pos x="T4" y="T5"/>
                </a:cxn>
              </a:cxnLst>
              <a:rect l="T9" t="T10" r="T11" b="T12"/>
              <a:pathLst>
                <a:path w="18" h="38">
                  <a:moveTo>
                    <a:pt x="0" y="0"/>
                  </a:moveTo>
                  <a:lnTo>
                    <a:pt x="9" y="15"/>
                  </a:lnTo>
                  <a:lnTo>
                    <a:pt x="17"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09" name="Freeform 99"/>
            <p:cNvSpPr>
              <a:spLocks/>
            </p:cNvSpPr>
            <p:nvPr/>
          </p:nvSpPr>
          <p:spPr bwMode="auto">
            <a:xfrm>
              <a:off x="4310" y="1488"/>
              <a:ext cx="21" cy="25"/>
            </a:xfrm>
            <a:custGeom>
              <a:avLst/>
              <a:gdLst>
                <a:gd name="T0" fmla="*/ 0 w 21"/>
                <a:gd name="T1" fmla="*/ 0 h 31"/>
                <a:gd name="T2" fmla="*/ 7 w 21"/>
                <a:gd name="T3" fmla="*/ 10 h 31"/>
                <a:gd name="T4" fmla="*/ 20 w 21"/>
                <a:gd name="T5" fmla="*/ 19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0"/>
                  </a:moveTo>
                  <a:lnTo>
                    <a:pt x="7" y="15"/>
                  </a:lnTo>
                  <a:lnTo>
                    <a:pt x="20"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10" name="Freeform 100"/>
            <p:cNvSpPr>
              <a:spLocks/>
            </p:cNvSpPr>
            <p:nvPr/>
          </p:nvSpPr>
          <p:spPr bwMode="auto">
            <a:xfrm>
              <a:off x="4330" y="1512"/>
              <a:ext cx="18" cy="36"/>
            </a:xfrm>
            <a:custGeom>
              <a:avLst/>
              <a:gdLst>
                <a:gd name="T0" fmla="*/ 0 w 18"/>
                <a:gd name="T1" fmla="*/ 0 h 46"/>
                <a:gd name="T2" fmla="*/ 7 w 18"/>
                <a:gd name="T3" fmla="*/ 14 h 46"/>
                <a:gd name="T4" fmla="*/ 17 w 18"/>
                <a:gd name="T5" fmla="*/ 27 h 46"/>
                <a:gd name="T6" fmla="*/ 0 60000 65536"/>
                <a:gd name="T7" fmla="*/ 0 60000 65536"/>
                <a:gd name="T8" fmla="*/ 0 60000 65536"/>
                <a:gd name="T9" fmla="*/ 0 w 18"/>
                <a:gd name="T10" fmla="*/ 0 h 46"/>
                <a:gd name="T11" fmla="*/ 18 w 18"/>
                <a:gd name="T12" fmla="*/ 46 h 46"/>
              </a:gdLst>
              <a:ahLst/>
              <a:cxnLst>
                <a:cxn ang="T6">
                  <a:pos x="T0" y="T1"/>
                </a:cxn>
                <a:cxn ang="T7">
                  <a:pos x="T2" y="T3"/>
                </a:cxn>
                <a:cxn ang="T8">
                  <a:pos x="T4" y="T5"/>
                </a:cxn>
              </a:cxnLst>
              <a:rect l="T9" t="T10" r="T11" b="T12"/>
              <a:pathLst>
                <a:path w="18" h="46">
                  <a:moveTo>
                    <a:pt x="0" y="0"/>
                  </a:moveTo>
                  <a:lnTo>
                    <a:pt x="7" y="23"/>
                  </a:lnTo>
                  <a:lnTo>
                    <a:pt x="17"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11" name="Line 101"/>
            <p:cNvSpPr>
              <a:spLocks noChangeShapeType="1"/>
            </p:cNvSpPr>
            <p:nvPr/>
          </p:nvSpPr>
          <p:spPr bwMode="auto">
            <a:xfrm>
              <a:off x="4344" y="1547"/>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12" name="Freeform 102"/>
            <p:cNvSpPr>
              <a:spLocks/>
            </p:cNvSpPr>
            <p:nvPr/>
          </p:nvSpPr>
          <p:spPr bwMode="auto">
            <a:xfrm>
              <a:off x="4357" y="1583"/>
              <a:ext cx="21" cy="36"/>
            </a:xfrm>
            <a:custGeom>
              <a:avLst/>
              <a:gdLst>
                <a:gd name="T0" fmla="*/ 0 w 21"/>
                <a:gd name="T1" fmla="*/ 0 h 46"/>
                <a:gd name="T2" fmla="*/ 6 w 21"/>
                <a:gd name="T3" fmla="*/ 14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6" y="23"/>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13" name="Line 103"/>
            <p:cNvSpPr>
              <a:spLocks noChangeShapeType="1"/>
            </p:cNvSpPr>
            <p:nvPr/>
          </p:nvSpPr>
          <p:spPr bwMode="auto">
            <a:xfrm>
              <a:off x="4377" y="1618"/>
              <a:ext cx="14"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14" name="Line 104"/>
            <p:cNvSpPr>
              <a:spLocks noChangeShapeType="1"/>
            </p:cNvSpPr>
            <p:nvPr/>
          </p:nvSpPr>
          <p:spPr bwMode="auto">
            <a:xfrm>
              <a:off x="4391" y="1660"/>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15" name="Freeform 105"/>
            <p:cNvSpPr>
              <a:spLocks/>
            </p:cNvSpPr>
            <p:nvPr/>
          </p:nvSpPr>
          <p:spPr bwMode="auto">
            <a:xfrm>
              <a:off x="4404" y="1701"/>
              <a:ext cx="22" cy="41"/>
            </a:xfrm>
            <a:custGeom>
              <a:avLst/>
              <a:gdLst>
                <a:gd name="T0" fmla="*/ 0 w 22"/>
                <a:gd name="T1" fmla="*/ 0 h 53"/>
                <a:gd name="T2" fmla="*/ 7 w 22"/>
                <a:gd name="T3" fmla="*/ 13 h 53"/>
                <a:gd name="T4" fmla="*/ 21 w 22"/>
                <a:gd name="T5" fmla="*/ 31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22"/>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16" name="Line 106"/>
            <p:cNvSpPr>
              <a:spLocks noChangeShapeType="1"/>
            </p:cNvSpPr>
            <p:nvPr/>
          </p:nvSpPr>
          <p:spPr bwMode="auto">
            <a:xfrm>
              <a:off x="4425" y="1741"/>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17" name="Line 107"/>
            <p:cNvSpPr>
              <a:spLocks noChangeShapeType="1"/>
            </p:cNvSpPr>
            <p:nvPr/>
          </p:nvSpPr>
          <p:spPr bwMode="auto">
            <a:xfrm>
              <a:off x="4438" y="1783"/>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18" name="Freeform 108"/>
            <p:cNvSpPr>
              <a:spLocks/>
            </p:cNvSpPr>
            <p:nvPr/>
          </p:nvSpPr>
          <p:spPr bwMode="auto">
            <a:xfrm>
              <a:off x="4452" y="1830"/>
              <a:ext cx="21" cy="42"/>
            </a:xfrm>
            <a:custGeom>
              <a:avLst/>
              <a:gdLst>
                <a:gd name="T0" fmla="*/ 0 w 21"/>
                <a:gd name="T1" fmla="*/ 0 h 53"/>
                <a:gd name="T2" fmla="*/ 6 w 21"/>
                <a:gd name="T3" fmla="*/ 13 h 53"/>
                <a:gd name="T4" fmla="*/ 20 w 21"/>
                <a:gd name="T5" fmla="*/ 32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0"/>
                  </a:moveTo>
                  <a:lnTo>
                    <a:pt x="6" y="22"/>
                  </a:lnTo>
                  <a:lnTo>
                    <a:pt x="20"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19" name="Line 109"/>
            <p:cNvSpPr>
              <a:spLocks noChangeShapeType="1"/>
            </p:cNvSpPr>
            <p:nvPr/>
          </p:nvSpPr>
          <p:spPr bwMode="auto">
            <a:xfrm>
              <a:off x="4472" y="1871"/>
              <a:ext cx="13"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20" name="Line 110"/>
            <p:cNvSpPr>
              <a:spLocks noChangeShapeType="1"/>
            </p:cNvSpPr>
            <p:nvPr/>
          </p:nvSpPr>
          <p:spPr bwMode="auto">
            <a:xfrm>
              <a:off x="4485" y="1918"/>
              <a:ext cx="14"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21" name="Freeform 111"/>
            <p:cNvSpPr>
              <a:spLocks/>
            </p:cNvSpPr>
            <p:nvPr/>
          </p:nvSpPr>
          <p:spPr bwMode="auto">
            <a:xfrm>
              <a:off x="4499" y="1960"/>
              <a:ext cx="21" cy="42"/>
            </a:xfrm>
            <a:custGeom>
              <a:avLst/>
              <a:gdLst>
                <a:gd name="T0" fmla="*/ 0 w 21"/>
                <a:gd name="T1" fmla="*/ 0 h 53"/>
                <a:gd name="T2" fmla="*/ 7 w 21"/>
                <a:gd name="T3" fmla="*/ 13 h 53"/>
                <a:gd name="T4" fmla="*/ 20 w 21"/>
                <a:gd name="T5" fmla="*/ 32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0"/>
                  </a:moveTo>
                  <a:lnTo>
                    <a:pt x="7" y="22"/>
                  </a:lnTo>
                  <a:lnTo>
                    <a:pt x="20"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22" name="Line 112"/>
            <p:cNvSpPr>
              <a:spLocks noChangeShapeType="1"/>
            </p:cNvSpPr>
            <p:nvPr/>
          </p:nvSpPr>
          <p:spPr bwMode="auto">
            <a:xfrm>
              <a:off x="4519" y="2001"/>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23" name="Freeform 113"/>
            <p:cNvSpPr>
              <a:spLocks/>
            </p:cNvSpPr>
            <p:nvPr/>
          </p:nvSpPr>
          <p:spPr bwMode="auto">
            <a:xfrm>
              <a:off x="4533" y="2042"/>
              <a:ext cx="21" cy="36"/>
            </a:xfrm>
            <a:custGeom>
              <a:avLst/>
              <a:gdLst>
                <a:gd name="T0" fmla="*/ 0 w 21"/>
                <a:gd name="T1" fmla="*/ 0 h 46"/>
                <a:gd name="T2" fmla="*/ 6 w 21"/>
                <a:gd name="T3" fmla="*/ 14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6" y="23"/>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24" name="Line 114"/>
            <p:cNvSpPr>
              <a:spLocks noChangeShapeType="1"/>
            </p:cNvSpPr>
            <p:nvPr/>
          </p:nvSpPr>
          <p:spPr bwMode="auto">
            <a:xfrm>
              <a:off x="4553" y="2077"/>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25" name="Line 115"/>
            <p:cNvSpPr>
              <a:spLocks noChangeShapeType="1"/>
            </p:cNvSpPr>
            <p:nvPr/>
          </p:nvSpPr>
          <p:spPr bwMode="auto">
            <a:xfrm>
              <a:off x="4566" y="2113"/>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26" name="Freeform 116"/>
            <p:cNvSpPr>
              <a:spLocks/>
            </p:cNvSpPr>
            <p:nvPr/>
          </p:nvSpPr>
          <p:spPr bwMode="auto">
            <a:xfrm>
              <a:off x="4580" y="2148"/>
              <a:ext cx="21" cy="31"/>
            </a:xfrm>
            <a:custGeom>
              <a:avLst/>
              <a:gdLst>
                <a:gd name="T0" fmla="*/ 0 w 21"/>
                <a:gd name="T1" fmla="*/ 0 h 39"/>
                <a:gd name="T2" fmla="*/ 7 w 21"/>
                <a:gd name="T3" fmla="*/ 14 h 39"/>
                <a:gd name="T4" fmla="*/ 20 w 21"/>
                <a:gd name="T5" fmla="*/ 24 h 39"/>
                <a:gd name="T6" fmla="*/ 0 60000 65536"/>
                <a:gd name="T7" fmla="*/ 0 60000 65536"/>
                <a:gd name="T8" fmla="*/ 0 60000 65536"/>
                <a:gd name="T9" fmla="*/ 0 w 21"/>
                <a:gd name="T10" fmla="*/ 0 h 39"/>
                <a:gd name="T11" fmla="*/ 21 w 21"/>
                <a:gd name="T12" fmla="*/ 39 h 39"/>
              </a:gdLst>
              <a:ahLst/>
              <a:cxnLst>
                <a:cxn ang="T6">
                  <a:pos x="T0" y="T1"/>
                </a:cxn>
                <a:cxn ang="T7">
                  <a:pos x="T2" y="T3"/>
                </a:cxn>
                <a:cxn ang="T8">
                  <a:pos x="T4" y="T5"/>
                </a:cxn>
              </a:cxnLst>
              <a:rect l="T9" t="T10" r="T11" b="T12"/>
              <a:pathLst>
                <a:path w="21" h="39">
                  <a:moveTo>
                    <a:pt x="0" y="0"/>
                  </a:moveTo>
                  <a:lnTo>
                    <a:pt x="7" y="23"/>
                  </a:lnTo>
                  <a:lnTo>
                    <a:pt x="20" y="38"/>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27" name="Freeform 117"/>
            <p:cNvSpPr>
              <a:spLocks/>
            </p:cNvSpPr>
            <p:nvPr/>
          </p:nvSpPr>
          <p:spPr bwMode="auto">
            <a:xfrm>
              <a:off x="4600" y="2178"/>
              <a:ext cx="18" cy="30"/>
            </a:xfrm>
            <a:custGeom>
              <a:avLst/>
              <a:gdLst>
                <a:gd name="T0" fmla="*/ 0 w 18"/>
                <a:gd name="T1" fmla="*/ 0 h 38"/>
                <a:gd name="T2" fmla="*/ 7 w 18"/>
                <a:gd name="T3" fmla="*/ 13 h 38"/>
                <a:gd name="T4" fmla="*/ 17 w 18"/>
                <a:gd name="T5" fmla="*/ 23 h 38"/>
                <a:gd name="T6" fmla="*/ 0 60000 65536"/>
                <a:gd name="T7" fmla="*/ 0 60000 65536"/>
                <a:gd name="T8" fmla="*/ 0 60000 65536"/>
                <a:gd name="T9" fmla="*/ 0 w 18"/>
                <a:gd name="T10" fmla="*/ 0 h 38"/>
                <a:gd name="T11" fmla="*/ 18 w 18"/>
                <a:gd name="T12" fmla="*/ 38 h 38"/>
              </a:gdLst>
              <a:ahLst/>
              <a:cxnLst>
                <a:cxn ang="T6">
                  <a:pos x="T0" y="T1"/>
                </a:cxn>
                <a:cxn ang="T7">
                  <a:pos x="T2" y="T3"/>
                </a:cxn>
                <a:cxn ang="T8">
                  <a:pos x="T4" y="T5"/>
                </a:cxn>
              </a:cxnLst>
              <a:rect l="T9" t="T10" r="T11" b="T12"/>
              <a:pathLst>
                <a:path w="18" h="38">
                  <a:moveTo>
                    <a:pt x="0" y="0"/>
                  </a:moveTo>
                  <a:lnTo>
                    <a:pt x="7" y="22"/>
                  </a:lnTo>
                  <a:lnTo>
                    <a:pt x="17"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28" name="Freeform 118"/>
            <p:cNvSpPr>
              <a:spLocks/>
            </p:cNvSpPr>
            <p:nvPr/>
          </p:nvSpPr>
          <p:spPr bwMode="auto">
            <a:xfrm>
              <a:off x="4614" y="2207"/>
              <a:ext cx="18" cy="19"/>
            </a:xfrm>
            <a:custGeom>
              <a:avLst/>
              <a:gdLst>
                <a:gd name="T0" fmla="*/ 0 w 18"/>
                <a:gd name="T1" fmla="*/ 0 h 24"/>
                <a:gd name="T2" fmla="*/ 7 w 18"/>
                <a:gd name="T3" fmla="*/ 10 h 24"/>
                <a:gd name="T4" fmla="*/ 17 w 18"/>
                <a:gd name="T5" fmla="*/ 14 h 24"/>
                <a:gd name="T6" fmla="*/ 0 60000 65536"/>
                <a:gd name="T7" fmla="*/ 0 60000 65536"/>
                <a:gd name="T8" fmla="*/ 0 60000 65536"/>
                <a:gd name="T9" fmla="*/ 0 w 18"/>
                <a:gd name="T10" fmla="*/ 0 h 24"/>
                <a:gd name="T11" fmla="*/ 18 w 18"/>
                <a:gd name="T12" fmla="*/ 24 h 24"/>
              </a:gdLst>
              <a:ahLst/>
              <a:cxnLst>
                <a:cxn ang="T6">
                  <a:pos x="T0" y="T1"/>
                </a:cxn>
                <a:cxn ang="T7">
                  <a:pos x="T2" y="T3"/>
                </a:cxn>
                <a:cxn ang="T8">
                  <a:pos x="T4" y="T5"/>
                </a:cxn>
              </a:cxnLst>
              <a:rect l="T9" t="T10" r="T11" b="T12"/>
              <a:pathLst>
                <a:path w="18" h="24">
                  <a:moveTo>
                    <a:pt x="0" y="0"/>
                  </a:moveTo>
                  <a:lnTo>
                    <a:pt x="7" y="15"/>
                  </a:lnTo>
                  <a:lnTo>
                    <a:pt x="17" y="23"/>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29" name="Freeform 119"/>
            <p:cNvSpPr>
              <a:spLocks/>
            </p:cNvSpPr>
            <p:nvPr/>
          </p:nvSpPr>
          <p:spPr bwMode="auto">
            <a:xfrm>
              <a:off x="4627" y="2225"/>
              <a:ext cx="21" cy="25"/>
            </a:xfrm>
            <a:custGeom>
              <a:avLst/>
              <a:gdLst>
                <a:gd name="T0" fmla="*/ 0 w 21"/>
                <a:gd name="T1" fmla="*/ 0 h 31"/>
                <a:gd name="T2" fmla="*/ 6 w 21"/>
                <a:gd name="T3" fmla="*/ 10 h 31"/>
                <a:gd name="T4" fmla="*/ 20 w 21"/>
                <a:gd name="T5" fmla="*/ 19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0"/>
                  </a:moveTo>
                  <a:lnTo>
                    <a:pt x="6" y="15"/>
                  </a:lnTo>
                  <a:lnTo>
                    <a:pt x="20"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30" name="Freeform 120"/>
            <p:cNvSpPr>
              <a:spLocks/>
            </p:cNvSpPr>
            <p:nvPr/>
          </p:nvSpPr>
          <p:spPr bwMode="auto">
            <a:xfrm>
              <a:off x="4647" y="2249"/>
              <a:ext cx="18" cy="13"/>
            </a:xfrm>
            <a:custGeom>
              <a:avLst/>
              <a:gdLst>
                <a:gd name="T0" fmla="*/ 0 w 18"/>
                <a:gd name="T1" fmla="*/ 0 h 17"/>
                <a:gd name="T2" fmla="*/ 9 w 18"/>
                <a:gd name="T3" fmla="*/ 5 h 17"/>
                <a:gd name="T4" fmla="*/ 17 w 18"/>
                <a:gd name="T5" fmla="*/ 9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0"/>
                  </a:moveTo>
                  <a:lnTo>
                    <a:pt x="9" y="8"/>
                  </a:lnTo>
                  <a:lnTo>
                    <a:pt x="17"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31" name="Line 121"/>
            <p:cNvSpPr>
              <a:spLocks noChangeShapeType="1"/>
            </p:cNvSpPr>
            <p:nvPr/>
          </p:nvSpPr>
          <p:spPr bwMode="auto">
            <a:xfrm>
              <a:off x="4661" y="2260"/>
              <a:ext cx="13"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32" name="Freeform 122"/>
            <p:cNvSpPr>
              <a:spLocks/>
            </p:cNvSpPr>
            <p:nvPr/>
          </p:nvSpPr>
          <p:spPr bwMode="auto">
            <a:xfrm>
              <a:off x="4674" y="2272"/>
              <a:ext cx="22" cy="13"/>
            </a:xfrm>
            <a:custGeom>
              <a:avLst/>
              <a:gdLst>
                <a:gd name="T0" fmla="*/ 0 w 22"/>
                <a:gd name="T1" fmla="*/ 0 h 17"/>
                <a:gd name="T2" fmla="*/ 7 w 22"/>
                <a:gd name="T3" fmla="*/ 9 h 17"/>
                <a:gd name="T4" fmla="*/ 21 w 22"/>
                <a:gd name="T5" fmla="*/ 9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0"/>
                  </a:moveTo>
                  <a:lnTo>
                    <a:pt x="7" y="16"/>
                  </a:lnTo>
                  <a:lnTo>
                    <a:pt x="21"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33" name="Line 123"/>
            <p:cNvSpPr>
              <a:spLocks noChangeShapeType="1"/>
            </p:cNvSpPr>
            <p:nvPr/>
          </p:nvSpPr>
          <p:spPr bwMode="auto">
            <a:xfrm>
              <a:off x="4695" y="2278"/>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34" name="Line 124"/>
            <p:cNvSpPr>
              <a:spLocks noChangeShapeType="1"/>
            </p:cNvSpPr>
            <p:nvPr/>
          </p:nvSpPr>
          <p:spPr bwMode="auto">
            <a:xfrm>
              <a:off x="4708" y="2278"/>
              <a:ext cx="14"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35" name="Freeform 125"/>
            <p:cNvSpPr>
              <a:spLocks/>
            </p:cNvSpPr>
            <p:nvPr/>
          </p:nvSpPr>
          <p:spPr bwMode="auto">
            <a:xfrm>
              <a:off x="4722" y="2272"/>
              <a:ext cx="21" cy="13"/>
            </a:xfrm>
            <a:custGeom>
              <a:avLst/>
              <a:gdLst>
                <a:gd name="T0" fmla="*/ 0 w 21"/>
                <a:gd name="T1" fmla="*/ 9 h 17"/>
                <a:gd name="T2" fmla="*/ 6 w 21"/>
                <a:gd name="T3" fmla="*/ 9 h 17"/>
                <a:gd name="T4" fmla="*/ 20 w 21"/>
                <a:gd name="T5" fmla="*/ 0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16"/>
                  </a:moveTo>
                  <a:lnTo>
                    <a:pt x="6" y="16"/>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36" name="Line 126"/>
            <p:cNvSpPr>
              <a:spLocks noChangeShapeType="1"/>
            </p:cNvSpPr>
            <p:nvPr/>
          </p:nvSpPr>
          <p:spPr bwMode="auto">
            <a:xfrm flipV="1">
              <a:off x="4742" y="2260"/>
              <a:ext cx="13"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37" name="Line 127"/>
            <p:cNvSpPr>
              <a:spLocks noChangeShapeType="1"/>
            </p:cNvSpPr>
            <p:nvPr/>
          </p:nvSpPr>
          <p:spPr bwMode="auto">
            <a:xfrm flipV="1">
              <a:off x="4755" y="2243"/>
              <a:ext cx="14"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38" name="Freeform 128"/>
            <p:cNvSpPr>
              <a:spLocks/>
            </p:cNvSpPr>
            <p:nvPr/>
          </p:nvSpPr>
          <p:spPr bwMode="auto">
            <a:xfrm>
              <a:off x="4769" y="2225"/>
              <a:ext cx="21" cy="18"/>
            </a:xfrm>
            <a:custGeom>
              <a:avLst/>
              <a:gdLst>
                <a:gd name="T0" fmla="*/ 0 w 21"/>
                <a:gd name="T1" fmla="*/ 13 h 23"/>
                <a:gd name="T2" fmla="*/ 7 w 21"/>
                <a:gd name="T3" fmla="*/ 9 h 23"/>
                <a:gd name="T4" fmla="*/ 20 w 21"/>
                <a:gd name="T5" fmla="*/ 0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22"/>
                  </a:moveTo>
                  <a:lnTo>
                    <a:pt x="7" y="15"/>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39" name="Line 129"/>
            <p:cNvSpPr>
              <a:spLocks noChangeShapeType="1"/>
            </p:cNvSpPr>
            <p:nvPr/>
          </p:nvSpPr>
          <p:spPr bwMode="auto">
            <a:xfrm flipV="1">
              <a:off x="4789" y="2202"/>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0" name="Line 130"/>
            <p:cNvSpPr>
              <a:spLocks noChangeShapeType="1"/>
            </p:cNvSpPr>
            <p:nvPr/>
          </p:nvSpPr>
          <p:spPr bwMode="auto">
            <a:xfrm flipV="1">
              <a:off x="4803" y="2178"/>
              <a:ext cx="13"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1" name="Freeform 131"/>
            <p:cNvSpPr>
              <a:spLocks/>
            </p:cNvSpPr>
            <p:nvPr/>
          </p:nvSpPr>
          <p:spPr bwMode="auto">
            <a:xfrm>
              <a:off x="4816" y="2148"/>
              <a:ext cx="21" cy="31"/>
            </a:xfrm>
            <a:custGeom>
              <a:avLst/>
              <a:gdLst>
                <a:gd name="T0" fmla="*/ 0 w 21"/>
                <a:gd name="T1" fmla="*/ 24 h 39"/>
                <a:gd name="T2" fmla="*/ 6 w 21"/>
                <a:gd name="T3" fmla="*/ 14 h 39"/>
                <a:gd name="T4" fmla="*/ 20 w 21"/>
                <a:gd name="T5" fmla="*/ 0 h 39"/>
                <a:gd name="T6" fmla="*/ 0 60000 65536"/>
                <a:gd name="T7" fmla="*/ 0 60000 65536"/>
                <a:gd name="T8" fmla="*/ 0 60000 65536"/>
                <a:gd name="T9" fmla="*/ 0 w 21"/>
                <a:gd name="T10" fmla="*/ 0 h 39"/>
                <a:gd name="T11" fmla="*/ 21 w 21"/>
                <a:gd name="T12" fmla="*/ 39 h 39"/>
              </a:gdLst>
              <a:ahLst/>
              <a:cxnLst>
                <a:cxn ang="T6">
                  <a:pos x="T0" y="T1"/>
                </a:cxn>
                <a:cxn ang="T7">
                  <a:pos x="T2" y="T3"/>
                </a:cxn>
                <a:cxn ang="T8">
                  <a:pos x="T4" y="T5"/>
                </a:cxn>
              </a:cxnLst>
              <a:rect l="T9" t="T10" r="T11" b="T12"/>
              <a:pathLst>
                <a:path w="21" h="39">
                  <a:moveTo>
                    <a:pt x="0" y="38"/>
                  </a:moveTo>
                  <a:lnTo>
                    <a:pt x="6"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42" name="Line 132"/>
            <p:cNvSpPr>
              <a:spLocks noChangeShapeType="1"/>
            </p:cNvSpPr>
            <p:nvPr/>
          </p:nvSpPr>
          <p:spPr bwMode="auto">
            <a:xfrm flipV="1">
              <a:off x="4836" y="2113"/>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3" name="Line 133"/>
            <p:cNvSpPr>
              <a:spLocks noChangeShapeType="1"/>
            </p:cNvSpPr>
            <p:nvPr/>
          </p:nvSpPr>
          <p:spPr bwMode="auto">
            <a:xfrm flipV="1">
              <a:off x="4850" y="2077"/>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4" name="Freeform 134"/>
            <p:cNvSpPr>
              <a:spLocks/>
            </p:cNvSpPr>
            <p:nvPr/>
          </p:nvSpPr>
          <p:spPr bwMode="auto">
            <a:xfrm>
              <a:off x="4863" y="2036"/>
              <a:ext cx="21" cy="42"/>
            </a:xfrm>
            <a:custGeom>
              <a:avLst/>
              <a:gdLst>
                <a:gd name="T0" fmla="*/ 0 w 21"/>
                <a:gd name="T1" fmla="*/ 32 h 53"/>
                <a:gd name="T2" fmla="*/ 7 w 21"/>
                <a:gd name="T3" fmla="*/ 19 h 53"/>
                <a:gd name="T4" fmla="*/ 20 w 21"/>
                <a:gd name="T5" fmla="*/ 0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52"/>
                  </a:moveTo>
                  <a:lnTo>
                    <a:pt x="7"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45" name="Line 135"/>
            <p:cNvSpPr>
              <a:spLocks noChangeShapeType="1"/>
            </p:cNvSpPr>
            <p:nvPr/>
          </p:nvSpPr>
          <p:spPr bwMode="auto">
            <a:xfrm flipV="1">
              <a:off x="4883" y="199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6" name="Line 136"/>
            <p:cNvSpPr>
              <a:spLocks noChangeShapeType="1"/>
            </p:cNvSpPr>
            <p:nvPr/>
          </p:nvSpPr>
          <p:spPr bwMode="auto">
            <a:xfrm flipV="1">
              <a:off x="4896" y="1954"/>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7" name="Freeform 137"/>
            <p:cNvSpPr>
              <a:spLocks/>
            </p:cNvSpPr>
            <p:nvPr/>
          </p:nvSpPr>
          <p:spPr bwMode="auto">
            <a:xfrm>
              <a:off x="4910" y="1913"/>
              <a:ext cx="22" cy="42"/>
            </a:xfrm>
            <a:custGeom>
              <a:avLst/>
              <a:gdLst>
                <a:gd name="T0" fmla="*/ 0 w 22"/>
                <a:gd name="T1" fmla="*/ 32 h 53"/>
                <a:gd name="T2" fmla="*/ 7 w 22"/>
                <a:gd name="T3" fmla="*/ 19 h 53"/>
                <a:gd name="T4" fmla="*/ 21 w 22"/>
                <a:gd name="T5" fmla="*/ 0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52"/>
                  </a:moveTo>
                  <a:lnTo>
                    <a:pt x="7" y="3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48" name="Line 138"/>
            <p:cNvSpPr>
              <a:spLocks noChangeShapeType="1"/>
            </p:cNvSpPr>
            <p:nvPr/>
          </p:nvSpPr>
          <p:spPr bwMode="auto">
            <a:xfrm flipV="1">
              <a:off x="4931" y="1866"/>
              <a:ext cx="13"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49" name="Line 139"/>
            <p:cNvSpPr>
              <a:spLocks noChangeShapeType="1"/>
            </p:cNvSpPr>
            <p:nvPr/>
          </p:nvSpPr>
          <p:spPr bwMode="auto">
            <a:xfrm flipV="1">
              <a:off x="4944" y="1824"/>
              <a:ext cx="14"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0" name="Freeform 140"/>
            <p:cNvSpPr>
              <a:spLocks/>
            </p:cNvSpPr>
            <p:nvPr/>
          </p:nvSpPr>
          <p:spPr bwMode="auto">
            <a:xfrm>
              <a:off x="4958" y="1783"/>
              <a:ext cx="20" cy="42"/>
            </a:xfrm>
            <a:custGeom>
              <a:avLst/>
              <a:gdLst>
                <a:gd name="T0" fmla="*/ 0 w 20"/>
                <a:gd name="T1" fmla="*/ 32 h 53"/>
                <a:gd name="T2" fmla="*/ 6 w 20"/>
                <a:gd name="T3" fmla="*/ 19 h 53"/>
                <a:gd name="T4" fmla="*/ 19 w 20"/>
                <a:gd name="T5" fmla="*/ 0 h 53"/>
                <a:gd name="T6" fmla="*/ 0 60000 65536"/>
                <a:gd name="T7" fmla="*/ 0 60000 65536"/>
                <a:gd name="T8" fmla="*/ 0 60000 65536"/>
                <a:gd name="T9" fmla="*/ 0 w 20"/>
                <a:gd name="T10" fmla="*/ 0 h 53"/>
                <a:gd name="T11" fmla="*/ 20 w 20"/>
                <a:gd name="T12" fmla="*/ 53 h 53"/>
              </a:gdLst>
              <a:ahLst/>
              <a:cxnLst>
                <a:cxn ang="T6">
                  <a:pos x="T0" y="T1"/>
                </a:cxn>
                <a:cxn ang="T7">
                  <a:pos x="T2" y="T3"/>
                </a:cxn>
                <a:cxn ang="T8">
                  <a:pos x="T4" y="T5"/>
                </a:cxn>
              </a:cxnLst>
              <a:rect l="T9" t="T10" r="T11" b="T12"/>
              <a:pathLst>
                <a:path w="20" h="53">
                  <a:moveTo>
                    <a:pt x="0" y="52"/>
                  </a:moveTo>
                  <a:lnTo>
                    <a:pt x="6" y="30"/>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51" name="Line 141"/>
            <p:cNvSpPr>
              <a:spLocks noChangeShapeType="1"/>
            </p:cNvSpPr>
            <p:nvPr/>
          </p:nvSpPr>
          <p:spPr bwMode="auto">
            <a:xfrm flipV="1">
              <a:off x="4977" y="1736"/>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2" name="Line 142"/>
            <p:cNvSpPr>
              <a:spLocks noChangeShapeType="1"/>
            </p:cNvSpPr>
            <p:nvPr/>
          </p:nvSpPr>
          <p:spPr bwMode="auto">
            <a:xfrm flipV="1">
              <a:off x="4991" y="169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3" name="Freeform 143"/>
            <p:cNvSpPr>
              <a:spLocks/>
            </p:cNvSpPr>
            <p:nvPr/>
          </p:nvSpPr>
          <p:spPr bwMode="auto">
            <a:xfrm>
              <a:off x="5004" y="1653"/>
              <a:ext cx="22" cy="43"/>
            </a:xfrm>
            <a:custGeom>
              <a:avLst/>
              <a:gdLst>
                <a:gd name="T0" fmla="*/ 0 w 22"/>
                <a:gd name="T1" fmla="*/ 33 h 54"/>
                <a:gd name="T2" fmla="*/ 7 w 22"/>
                <a:gd name="T3" fmla="*/ 14 h 54"/>
                <a:gd name="T4" fmla="*/ 21 w 22"/>
                <a:gd name="T5" fmla="*/ 0 h 54"/>
                <a:gd name="T6" fmla="*/ 0 60000 65536"/>
                <a:gd name="T7" fmla="*/ 0 60000 65536"/>
                <a:gd name="T8" fmla="*/ 0 60000 65536"/>
                <a:gd name="T9" fmla="*/ 0 w 22"/>
                <a:gd name="T10" fmla="*/ 0 h 54"/>
                <a:gd name="T11" fmla="*/ 22 w 22"/>
                <a:gd name="T12" fmla="*/ 54 h 54"/>
              </a:gdLst>
              <a:ahLst/>
              <a:cxnLst>
                <a:cxn ang="T6">
                  <a:pos x="T0" y="T1"/>
                </a:cxn>
                <a:cxn ang="T7">
                  <a:pos x="T2" y="T3"/>
                </a:cxn>
                <a:cxn ang="T8">
                  <a:pos x="T4" y="T5"/>
                </a:cxn>
              </a:cxnLst>
              <a:rect l="T9" t="T10" r="T11" b="T12"/>
              <a:pathLst>
                <a:path w="22" h="54">
                  <a:moveTo>
                    <a:pt x="0" y="53"/>
                  </a:moveTo>
                  <a:lnTo>
                    <a:pt x="7" y="23"/>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54" name="Line 144"/>
            <p:cNvSpPr>
              <a:spLocks noChangeShapeType="1"/>
            </p:cNvSpPr>
            <p:nvPr/>
          </p:nvSpPr>
          <p:spPr bwMode="auto">
            <a:xfrm flipV="1">
              <a:off x="5025" y="1612"/>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5" name="Line 145"/>
            <p:cNvSpPr>
              <a:spLocks noChangeShapeType="1"/>
            </p:cNvSpPr>
            <p:nvPr/>
          </p:nvSpPr>
          <p:spPr bwMode="auto">
            <a:xfrm flipV="1">
              <a:off x="5039" y="1577"/>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6" name="Freeform 146"/>
            <p:cNvSpPr>
              <a:spLocks/>
            </p:cNvSpPr>
            <p:nvPr/>
          </p:nvSpPr>
          <p:spPr bwMode="auto">
            <a:xfrm>
              <a:off x="5052" y="1542"/>
              <a:ext cx="21" cy="36"/>
            </a:xfrm>
            <a:custGeom>
              <a:avLst/>
              <a:gdLst>
                <a:gd name="T0" fmla="*/ 0 w 21"/>
                <a:gd name="T1" fmla="*/ 27 h 46"/>
                <a:gd name="T2" fmla="*/ 6 w 21"/>
                <a:gd name="T3" fmla="*/ 13 h 46"/>
                <a:gd name="T4" fmla="*/ 20 w 21"/>
                <a:gd name="T5" fmla="*/ 0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45"/>
                  </a:moveTo>
                  <a:lnTo>
                    <a:pt x="6" y="22"/>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57" name="Line 147"/>
            <p:cNvSpPr>
              <a:spLocks noChangeShapeType="1"/>
            </p:cNvSpPr>
            <p:nvPr/>
          </p:nvSpPr>
          <p:spPr bwMode="auto">
            <a:xfrm flipV="1">
              <a:off x="5072" y="1512"/>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8" name="Line 148"/>
            <p:cNvSpPr>
              <a:spLocks noChangeShapeType="1"/>
            </p:cNvSpPr>
            <p:nvPr/>
          </p:nvSpPr>
          <p:spPr bwMode="auto">
            <a:xfrm flipV="1">
              <a:off x="5085" y="1483"/>
              <a:ext cx="14"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59" name="Freeform 149"/>
            <p:cNvSpPr>
              <a:spLocks/>
            </p:cNvSpPr>
            <p:nvPr/>
          </p:nvSpPr>
          <p:spPr bwMode="auto">
            <a:xfrm>
              <a:off x="5099" y="1459"/>
              <a:ext cx="22" cy="24"/>
            </a:xfrm>
            <a:custGeom>
              <a:avLst/>
              <a:gdLst>
                <a:gd name="T0" fmla="*/ 0 w 22"/>
                <a:gd name="T1" fmla="*/ 18 h 31"/>
                <a:gd name="T2" fmla="*/ 7 w 22"/>
                <a:gd name="T3" fmla="*/ 9 h 31"/>
                <a:gd name="T4" fmla="*/ 21 w 22"/>
                <a:gd name="T5" fmla="*/ 0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30"/>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0" name="Line 150"/>
            <p:cNvSpPr>
              <a:spLocks noChangeShapeType="1"/>
            </p:cNvSpPr>
            <p:nvPr/>
          </p:nvSpPr>
          <p:spPr bwMode="auto">
            <a:xfrm flipV="1">
              <a:off x="5120" y="1441"/>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61" name="Line 151"/>
            <p:cNvSpPr>
              <a:spLocks noChangeShapeType="1"/>
            </p:cNvSpPr>
            <p:nvPr/>
          </p:nvSpPr>
          <p:spPr bwMode="auto">
            <a:xfrm flipV="1">
              <a:off x="5133" y="1424"/>
              <a:ext cx="14"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62" name="Freeform 152"/>
            <p:cNvSpPr>
              <a:spLocks/>
            </p:cNvSpPr>
            <p:nvPr/>
          </p:nvSpPr>
          <p:spPr bwMode="auto">
            <a:xfrm>
              <a:off x="5147" y="1412"/>
              <a:ext cx="20" cy="13"/>
            </a:xfrm>
            <a:custGeom>
              <a:avLst/>
              <a:gdLst>
                <a:gd name="T0" fmla="*/ 0 w 20"/>
                <a:gd name="T1" fmla="*/ 9 h 17"/>
                <a:gd name="T2" fmla="*/ 6 w 20"/>
                <a:gd name="T3" fmla="*/ 5 h 17"/>
                <a:gd name="T4" fmla="*/ 19 w 20"/>
                <a:gd name="T5" fmla="*/ 0 h 17"/>
                <a:gd name="T6" fmla="*/ 0 60000 65536"/>
                <a:gd name="T7" fmla="*/ 0 60000 65536"/>
                <a:gd name="T8" fmla="*/ 0 60000 65536"/>
                <a:gd name="T9" fmla="*/ 0 w 20"/>
                <a:gd name="T10" fmla="*/ 0 h 17"/>
                <a:gd name="T11" fmla="*/ 20 w 20"/>
                <a:gd name="T12" fmla="*/ 17 h 17"/>
              </a:gdLst>
              <a:ahLst/>
              <a:cxnLst>
                <a:cxn ang="T6">
                  <a:pos x="T0" y="T1"/>
                </a:cxn>
                <a:cxn ang="T7">
                  <a:pos x="T2" y="T3"/>
                </a:cxn>
                <a:cxn ang="T8">
                  <a:pos x="T4" y="T5"/>
                </a:cxn>
              </a:cxnLst>
              <a:rect l="T9" t="T10" r="T11" b="T12"/>
              <a:pathLst>
                <a:path w="20" h="17">
                  <a:moveTo>
                    <a:pt x="0" y="16"/>
                  </a:moveTo>
                  <a:lnTo>
                    <a:pt x="6" y="8"/>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3" name="Freeform 153"/>
            <p:cNvSpPr>
              <a:spLocks/>
            </p:cNvSpPr>
            <p:nvPr/>
          </p:nvSpPr>
          <p:spPr bwMode="auto">
            <a:xfrm>
              <a:off x="5166" y="1400"/>
              <a:ext cx="18" cy="13"/>
            </a:xfrm>
            <a:custGeom>
              <a:avLst/>
              <a:gdLst>
                <a:gd name="T0" fmla="*/ 0 w 18"/>
                <a:gd name="T1" fmla="*/ 9 h 17"/>
                <a:gd name="T2" fmla="*/ 9 w 18"/>
                <a:gd name="T3" fmla="*/ 5 h 17"/>
                <a:gd name="T4" fmla="*/ 17 w 18"/>
                <a:gd name="T5" fmla="*/ 0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16"/>
                  </a:moveTo>
                  <a:lnTo>
                    <a:pt x="9" y="8"/>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4" name="Freeform 154"/>
            <p:cNvSpPr>
              <a:spLocks/>
            </p:cNvSpPr>
            <p:nvPr/>
          </p:nvSpPr>
          <p:spPr bwMode="auto">
            <a:xfrm>
              <a:off x="5180" y="1400"/>
              <a:ext cx="17" cy="1"/>
            </a:xfrm>
            <a:custGeom>
              <a:avLst/>
              <a:gdLst>
                <a:gd name="T0" fmla="*/ 0 w 17"/>
                <a:gd name="T1" fmla="*/ 0 h 1"/>
                <a:gd name="T2" fmla="*/ 8 w 17"/>
                <a:gd name="T3" fmla="*/ 0 h 1"/>
                <a:gd name="T4" fmla="*/ 16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8" y="0"/>
                  </a:lnTo>
                  <a:lnTo>
                    <a:pt x="16"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5" name="Freeform 155"/>
            <p:cNvSpPr>
              <a:spLocks/>
            </p:cNvSpPr>
            <p:nvPr/>
          </p:nvSpPr>
          <p:spPr bwMode="auto">
            <a:xfrm>
              <a:off x="5193" y="1400"/>
              <a:ext cx="22" cy="1"/>
            </a:xfrm>
            <a:custGeom>
              <a:avLst/>
              <a:gdLst>
                <a:gd name="T0" fmla="*/ 0 w 22"/>
                <a:gd name="T1" fmla="*/ 0 h 1"/>
                <a:gd name="T2" fmla="*/ 7 w 22"/>
                <a:gd name="T3" fmla="*/ 0 h 1"/>
                <a:gd name="T4" fmla="*/ 21 w 22"/>
                <a:gd name="T5" fmla="*/ 0 h 1"/>
                <a:gd name="T6" fmla="*/ 0 60000 65536"/>
                <a:gd name="T7" fmla="*/ 0 60000 65536"/>
                <a:gd name="T8" fmla="*/ 0 60000 65536"/>
                <a:gd name="T9" fmla="*/ 0 w 22"/>
                <a:gd name="T10" fmla="*/ 0 h 1"/>
                <a:gd name="T11" fmla="*/ 22 w 22"/>
                <a:gd name="T12" fmla="*/ 1 h 1"/>
              </a:gdLst>
              <a:ahLst/>
              <a:cxnLst>
                <a:cxn ang="T6">
                  <a:pos x="T0" y="T1"/>
                </a:cxn>
                <a:cxn ang="T7">
                  <a:pos x="T2" y="T3"/>
                </a:cxn>
                <a:cxn ang="T8">
                  <a:pos x="T4" y="T5"/>
                </a:cxn>
              </a:cxnLst>
              <a:rect l="T9" t="T10" r="T11" b="T12"/>
              <a:pathLst>
                <a:path w="22" h="1">
                  <a:moveTo>
                    <a:pt x="0" y="0"/>
                  </a:moveTo>
                  <a:lnTo>
                    <a:pt x="7" y="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6" name="Freeform 156"/>
            <p:cNvSpPr>
              <a:spLocks/>
            </p:cNvSpPr>
            <p:nvPr/>
          </p:nvSpPr>
          <p:spPr bwMode="auto">
            <a:xfrm>
              <a:off x="5214" y="1400"/>
              <a:ext cx="18" cy="1"/>
            </a:xfrm>
            <a:custGeom>
              <a:avLst/>
              <a:gdLst>
                <a:gd name="T0" fmla="*/ 0 w 18"/>
                <a:gd name="T1" fmla="*/ 0 h 1"/>
                <a:gd name="T2" fmla="*/ 7 w 18"/>
                <a:gd name="T3" fmla="*/ 0 h 1"/>
                <a:gd name="T4" fmla="*/ 17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7" y="0"/>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7" name="Freeform 157"/>
            <p:cNvSpPr>
              <a:spLocks/>
            </p:cNvSpPr>
            <p:nvPr/>
          </p:nvSpPr>
          <p:spPr bwMode="auto">
            <a:xfrm>
              <a:off x="5228" y="1400"/>
              <a:ext cx="17" cy="13"/>
            </a:xfrm>
            <a:custGeom>
              <a:avLst/>
              <a:gdLst>
                <a:gd name="T0" fmla="*/ 0 w 17"/>
                <a:gd name="T1" fmla="*/ 0 h 17"/>
                <a:gd name="T2" fmla="*/ 7 w 17"/>
                <a:gd name="T3" fmla="*/ 5 h 17"/>
                <a:gd name="T4" fmla="*/ 16 w 17"/>
                <a:gd name="T5" fmla="*/ 9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7" y="8"/>
                  </a:lnTo>
                  <a:lnTo>
                    <a:pt x="16"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8" name="Freeform 158"/>
            <p:cNvSpPr>
              <a:spLocks/>
            </p:cNvSpPr>
            <p:nvPr/>
          </p:nvSpPr>
          <p:spPr bwMode="auto">
            <a:xfrm>
              <a:off x="5241" y="1412"/>
              <a:ext cx="21" cy="13"/>
            </a:xfrm>
            <a:custGeom>
              <a:avLst/>
              <a:gdLst>
                <a:gd name="T0" fmla="*/ 0 w 21"/>
                <a:gd name="T1" fmla="*/ 0 h 17"/>
                <a:gd name="T2" fmla="*/ 6 w 21"/>
                <a:gd name="T3" fmla="*/ 5 h 17"/>
                <a:gd name="T4" fmla="*/ 20 w 21"/>
                <a:gd name="T5" fmla="*/ 9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0"/>
                  </a:moveTo>
                  <a:lnTo>
                    <a:pt x="6" y="8"/>
                  </a:lnTo>
                  <a:lnTo>
                    <a:pt x="20"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69" name="Line 159"/>
            <p:cNvSpPr>
              <a:spLocks noChangeShapeType="1"/>
            </p:cNvSpPr>
            <p:nvPr/>
          </p:nvSpPr>
          <p:spPr bwMode="auto">
            <a:xfrm>
              <a:off x="5261" y="1424"/>
              <a:ext cx="13"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0" name="Line 160"/>
            <p:cNvSpPr>
              <a:spLocks noChangeShapeType="1"/>
            </p:cNvSpPr>
            <p:nvPr/>
          </p:nvSpPr>
          <p:spPr bwMode="auto">
            <a:xfrm>
              <a:off x="5274" y="1441"/>
              <a:ext cx="14"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1" name="Freeform 161"/>
            <p:cNvSpPr>
              <a:spLocks/>
            </p:cNvSpPr>
            <p:nvPr/>
          </p:nvSpPr>
          <p:spPr bwMode="auto">
            <a:xfrm>
              <a:off x="5288" y="1465"/>
              <a:ext cx="22" cy="24"/>
            </a:xfrm>
            <a:custGeom>
              <a:avLst/>
              <a:gdLst>
                <a:gd name="T0" fmla="*/ 0 w 22"/>
                <a:gd name="T1" fmla="*/ 0 h 31"/>
                <a:gd name="T2" fmla="*/ 7 w 22"/>
                <a:gd name="T3" fmla="*/ 9 h 31"/>
                <a:gd name="T4" fmla="*/ 21 w 22"/>
                <a:gd name="T5" fmla="*/ 18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0"/>
                  </a:moveTo>
                  <a:lnTo>
                    <a:pt x="7" y="15"/>
                  </a:lnTo>
                  <a:lnTo>
                    <a:pt x="21"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72" name="Line 162"/>
            <p:cNvSpPr>
              <a:spLocks noChangeShapeType="1"/>
            </p:cNvSpPr>
            <p:nvPr/>
          </p:nvSpPr>
          <p:spPr bwMode="auto">
            <a:xfrm>
              <a:off x="5309" y="1488"/>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3" name="Line 163"/>
            <p:cNvSpPr>
              <a:spLocks noChangeShapeType="1"/>
            </p:cNvSpPr>
            <p:nvPr/>
          </p:nvSpPr>
          <p:spPr bwMode="auto">
            <a:xfrm>
              <a:off x="5322" y="1518"/>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4" name="Freeform 164"/>
            <p:cNvSpPr>
              <a:spLocks/>
            </p:cNvSpPr>
            <p:nvPr/>
          </p:nvSpPr>
          <p:spPr bwMode="auto">
            <a:xfrm>
              <a:off x="5336" y="1553"/>
              <a:ext cx="20" cy="37"/>
            </a:xfrm>
            <a:custGeom>
              <a:avLst/>
              <a:gdLst>
                <a:gd name="T0" fmla="*/ 0 w 20"/>
                <a:gd name="T1" fmla="*/ 0 h 46"/>
                <a:gd name="T2" fmla="*/ 6 w 20"/>
                <a:gd name="T3" fmla="*/ 14 h 46"/>
                <a:gd name="T4" fmla="*/ 19 w 20"/>
                <a:gd name="T5" fmla="*/ 29 h 46"/>
                <a:gd name="T6" fmla="*/ 0 60000 65536"/>
                <a:gd name="T7" fmla="*/ 0 60000 65536"/>
                <a:gd name="T8" fmla="*/ 0 60000 65536"/>
                <a:gd name="T9" fmla="*/ 0 w 20"/>
                <a:gd name="T10" fmla="*/ 0 h 46"/>
                <a:gd name="T11" fmla="*/ 20 w 20"/>
                <a:gd name="T12" fmla="*/ 46 h 46"/>
              </a:gdLst>
              <a:ahLst/>
              <a:cxnLst>
                <a:cxn ang="T6">
                  <a:pos x="T0" y="T1"/>
                </a:cxn>
                <a:cxn ang="T7">
                  <a:pos x="T2" y="T3"/>
                </a:cxn>
                <a:cxn ang="T8">
                  <a:pos x="T4" y="T5"/>
                </a:cxn>
              </a:cxnLst>
              <a:rect l="T9" t="T10" r="T11" b="T12"/>
              <a:pathLst>
                <a:path w="20" h="46">
                  <a:moveTo>
                    <a:pt x="0" y="0"/>
                  </a:moveTo>
                  <a:lnTo>
                    <a:pt x="6" y="22"/>
                  </a:lnTo>
                  <a:lnTo>
                    <a:pt x="19"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75" name="Line 165"/>
            <p:cNvSpPr>
              <a:spLocks noChangeShapeType="1"/>
            </p:cNvSpPr>
            <p:nvPr/>
          </p:nvSpPr>
          <p:spPr bwMode="auto">
            <a:xfrm>
              <a:off x="5355" y="1589"/>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6" name="Line 166"/>
            <p:cNvSpPr>
              <a:spLocks noChangeShapeType="1"/>
            </p:cNvSpPr>
            <p:nvPr/>
          </p:nvSpPr>
          <p:spPr bwMode="auto">
            <a:xfrm>
              <a:off x="5369" y="1624"/>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7" name="Freeform 167"/>
            <p:cNvSpPr>
              <a:spLocks/>
            </p:cNvSpPr>
            <p:nvPr/>
          </p:nvSpPr>
          <p:spPr bwMode="auto">
            <a:xfrm>
              <a:off x="5382" y="1665"/>
              <a:ext cx="22" cy="42"/>
            </a:xfrm>
            <a:custGeom>
              <a:avLst/>
              <a:gdLst>
                <a:gd name="T0" fmla="*/ 0 w 22"/>
                <a:gd name="T1" fmla="*/ 0 h 53"/>
                <a:gd name="T2" fmla="*/ 7 w 22"/>
                <a:gd name="T3" fmla="*/ 14 h 53"/>
                <a:gd name="T4" fmla="*/ 21 w 22"/>
                <a:gd name="T5" fmla="*/ 32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23"/>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78" name="Line 168"/>
            <p:cNvSpPr>
              <a:spLocks noChangeShapeType="1"/>
            </p:cNvSpPr>
            <p:nvPr/>
          </p:nvSpPr>
          <p:spPr bwMode="auto">
            <a:xfrm>
              <a:off x="5403" y="1706"/>
              <a:ext cx="14"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79" name="Line 169"/>
            <p:cNvSpPr>
              <a:spLocks noChangeShapeType="1"/>
            </p:cNvSpPr>
            <p:nvPr/>
          </p:nvSpPr>
          <p:spPr bwMode="auto">
            <a:xfrm>
              <a:off x="5417" y="1748"/>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0" name="Freeform 170"/>
            <p:cNvSpPr>
              <a:spLocks/>
            </p:cNvSpPr>
            <p:nvPr/>
          </p:nvSpPr>
          <p:spPr bwMode="auto">
            <a:xfrm>
              <a:off x="5430" y="1789"/>
              <a:ext cx="21" cy="48"/>
            </a:xfrm>
            <a:custGeom>
              <a:avLst/>
              <a:gdLst>
                <a:gd name="T0" fmla="*/ 0 w 21"/>
                <a:gd name="T1" fmla="*/ 0 h 61"/>
                <a:gd name="T2" fmla="*/ 6 w 21"/>
                <a:gd name="T3" fmla="*/ 19 h 61"/>
                <a:gd name="T4" fmla="*/ 20 w 21"/>
                <a:gd name="T5" fmla="*/ 37 h 61"/>
                <a:gd name="T6" fmla="*/ 0 60000 65536"/>
                <a:gd name="T7" fmla="*/ 0 60000 65536"/>
                <a:gd name="T8" fmla="*/ 0 60000 65536"/>
                <a:gd name="T9" fmla="*/ 0 w 21"/>
                <a:gd name="T10" fmla="*/ 0 h 61"/>
                <a:gd name="T11" fmla="*/ 21 w 21"/>
                <a:gd name="T12" fmla="*/ 61 h 61"/>
              </a:gdLst>
              <a:ahLst/>
              <a:cxnLst>
                <a:cxn ang="T6">
                  <a:pos x="T0" y="T1"/>
                </a:cxn>
                <a:cxn ang="T7">
                  <a:pos x="T2" y="T3"/>
                </a:cxn>
                <a:cxn ang="T8">
                  <a:pos x="T4" y="T5"/>
                </a:cxn>
              </a:cxnLst>
              <a:rect l="T9" t="T10" r="T11" b="T12"/>
              <a:pathLst>
                <a:path w="21" h="61">
                  <a:moveTo>
                    <a:pt x="0" y="0"/>
                  </a:moveTo>
                  <a:lnTo>
                    <a:pt x="6" y="30"/>
                  </a:lnTo>
                  <a:lnTo>
                    <a:pt x="20"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81" name="Line 171"/>
            <p:cNvSpPr>
              <a:spLocks noChangeShapeType="1"/>
            </p:cNvSpPr>
            <p:nvPr/>
          </p:nvSpPr>
          <p:spPr bwMode="auto">
            <a:xfrm>
              <a:off x="5450" y="1836"/>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2" name="Line 172"/>
            <p:cNvSpPr>
              <a:spLocks noChangeShapeType="1"/>
            </p:cNvSpPr>
            <p:nvPr/>
          </p:nvSpPr>
          <p:spPr bwMode="auto">
            <a:xfrm>
              <a:off x="5463" y="1878"/>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3" name="Freeform 173"/>
            <p:cNvSpPr>
              <a:spLocks/>
            </p:cNvSpPr>
            <p:nvPr/>
          </p:nvSpPr>
          <p:spPr bwMode="auto">
            <a:xfrm>
              <a:off x="5477" y="1925"/>
              <a:ext cx="22" cy="41"/>
            </a:xfrm>
            <a:custGeom>
              <a:avLst/>
              <a:gdLst>
                <a:gd name="T0" fmla="*/ 0 w 22"/>
                <a:gd name="T1" fmla="*/ 0 h 53"/>
                <a:gd name="T2" fmla="*/ 7 w 22"/>
                <a:gd name="T3" fmla="*/ 18 h 53"/>
                <a:gd name="T4" fmla="*/ 21 w 22"/>
                <a:gd name="T5" fmla="*/ 31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30"/>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84" name="Line 174"/>
            <p:cNvSpPr>
              <a:spLocks noChangeShapeType="1"/>
            </p:cNvSpPr>
            <p:nvPr/>
          </p:nvSpPr>
          <p:spPr bwMode="auto">
            <a:xfrm>
              <a:off x="5498" y="1966"/>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5" name="Line 175"/>
            <p:cNvSpPr>
              <a:spLocks noChangeShapeType="1"/>
            </p:cNvSpPr>
            <p:nvPr/>
          </p:nvSpPr>
          <p:spPr bwMode="auto">
            <a:xfrm>
              <a:off x="5511" y="2007"/>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6" name="Freeform 176"/>
            <p:cNvSpPr>
              <a:spLocks/>
            </p:cNvSpPr>
            <p:nvPr/>
          </p:nvSpPr>
          <p:spPr bwMode="auto">
            <a:xfrm>
              <a:off x="5524" y="2048"/>
              <a:ext cx="21" cy="36"/>
            </a:xfrm>
            <a:custGeom>
              <a:avLst/>
              <a:gdLst>
                <a:gd name="T0" fmla="*/ 0 w 21"/>
                <a:gd name="T1" fmla="*/ 0 h 46"/>
                <a:gd name="T2" fmla="*/ 7 w 21"/>
                <a:gd name="T3" fmla="*/ 13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7" y="22"/>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87" name="Line 177"/>
            <p:cNvSpPr>
              <a:spLocks noChangeShapeType="1"/>
            </p:cNvSpPr>
            <p:nvPr/>
          </p:nvSpPr>
          <p:spPr bwMode="auto">
            <a:xfrm>
              <a:off x="5544" y="2084"/>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8" name="Line 178"/>
            <p:cNvSpPr>
              <a:spLocks noChangeShapeType="1"/>
            </p:cNvSpPr>
            <p:nvPr/>
          </p:nvSpPr>
          <p:spPr bwMode="auto">
            <a:xfrm>
              <a:off x="5558" y="2119"/>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89" name="Freeform 179"/>
            <p:cNvSpPr>
              <a:spLocks/>
            </p:cNvSpPr>
            <p:nvPr/>
          </p:nvSpPr>
          <p:spPr bwMode="auto">
            <a:xfrm>
              <a:off x="5571" y="2155"/>
              <a:ext cx="21" cy="29"/>
            </a:xfrm>
            <a:custGeom>
              <a:avLst/>
              <a:gdLst>
                <a:gd name="T0" fmla="*/ 0 w 21"/>
                <a:gd name="T1" fmla="*/ 0 h 38"/>
                <a:gd name="T2" fmla="*/ 6 w 21"/>
                <a:gd name="T3" fmla="*/ 13 h 38"/>
                <a:gd name="T4" fmla="*/ 20 w 21"/>
                <a:gd name="T5" fmla="*/ 21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0"/>
                  </a:moveTo>
                  <a:lnTo>
                    <a:pt x="6" y="22"/>
                  </a:lnTo>
                  <a:lnTo>
                    <a:pt x="20"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0" name="Line 180"/>
            <p:cNvSpPr>
              <a:spLocks noChangeShapeType="1"/>
            </p:cNvSpPr>
            <p:nvPr/>
          </p:nvSpPr>
          <p:spPr bwMode="auto">
            <a:xfrm>
              <a:off x="5591" y="2184"/>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91" name="Freeform 181"/>
            <p:cNvSpPr>
              <a:spLocks/>
            </p:cNvSpPr>
            <p:nvPr/>
          </p:nvSpPr>
          <p:spPr bwMode="auto">
            <a:xfrm>
              <a:off x="142" y="1483"/>
              <a:ext cx="18" cy="31"/>
            </a:xfrm>
            <a:custGeom>
              <a:avLst/>
              <a:gdLst>
                <a:gd name="T0" fmla="*/ 0 w 18"/>
                <a:gd name="T1" fmla="*/ 24 h 39"/>
                <a:gd name="T2" fmla="*/ 7 w 18"/>
                <a:gd name="T3" fmla="*/ 10 h 39"/>
                <a:gd name="T4" fmla="*/ 17 w 18"/>
                <a:gd name="T5" fmla="*/ 0 h 39"/>
                <a:gd name="T6" fmla="*/ 0 60000 65536"/>
                <a:gd name="T7" fmla="*/ 0 60000 65536"/>
                <a:gd name="T8" fmla="*/ 0 60000 65536"/>
                <a:gd name="T9" fmla="*/ 0 w 18"/>
                <a:gd name="T10" fmla="*/ 0 h 39"/>
                <a:gd name="T11" fmla="*/ 18 w 18"/>
                <a:gd name="T12" fmla="*/ 39 h 39"/>
              </a:gdLst>
              <a:ahLst/>
              <a:cxnLst>
                <a:cxn ang="T6">
                  <a:pos x="T0" y="T1"/>
                </a:cxn>
                <a:cxn ang="T7">
                  <a:pos x="T2" y="T3"/>
                </a:cxn>
                <a:cxn ang="T8">
                  <a:pos x="T4" y="T5"/>
                </a:cxn>
              </a:cxnLst>
              <a:rect l="T9" t="T10" r="T11" b="T12"/>
              <a:pathLst>
                <a:path w="18" h="39">
                  <a:moveTo>
                    <a:pt x="0" y="38"/>
                  </a:moveTo>
                  <a:lnTo>
                    <a:pt x="7" y="15"/>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2" name="Freeform 182"/>
            <p:cNvSpPr>
              <a:spLocks/>
            </p:cNvSpPr>
            <p:nvPr/>
          </p:nvSpPr>
          <p:spPr bwMode="auto">
            <a:xfrm>
              <a:off x="156" y="1466"/>
              <a:ext cx="20" cy="18"/>
            </a:xfrm>
            <a:custGeom>
              <a:avLst/>
              <a:gdLst>
                <a:gd name="T0" fmla="*/ 0 w 20"/>
                <a:gd name="T1" fmla="*/ 13 h 23"/>
                <a:gd name="T2" fmla="*/ 6 w 20"/>
                <a:gd name="T3" fmla="*/ 4 h 23"/>
                <a:gd name="T4" fmla="*/ 19 w 20"/>
                <a:gd name="T5" fmla="*/ 0 h 23"/>
                <a:gd name="T6" fmla="*/ 0 60000 65536"/>
                <a:gd name="T7" fmla="*/ 0 60000 65536"/>
                <a:gd name="T8" fmla="*/ 0 60000 65536"/>
                <a:gd name="T9" fmla="*/ 0 w 20"/>
                <a:gd name="T10" fmla="*/ 0 h 23"/>
                <a:gd name="T11" fmla="*/ 20 w 20"/>
                <a:gd name="T12" fmla="*/ 23 h 23"/>
              </a:gdLst>
              <a:ahLst/>
              <a:cxnLst>
                <a:cxn ang="T6">
                  <a:pos x="T0" y="T1"/>
                </a:cxn>
                <a:cxn ang="T7">
                  <a:pos x="T2" y="T3"/>
                </a:cxn>
                <a:cxn ang="T8">
                  <a:pos x="T4" y="T5"/>
                </a:cxn>
              </a:cxnLst>
              <a:rect l="T9" t="T10" r="T11" b="T12"/>
              <a:pathLst>
                <a:path w="20" h="23">
                  <a:moveTo>
                    <a:pt x="0" y="22"/>
                  </a:moveTo>
                  <a:lnTo>
                    <a:pt x="6" y="7"/>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3" name="Line 183"/>
            <p:cNvSpPr>
              <a:spLocks noChangeShapeType="1"/>
            </p:cNvSpPr>
            <p:nvPr/>
          </p:nvSpPr>
          <p:spPr bwMode="auto">
            <a:xfrm flipV="1">
              <a:off x="175" y="1448"/>
              <a:ext cx="14"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94" name="Freeform 184"/>
            <p:cNvSpPr>
              <a:spLocks/>
            </p:cNvSpPr>
            <p:nvPr/>
          </p:nvSpPr>
          <p:spPr bwMode="auto">
            <a:xfrm>
              <a:off x="189" y="1431"/>
              <a:ext cx="18" cy="18"/>
            </a:xfrm>
            <a:custGeom>
              <a:avLst/>
              <a:gdLst>
                <a:gd name="T0" fmla="*/ 0 w 18"/>
                <a:gd name="T1" fmla="*/ 13 h 23"/>
                <a:gd name="T2" fmla="*/ 9 w 18"/>
                <a:gd name="T3" fmla="*/ 5 h 23"/>
                <a:gd name="T4" fmla="*/ 17 w 18"/>
                <a:gd name="T5" fmla="*/ 0 h 23"/>
                <a:gd name="T6" fmla="*/ 0 60000 65536"/>
                <a:gd name="T7" fmla="*/ 0 60000 65536"/>
                <a:gd name="T8" fmla="*/ 0 60000 65536"/>
                <a:gd name="T9" fmla="*/ 0 w 18"/>
                <a:gd name="T10" fmla="*/ 0 h 23"/>
                <a:gd name="T11" fmla="*/ 18 w 18"/>
                <a:gd name="T12" fmla="*/ 23 h 23"/>
              </a:gdLst>
              <a:ahLst/>
              <a:cxnLst>
                <a:cxn ang="T6">
                  <a:pos x="T0" y="T1"/>
                </a:cxn>
                <a:cxn ang="T7">
                  <a:pos x="T2" y="T3"/>
                </a:cxn>
                <a:cxn ang="T8">
                  <a:pos x="T4" y="T5"/>
                </a:cxn>
              </a:cxnLst>
              <a:rect l="T9" t="T10" r="T11" b="T12"/>
              <a:pathLst>
                <a:path w="18" h="23">
                  <a:moveTo>
                    <a:pt x="0" y="22"/>
                  </a:moveTo>
                  <a:lnTo>
                    <a:pt x="9" y="8"/>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5" name="Freeform 185"/>
            <p:cNvSpPr>
              <a:spLocks/>
            </p:cNvSpPr>
            <p:nvPr/>
          </p:nvSpPr>
          <p:spPr bwMode="auto">
            <a:xfrm>
              <a:off x="202" y="1425"/>
              <a:ext cx="22" cy="14"/>
            </a:xfrm>
            <a:custGeom>
              <a:avLst/>
              <a:gdLst>
                <a:gd name="T0" fmla="*/ 0 w 22"/>
                <a:gd name="T1" fmla="*/ 11 h 17"/>
                <a:gd name="T2" fmla="*/ 7 w 22"/>
                <a:gd name="T3" fmla="*/ 0 h 17"/>
                <a:gd name="T4" fmla="*/ 21 w 22"/>
                <a:gd name="T5" fmla="*/ 0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16"/>
                  </a:moveTo>
                  <a:lnTo>
                    <a:pt x="7" y="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6" name="Line 186"/>
            <p:cNvSpPr>
              <a:spLocks noChangeShapeType="1"/>
            </p:cNvSpPr>
            <p:nvPr/>
          </p:nvSpPr>
          <p:spPr bwMode="auto">
            <a:xfrm flipV="1">
              <a:off x="223" y="1419"/>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97" name="Line 187"/>
            <p:cNvSpPr>
              <a:spLocks noChangeShapeType="1"/>
            </p:cNvSpPr>
            <p:nvPr/>
          </p:nvSpPr>
          <p:spPr bwMode="auto">
            <a:xfrm>
              <a:off x="237" y="1419"/>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398" name="Freeform 188"/>
            <p:cNvSpPr>
              <a:spLocks/>
            </p:cNvSpPr>
            <p:nvPr/>
          </p:nvSpPr>
          <p:spPr bwMode="auto">
            <a:xfrm>
              <a:off x="250" y="1419"/>
              <a:ext cx="21" cy="1"/>
            </a:xfrm>
            <a:custGeom>
              <a:avLst/>
              <a:gdLst>
                <a:gd name="T0" fmla="*/ 0 w 21"/>
                <a:gd name="T1" fmla="*/ 0 h 1"/>
                <a:gd name="T2" fmla="*/ 6 w 21"/>
                <a:gd name="T3" fmla="*/ 0 h 1"/>
                <a:gd name="T4" fmla="*/ 20 w 21"/>
                <a:gd name="T5" fmla="*/ 0 h 1"/>
                <a:gd name="T6" fmla="*/ 0 60000 65536"/>
                <a:gd name="T7" fmla="*/ 0 60000 65536"/>
                <a:gd name="T8" fmla="*/ 0 60000 65536"/>
                <a:gd name="T9" fmla="*/ 0 w 21"/>
                <a:gd name="T10" fmla="*/ 0 h 1"/>
                <a:gd name="T11" fmla="*/ 21 w 21"/>
                <a:gd name="T12" fmla="*/ 1 h 1"/>
              </a:gdLst>
              <a:ahLst/>
              <a:cxnLst>
                <a:cxn ang="T6">
                  <a:pos x="T0" y="T1"/>
                </a:cxn>
                <a:cxn ang="T7">
                  <a:pos x="T2" y="T3"/>
                </a:cxn>
                <a:cxn ang="T8">
                  <a:pos x="T4" y="T5"/>
                </a:cxn>
              </a:cxnLst>
              <a:rect l="T9" t="T10" r="T11" b="T12"/>
              <a:pathLst>
                <a:path w="21" h="1">
                  <a:moveTo>
                    <a:pt x="0" y="0"/>
                  </a:moveTo>
                  <a:lnTo>
                    <a:pt x="6"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399" name="Line 189"/>
            <p:cNvSpPr>
              <a:spLocks noChangeShapeType="1"/>
            </p:cNvSpPr>
            <p:nvPr/>
          </p:nvSpPr>
          <p:spPr bwMode="auto">
            <a:xfrm>
              <a:off x="270" y="1419"/>
              <a:ext cx="13"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00" name="Freeform 190"/>
            <p:cNvSpPr>
              <a:spLocks/>
            </p:cNvSpPr>
            <p:nvPr/>
          </p:nvSpPr>
          <p:spPr bwMode="auto">
            <a:xfrm>
              <a:off x="283" y="1425"/>
              <a:ext cx="18" cy="18"/>
            </a:xfrm>
            <a:custGeom>
              <a:avLst/>
              <a:gdLst>
                <a:gd name="T0" fmla="*/ 0 w 18"/>
                <a:gd name="T1" fmla="*/ 0 h 23"/>
                <a:gd name="T2" fmla="*/ 9 w 18"/>
                <a:gd name="T3" fmla="*/ 4 h 23"/>
                <a:gd name="T4" fmla="*/ 17 w 18"/>
                <a:gd name="T5" fmla="*/ 13 h 23"/>
                <a:gd name="T6" fmla="*/ 0 60000 65536"/>
                <a:gd name="T7" fmla="*/ 0 60000 65536"/>
                <a:gd name="T8" fmla="*/ 0 60000 65536"/>
                <a:gd name="T9" fmla="*/ 0 w 18"/>
                <a:gd name="T10" fmla="*/ 0 h 23"/>
                <a:gd name="T11" fmla="*/ 18 w 18"/>
                <a:gd name="T12" fmla="*/ 23 h 23"/>
              </a:gdLst>
              <a:ahLst/>
              <a:cxnLst>
                <a:cxn ang="T6">
                  <a:pos x="T0" y="T1"/>
                </a:cxn>
                <a:cxn ang="T7">
                  <a:pos x="T2" y="T3"/>
                </a:cxn>
                <a:cxn ang="T8">
                  <a:pos x="T4" y="T5"/>
                </a:cxn>
              </a:cxnLst>
              <a:rect l="T9" t="T10" r="T11" b="T12"/>
              <a:pathLst>
                <a:path w="18" h="23">
                  <a:moveTo>
                    <a:pt x="0" y="0"/>
                  </a:moveTo>
                  <a:lnTo>
                    <a:pt x="9" y="7"/>
                  </a:lnTo>
                  <a:lnTo>
                    <a:pt x="17"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01" name="Freeform 191"/>
            <p:cNvSpPr>
              <a:spLocks/>
            </p:cNvSpPr>
            <p:nvPr/>
          </p:nvSpPr>
          <p:spPr bwMode="auto">
            <a:xfrm>
              <a:off x="297" y="1442"/>
              <a:ext cx="22" cy="14"/>
            </a:xfrm>
            <a:custGeom>
              <a:avLst/>
              <a:gdLst>
                <a:gd name="T0" fmla="*/ 0 w 22"/>
                <a:gd name="T1" fmla="*/ 0 h 17"/>
                <a:gd name="T2" fmla="*/ 7 w 22"/>
                <a:gd name="T3" fmla="*/ 5 h 17"/>
                <a:gd name="T4" fmla="*/ 21 w 22"/>
                <a:gd name="T5" fmla="*/ 11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0"/>
                  </a:moveTo>
                  <a:lnTo>
                    <a:pt x="7" y="7"/>
                  </a:lnTo>
                  <a:lnTo>
                    <a:pt x="21"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02" name="Freeform 192"/>
            <p:cNvSpPr>
              <a:spLocks/>
            </p:cNvSpPr>
            <p:nvPr/>
          </p:nvSpPr>
          <p:spPr bwMode="auto">
            <a:xfrm>
              <a:off x="318" y="1454"/>
              <a:ext cx="17" cy="25"/>
            </a:xfrm>
            <a:custGeom>
              <a:avLst/>
              <a:gdLst>
                <a:gd name="T0" fmla="*/ 0 w 17"/>
                <a:gd name="T1" fmla="*/ 0 h 31"/>
                <a:gd name="T2" fmla="*/ 7 w 17"/>
                <a:gd name="T3" fmla="*/ 10 h 31"/>
                <a:gd name="T4" fmla="*/ 16 w 17"/>
                <a:gd name="T5" fmla="*/ 19 h 31"/>
                <a:gd name="T6" fmla="*/ 0 60000 65536"/>
                <a:gd name="T7" fmla="*/ 0 60000 65536"/>
                <a:gd name="T8" fmla="*/ 0 60000 65536"/>
                <a:gd name="T9" fmla="*/ 0 w 17"/>
                <a:gd name="T10" fmla="*/ 0 h 31"/>
                <a:gd name="T11" fmla="*/ 17 w 17"/>
                <a:gd name="T12" fmla="*/ 31 h 31"/>
              </a:gdLst>
              <a:ahLst/>
              <a:cxnLst>
                <a:cxn ang="T6">
                  <a:pos x="T0" y="T1"/>
                </a:cxn>
                <a:cxn ang="T7">
                  <a:pos x="T2" y="T3"/>
                </a:cxn>
                <a:cxn ang="T8">
                  <a:pos x="T4" y="T5"/>
                </a:cxn>
              </a:cxnLst>
              <a:rect l="T9" t="T10" r="T11" b="T12"/>
              <a:pathLst>
                <a:path w="17" h="31">
                  <a:moveTo>
                    <a:pt x="0" y="0"/>
                  </a:moveTo>
                  <a:lnTo>
                    <a:pt x="7" y="15"/>
                  </a:lnTo>
                  <a:lnTo>
                    <a:pt x="16"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03" name="Line 193"/>
            <p:cNvSpPr>
              <a:spLocks noChangeShapeType="1"/>
            </p:cNvSpPr>
            <p:nvPr/>
          </p:nvSpPr>
          <p:spPr bwMode="auto">
            <a:xfrm>
              <a:off x="331" y="1478"/>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04" name="Freeform 194"/>
            <p:cNvSpPr>
              <a:spLocks/>
            </p:cNvSpPr>
            <p:nvPr/>
          </p:nvSpPr>
          <p:spPr bwMode="auto">
            <a:xfrm>
              <a:off x="345" y="1501"/>
              <a:ext cx="20" cy="30"/>
            </a:xfrm>
            <a:custGeom>
              <a:avLst/>
              <a:gdLst>
                <a:gd name="T0" fmla="*/ 0 w 20"/>
                <a:gd name="T1" fmla="*/ 0 h 38"/>
                <a:gd name="T2" fmla="*/ 6 w 20"/>
                <a:gd name="T3" fmla="*/ 9 h 38"/>
                <a:gd name="T4" fmla="*/ 19 w 20"/>
                <a:gd name="T5" fmla="*/ 23 h 38"/>
                <a:gd name="T6" fmla="*/ 0 60000 65536"/>
                <a:gd name="T7" fmla="*/ 0 60000 65536"/>
                <a:gd name="T8" fmla="*/ 0 60000 65536"/>
                <a:gd name="T9" fmla="*/ 0 w 20"/>
                <a:gd name="T10" fmla="*/ 0 h 38"/>
                <a:gd name="T11" fmla="*/ 20 w 20"/>
                <a:gd name="T12" fmla="*/ 38 h 38"/>
              </a:gdLst>
              <a:ahLst/>
              <a:cxnLst>
                <a:cxn ang="T6">
                  <a:pos x="T0" y="T1"/>
                </a:cxn>
                <a:cxn ang="T7">
                  <a:pos x="T2" y="T3"/>
                </a:cxn>
                <a:cxn ang="T8">
                  <a:pos x="T4" y="T5"/>
                </a:cxn>
              </a:cxnLst>
              <a:rect l="T9" t="T10" r="T11" b="T12"/>
              <a:pathLst>
                <a:path w="20" h="38">
                  <a:moveTo>
                    <a:pt x="0" y="0"/>
                  </a:moveTo>
                  <a:lnTo>
                    <a:pt x="6" y="15"/>
                  </a:lnTo>
                  <a:lnTo>
                    <a:pt x="19"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05" name="Line 195"/>
            <p:cNvSpPr>
              <a:spLocks noChangeShapeType="1"/>
            </p:cNvSpPr>
            <p:nvPr/>
          </p:nvSpPr>
          <p:spPr bwMode="auto">
            <a:xfrm>
              <a:off x="364" y="1531"/>
              <a:ext cx="14"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06" name="Line 196"/>
            <p:cNvSpPr>
              <a:spLocks noChangeShapeType="1"/>
            </p:cNvSpPr>
            <p:nvPr/>
          </p:nvSpPr>
          <p:spPr bwMode="auto">
            <a:xfrm>
              <a:off x="378" y="1561"/>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07" name="Freeform 197"/>
            <p:cNvSpPr>
              <a:spLocks/>
            </p:cNvSpPr>
            <p:nvPr/>
          </p:nvSpPr>
          <p:spPr bwMode="auto">
            <a:xfrm>
              <a:off x="391" y="1596"/>
              <a:ext cx="22" cy="36"/>
            </a:xfrm>
            <a:custGeom>
              <a:avLst/>
              <a:gdLst>
                <a:gd name="T0" fmla="*/ 0 w 22"/>
                <a:gd name="T1" fmla="*/ 0 h 46"/>
                <a:gd name="T2" fmla="*/ 7 w 22"/>
                <a:gd name="T3" fmla="*/ 13 h 46"/>
                <a:gd name="T4" fmla="*/ 21 w 22"/>
                <a:gd name="T5" fmla="*/ 27 h 46"/>
                <a:gd name="T6" fmla="*/ 0 60000 65536"/>
                <a:gd name="T7" fmla="*/ 0 60000 65536"/>
                <a:gd name="T8" fmla="*/ 0 60000 65536"/>
                <a:gd name="T9" fmla="*/ 0 w 22"/>
                <a:gd name="T10" fmla="*/ 0 h 46"/>
                <a:gd name="T11" fmla="*/ 22 w 22"/>
                <a:gd name="T12" fmla="*/ 46 h 46"/>
              </a:gdLst>
              <a:ahLst/>
              <a:cxnLst>
                <a:cxn ang="T6">
                  <a:pos x="T0" y="T1"/>
                </a:cxn>
                <a:cxn ang="T7">
                  <a:pos x="T2" y="T3"/>
                </a:cxn>
                <a:cxn ang="T8">
                  <a:pos x="T4" y="T5"/>
                </a:cxn>
              </a:cxnLst>
              <a:rect l="T9" t="T10" r="T11" b="T12"/>
              <a:pathLst>
                <a:path w="22" h="46">
                  <a:moveTo>
                    <a:pt x="0" y="0"/>
                  </a:moveTo>
                  <a:lnTo>
                    <a:pt x="7" y="22"/>
                  </a:lnTo>
                  <a:lnTo>
                    <a:pt x="21"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08" name="Line 198"/>
            <p:cNvSpPr>
              <a:spLocks noChangeShapeType="1"/>
            </p:cNvSpPr>
            <p:nvPr/>
          </p:nvSpPr>
          <p:spPr bwMode="auto">
            <a:xfrm>
              <a:off x="412" y="1631"/>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09" name="Line 199"/>
            <p:cNvSpPr>
              <a:spLocks noChangeShapeType="1"/>
            </p:cNvSpPr>
            <p:nvPr/>
          </p:nvSpPr>
          <p:spPr bwMode="auto">
            <a:xfrm>
              <a:off x="426" y="1667"/>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0" name="Freeform 200"/>
            <p:cNvSpPr>
              <a:spLocks/>
            </p:cNvSpPr>
            <p:nvPr/>
          </p:nvSpPr>
          <p:spPr bwMode="auto">
            <a:xfrm>
              <a:off x="439" y="1708"/>
              <a:ext cx="21" cy="48"/>
            </a:xfrm>
            <a:custGeom>
              <a:avLst/>
              <a:gdLst>
                <a:gd name="T0" fmla="*/ 0 w 21"/>
                <a:gd name="T1" fmla="*/ 0 h 61"/>
                <a:gd name="T2" fmla="*/ 6 w 21"/>
                <a:gd name="T3" fmla="*/ 19 h 61"/>
                <a:gd name="T4" fmla="*/ 20 w 21"/>
                <a:gd name="T5" fmla="*/ 37 h 61"/>
                <a:gd name="T6" fmla="*/ 0 60000 65536"/>
                <a:gd name="T7" fmla="*/ 0 60000 65536"/>
                <a:gd name="T8" fmla="*/ 0 60000 65536"/>
                <a:gd name="T9" fmla="*/ 0 w 21"/>
                <a:gd name="T10" fmla="*/ 0 h 61"/>
                <a:gd name="T11" fmla="*/ 21 w 21"/>
                <a:gd name="T12" fmla="*/ 61 h 61"/>
              </a:gdLst>
              <a:ahLst/>
              <a:cxnLst>
                <a:cxn ang="T6">
                  <a:pos x="T0" y="T1"/>
                </a:cxn>
                <a:cxn ang="T7">
                  <a:pos x="T2" y="T3"/>
                </a:cxn>
                <a:cxn ang="T8">
                  <a:pos x="T4" y="T5"/>
                </a:cxn>
              </a:cxnLst>
              <a:rect l="T9" t="T10" r="T11" b="T12"/>
              <a:pathLst>
                <a:path w="21" h="61">
                  <a:moveTo>
                    <a:pt x="0" y="0"/>
                  </a:moveTo>
                  <a:lnTo>
                    <a:pt x="6" y="30"/>
                  </a:lnTo>
                  <a:lnTo>
                    <a:pt x="20"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11" name="Line 201"/>
            <p:cNvSpPr>
              <a:spLocks noChangeShapeType="1"/>
            </p:cNvSpPr>
            <p:nvPr/>
          </p:nvSpPr>
          <p:spPr bwMode="auto">
            <a:xfrm>
              <a:off x="459" y="175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2" name="Line 202"/>
            <p:cNvSpPr>
              <a:spLocks noChangeShapeType="1"/>
            </p:cNvSpPr>
            <p:nvPr/>
          </p:nvSpPr>
          <p:spPr bwMode="auto">
            <a:xfrm>
              <a:off x="472" y="1796"/>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3" name="Freeform 203"/>
            <p:cNvSpPr>
              <a:spLocks/>
            </p:cNvSpPr>
            <p:nvPr/>
          </p:nvSpPr>
          <p:spPr bwMode="auto">
            <a:xfrm>
              <a:off x="486" y="1837"/>
              <a:ext cx="22" cy="48"/>
            </a:xfrm>
            <a:custGeom>
              <a:avLst/>
              <a:gdLst>
                <a:gd name="T0" fmla="*/ 0 w 22"/>
                <a:gd name="T1" fmla="*/ 0 h 61"/>
                <a:gd name="T2" fmla="*/ 7 w 22"/>
                <a:gd name="T3" fmla="*/ 19 h 61"/>
                <a:gd name="T4" fmla="*/ 21 w 22"/>
                <a:gd name="T5" fmla="*/ 37 h 61"/>
                <a:gd name="T6" fmla="*/ 0 60000 65536"/>
                <a:gd name="T7" fmla="*/ 0 60000 65536"/>
                <a:gd name="T8" fmla="*/ 0 60000 65536"/>
                <a:gd name="T9" fmla="*/ 0 w 22"/>
                <a:gd name="T10" fmla="*/ 0 h 61"/>
                <a:gd name="T11" fmla="*/ 22 w 22"/>
                <a:gd name="T12" fmla="*/ 61 h 61"/>
              </a:gdLst>
              <a:ahLst/>
              <a:cxnLst>
                <a:cxn ang="T6">
                  <a:pos x="T0" y="T1"/>
                </a:cxn>
                <a:cxn ang="T7">
                  <a:pos x="T2" y="T3"/>
                </a:cxn>
                <a:cxn ang="T8">
                  <a:pos x="T4" y="T5"/>
                </a:cxn>
              </a:cxnLst>
              <a:rect l="T9" t="T10" r="T11" b="T12"/>
              <a:pathLst>
                <a:path w="22" h="61">
                  <a:moveTo>
                    <a:pt x="0" y="0"/>
                  </a:moveTo>
                  <a:lnTo>
                    <a:pt x="7" y="30"/>
                  </a:lnTo>
                  <a:lnTo>
                    <a:pt x="21"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14" name="Line 204"/>
            <p:cNvSpPr>
              <a:spLocks noChangeShapeType="1"/>
            </p:cNvSpPr>
            <p:nvPr/>
          </p:nvSpPr>
          <p:spPr bwMode="auto">
            <a:xfrm>
              <a:off x="507" y="188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5" name="Line 205"/>
            <p:cNvSpPr>
              <a:spLocks noChangeShapeType="1"/>
            </p:cNvSpPr>
            <p:nvPr/>
          </p:nvSpPr>
          <p:spPr bwMode="auto">
            <a:xfrm>
              <a:off x="520" y="1926"/>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6" name="Freeform 206"/>
            <p:cNvSpPr>
              <a:spLocks/>
            </p:cNvSpPr>
            <p:nvPr/>
          </p:nvSpPr>
          <p:spPr bwMode="auto">
            <a:xfrm>
              <a:off x="534" y="1973"/>
              <a:ext cx="20" cy="41"/>
            </a:xfrm>
            <a:custGeom>
              <a:avLst/>
              <a:gdLst>
                <a:gd name="T0" fmla="*/ 0 w 20"/>
                <a:gd name="T1" fmla="*/ 0 h 53"/>
                <a:gd name="T2" fmla="*/ 6 w 20"/>
                <a:gd name="T3" fmla="*/ 18 h 53"/>
                <a:gd name="T4" fmla="*/ 19 w 20"/>
                <a:gd name="T5" fmla="*/ 31 h 53"/>
                <a:gd name="T6" fmla="*/ 0 60000 65536"/>
                <a:gd name="T7" fmla="*/ 0 60000 65536"/>
                <a:gd name="T8" fmla="*/ 0 60000 65536"/>
                <a:gd name="T9" fmla="*/ 0 w 20"/>
                <a:gd name="T10" fmla="*/ 0 h 53"/>
                <a:gd name="T11" fmla="*/ 20 w 20"/>
                <a:gd name="T12" fmla="*/ 53 h 53"/>
              </a:gdLst>
              <a:ahLst/>
              <a:cxnLst>
                <a:cxn ang="T6">
                  <a:pos x="T0" y="T1"/>
                </a:cxn>
                <a:cxn ang="T7">
                  <a:pos x="T2" y="T3"/>
                </a:cxn>
                <a:cxn ang="T8">
                  <a:pos x="T4" y="T5"/>
                </a:cxn>
              </a:cxnLst>
              <a:rect l="T9" t="T10" r="T11" b="T12"/>
              <a:pathLst>
                <a:path w="20" h="53">
                  <a:moveTo>
                    <a:pt x="0" y="0"/>
                  </a:moveTo>
                  <a:lnTo>
                    <a:pt x="6" y="30"/>
                  </a:lnTo>
                  <a:lnTo>
                    <a:pt x="19"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17" name="Line 207"/>
            <p:cNvSpPr>
              <a:spLocks noChangeShapeType="1"/>
            </p:cNvSpPr>
            <p:nvPr/>
          </p:nvSpPr>
          <p:spPr bwMode="auto">
            <a:xfrm>
              <a:off x="553" y="2014"/>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8" name="Line 208"/>
            <p:cNvSpPr>
              <a:spLocks noChangeShapeType="1"/>
            </p:cNvSpPr>
            <p:nvPr/>
          </p:nvSpPr>
          <p:spPr bwMode="auto">
            <a:xfrm>
              <a:off x="567" y="2055"/>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19" name="Freeform 209"/>
            <p:cNvSpPr>
              <a:spLocks/>
            </p:cNvSpPr>
            <p:nvPr/>
          </p:nvSpPr>
          <p:spPr bwMode="auto">
            <a:xfrm>
              <a:off x="580" y="2091"/>
              <a:ext cx="22" cy="36"/>
            </a:xfrm>
            <a:custGeom>
              <a:avLst/>
              <a:gdLst>
                <a:gd name="T0" fmla="*/ 0 w 22"/>
                <a:gd name="T1" fmla="*/ 0 h 46"/>
                <a:gd name="T2" fmla="*/ 7 w 22"/>
                <a:gd name="T3" fmla="*/ 13 h 46"/>
                <a:gd name="T4" fmla="*/ 21 w 22"/>
                <a:gd name="T5" fmla="*/ 27 h 46"/>
                <a:gd name="T6" fmla="*/ 0 60000 65536"/>
                <a:gd name="T7" fmla="*/ 0 60000 65536"/>
                <a:gd name="T8" fmla="*/ 0 60000 65536"/>
                <a:gd name="T9" fmla="*/ 0 w 22"/>
                <a:gd name="T10" fmla="*/ 0 h 46"/>
                <a:gd name="T11" fmla="*/ 22 w 22"/>
                <a:gd name="T12" fmla="*/ 46 h 46"/>
              </a:gdLst>
              <a:ahLst/>
              <a:cxnLst>
                <a:cxn ang="T6">
                  <a:pos x="T0" y="T1"/>
                </a:cxn>
                <a:cxn ang="T7">
                  <a:pos x="T2" y="T3"/>
                </a:cxn>
                <a:cxn ang="T8">
                  <a:pos x="T4" y="T5"/>
                </a:cxn>
              </a:cxnLst>
              <a:rect l="T9" t="T10" r="T11" b="T12"/>
              <a:pathLst>
                <a:path w="22" h="46">
                  <a:moveTo>
                    <a:pt x="0" y="0"/>
                  </a:moveTo>
                  <a:lnTo>
                    <a:pt x="7" y="22"/>
                  </a:lnTo>
                  <a:lnTo>
                    <a:pt x="21"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20" name="Line 210"/>
            <p:cNvSpPr>
              <a:spLocks noChangeShapeType="1"/>
            </p:cNvSpPr>
            <p:nvPr/>
          </p:nvSpPr>
          <p:spPr bwMode="auto">
            <a:xfrm>
              <a:off x="601" y="2126"/>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1" name="Line 211"/>
            <p:cNvSpPr>
              <a:spLocks noChangeShapeType="1"/>
            </p:cNvSpPr>
            <p:nvPr/>
          </p:nvSpPr>
          <p:spPr bwMode="auto">
            <a:xfrm>
              <a:off x="614" y="2162"/>
              <a:ext cx="13"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2" name="Freeform 212"/>
            <p:cNvSpPr>
              <a:spLocks/>
            </p:cNvSpPr>
            <p:nvPr/>
          </p:nvSpPr>
          <p:spPr bwMode="auto">
            <a:xfrm>
              <a:off x="627" y="2191"/>
              <a:ext cx="22" cy="30"/>
            </a:xfrm>
            <a:custGeom>
              <a:avLst/>
              <a:gdLst>
                <a:gd name="T0" fmla="*/ 0 w 22"/>
                <a:gd name="T1" fmla="*/ 0 h 39"/>
                <a:gd name="T2" fmla="*/ 7 w 22"/>
                <a:gd name="T3" fmla="*/ 14 h 39"/>
                <a:gd name="T4" fmla="*/ 21 w 22"/>
                <a:gd name="T5" fmla="*/ 22 h 39"/>
                <a:gd name="T6" fmla="*/ 0 60000 65536"/>
                <a:gd name="T7" fmla="*/ 0 60000 65536"/>
                <a:gd name="T8" fmla="*/ 0 60000 65536"/>
                <a:gd name="T9" fmla="*/ 0 w 22"/>
                <a:gd name="T10" fmla="*/ 0 h 39"/>
                <a:gd name="T11" fmla="*/ 22 w 22"/>
                <a:gd name="T12" fmla="*/ 39 h 39"/>
              </a:gdLst>
              <a:ahLst/>
              <a:cxnLst>
                <a:cxn ang="T6">
                  <a:pos x="T0" y="T1"/>
                </a:cxn>
                <a:cxn ang="T7">
                  <a:pos x="T2" y="T3"/>
                </a:cxn>
                <a:cxn ang="T8">
                  <a:pos x="T4" y="T5"/>
                </a:cxn>
              </a:cxnLst>
              <a:rect l="T9" t="T10" r="T11" b="T12"/>
              <a:pathLst>
                <a:path w="22" h="39">
                  <a:moveTo>
                    <a:pt x="0" y="0"/>
                  </a:moveTo>
                  <a:lnTo>
                    <a:pt x="7" y="23"/>
                  </a:lnTo>
                  <a:lnTo>
                    <a:pt x="21" y="38"/>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23" name="Line 213"/>
            <p:cNvSpPr>
              <a:spLocks noChangeShapeType="1"/>
            </p:cNvSpPr>
            <p:nvPr/>
          </p:nvSpPr>
          <p:spPr bwMode="auto">
            <a:xfrm>
              <a:off x="648" y="2221"/>
              <a:ext cx="13"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4" name="Line 214"/>
            <p:cNvSpPr>
              <a:spLocks noChangeShapeType="1"/>
            </p:cNvSpPr>
            <p:nvPr/>
          </p:nvSpPr>
          <p:spPr bwMode="auto">
            <a:xfrm>
              <a:off x="661" y="2244"/>
              <a:ext cx="14"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5" name="Freeform 215"/>
            <p:cNvSpPr>
              <a:spLocks/>
            </p:cNvSpPr>
            <p:nvPr/>
          </p:nvSpPr>
          <p:spPr bwMode="auto">
            <a:xfrm>
              <a:off x="675" y="2262"/>
              <a:ext cx="21" cy="18"/>
            </a:xfrm>
            <a:custGeom>
              <a:avLst/>
              <a:gdLst>
                <a:gd name="T0" fmla="*/ 0 w 21"/>
                <a:gd name="T1" fmla="*/ 0 h 23"/>
                <a:gd name="T2" fmla="*/ 6 w 21"/>
                <a:gd name="T3" fmla="*/ 9 h 23"/>
                <a:gd name="T4" fmla="*/ 20 w 21"/>
                <a:gd name="T5" fmla="*/ 13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0"/>
                  </a:moveTo>
                  <a:lnTo>
                    <a:pt x="6" y="15"/>
                  </a:lnTo>
                  <a:lnTo>
                    <a:pt x="20"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26" name="Line 216"/>
            <p:cNvSpPr>
              <a:spLocks noChangeShapeType="1"/>
            </p:cNvSpPr>
            <p:nvPr/>
          </p:nvSpPr>
          <p:spPr bwMode="auto">
            <a:xfrm>
              <a:off x="695" y="2279"/>
              <a:ext cx="13"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7" name="Line 217"/>
            <p:cNvSpPr>
              <a:spLocks noChangeShapeType="1"/>
            </p:cNvSpPr>
            <p:nvPr/>
          </p:nvSpPr>
          <p:spPr bwMode="auto">
            <a:xfrm>
              <a:off x="708" y="2291"/>
              <a:ext cx="14"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28" name="Freeform 218"/>
            <p:cNvSpPr>
              <a:spLocks/>
            </p:cNvSpPr>
            <p:nvPr/>
          </p:nvSpPr>
          <p:spPr bwMode="auto">
            <a:xfrm>
              <a:off x="722" y="2297"/>
              <a:ext cx="21" cy="1"/>
            </a:xfrm>
            <a:custGeom>
              <a:avLst/>
              <a:gdLst>
                <a:gd name="T0" fmla="*/ 0 w 21"/>
                <a:gd name="T1" fmla="*/ 0 h 1"/>
                <a:gd name="T2" fmla="*/ 7 w 21"/>
                <a:gd name="T3" fmla="*/ 0 h 1"/>
                <a:gd name="T4" fmla="*/ 20 w 21"/>
                <a:gd name="T5" fmla="*/ 0 h 1"/>
                <a:gd name="T6" fmla="*/ 0 60000 65536"/>
                <a:gd name="T7" fmla="*/ 0 60000 65536"/>
                <a:gd name="T8" fmla="*/ 0 60000 65536"/>
                <a:gd name="T9" fmla="*/ 0 w 21"/>
                <a:gd name="T10" fmla="*/ 0 h 1"/>
                <a:gd name="T11" fmla="*/ 21 w 21"/>
                <a:gd name="T12" fmla="*/ 1 h 1"/>
              </a:gdLst>
              <a:ahLst/>
              <a:cxnLst>
                <a:cxn ang="T6">
                  <a:pos x="T0" y="T1"/>
                </a:cxn>
                <a:cxn ang="T7">
                  <a:pos x="T2" y="T3"/>
                </a:cxn>
                <a:cxn ang="T8">
                  <a:pos x="T4" y="T5"/>
                </a:cxn>
              </a:cxnLst>
              <a:rect l="T9" t="T10" r="T11" b="T12"/>
              <a:pathLst>
                <a:path w="21" h="1">
                  <a:moveTo>
                    <a:pt x="0" y="0"/>
                  </a:moveTo>
                  <a:lnTo>
                    <a:pt x="7"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29" name="Line 219"/>
            <p:cNvSpPr>
              <a:spLocks noChangeShapeType="1"/>
            </p:cNvSpPr>
            <p:nvPr/>
          </p:nvSpPr>
          <p:spPr bwMode="auto">
            <a:xfrm>
              <a:off x="742" y="2297"/>
              <a:ext cx="14"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0" name="Line 220"/>
            <p:cNvSpPr>
              <a:spLocks noChangeShapeType="1"/>
            </p:cNvSpPr>
            <p:nvPr/>
          </p:nvSpPr>
          <p:spPr bwMode="auto">
            <a:xfrm flipV="1">
              <a:off x="756" y="2291"/>
              <a:ext cx="13" cy="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1" name="Freeform 221"/>
            <p:cNvSpPr>
              <a:spLocks/>
            </p:cNvSpPr>
            <p:nvPr/>
          </p:nvSpPr>
          <p:spPr bwMode="auto">
            <a:xfrm>
              <a:off x="769" y="2279"/>
              <a:ext cx="21" cy="13"/>
            </a:xfrm>
            <a:custGeom>
              <a:avLst/>
              <a:gdLst>
                <a:gd name="T0" fmla="*/ 0 w 21"/>
                <a:gd name="T1" fmla="*/ 9 h 17"/>
                <a:gd name="T2" fmla="*/ 6 w 21"/>
                <a:gd name="T3" fmla="*/ 5 h 17"/>
                <a:gd name="T4" fmla="*/ 20 w 21"/>
                <a:gd name="T5" fmla="*/ 0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16"/>
                  </a:moveTo>
                  <a:lnTo>
                    <a:pt x="6" y="8"/>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32" name="Line 222"/>
            <p:cNvSpPr>
              <a:spLocks noChangeShapeType="1"/>
            </p:cNvSpPr>
            <p:nvPr/>
          </p:nvSpPr>
          <p:spPr bwMode="auto">
            <a:xfrm flipV="1">
              <a:off x="789" y="2268"/>
              <a:ext cx="14" cy="1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3" name="Line 223"/>
            <p:cNvSpPr>
              <a:spLocks noChangeShapeType="1"/>
            </p:cNvSpPr>
            <p:nvPr/>
          </p:nvSpPr>
          <p:spPr bwMode="auto">
            <a:xfrm flipV="1">
              <a:off x="803" y="2250"/>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4" name="Freeform 224"/>
            <p:cNvSpPr>
              <a:spLocks/>
            </p:cNvSpPr>
            <p:nvPr/>
          </p:nvSpPr>
          <p:spPr bwMode="auto">
            <a:xfrm>
              <a:off x="816" y="2226"/>
              <a:ext cx="22" cy="24"/>
            </a:xfrm>
            <a:custGeom>
              <a:avLst/>
              <a:gdLst>
                <a:gd name="T0" fmla="*/ 0 w 22"/>
                <a:gd name="T1" fmla="*/ 18 h 31"/>
                <a:gd name="T2" fmla="*/ 7 w 22"/>
                <a:gd name="T3" fmla="*/ 9 h 31"/>
                <a:gd name="T4" fmla="*/ 21 w 22"/>
                <a:gd name="T5" fmla="*/ 0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30"/>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35" name="Line 225"/>
            <p:cNvSpPr>
              <a:spLocks noChangeShapeType="1"/>
            </p:cNvSpPr>
            <p:nvPr/>
          </p:nvSpPr>
          <p:spPr bwMode="auto">
            <a:xfrm flipV="1">
              <a:off x="837" y="2197"/>
              <a:ext cx="13"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6" name="Line 226"/>
            <p:cNvSpPr>
              <a:spLocks noChangeShapeType="1"/>
            </p:cNvSpPr>
            <p:nvPr/>
          </p:nvSpPr>
          <p:spPr bwMode="auto">
            <a:xfrm flipV="1">
              <a:off x="850" y="2167"/>
              <a:ext cx="14"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7" name="Freeform 227"/>
            <p:cNvSpPr>
              <a:spLocks/>
            </p:cNvSpPr>
            <p:nvPr/>
          </p:nvSpPr>
          <p:spPr bwMode="auto">
            <a:xfrm>
              <a:off x="864" y="2138"/>
              <a:ext cx="21" cy="30"/>
            </a:xfrm>
            <a:custGeom>
              <a:avLst/>
              <a:gdLst>
                <a:gd name="T0" fmla="*/ 0 w 21"/>
                <a:gd name="T1" fmla="*/ 23 h 38"/>
                <a:gd name="T2" fmla="*/ 6 w 21"/>
                <a:gd name="T3" fmla="*/ 13 h 38"/>
                <a:gd name="T4" fmla="*/ 20 w 21"/>
                <a:gd name="T5" fmla="*/ 0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37"/>
                  </a:moveTo>
                  <a:lnTo>
                    <a:pt x="6" y="22"/>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38" name="Line 228"/>
            <p:cNvSpPr>
              <a:spLocks noChangeShapeType="1"/>
            </p:cNvSpPr>
            <p:nvPr/>
          </p:nvSpPr>
          <p:spPr bwMode="auto">
            <a:xfrm flipV="1">
              <a:off x="884" y="2103"/>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39" name="Freeform 229"/>
            <p:cNvSpPr>
              <a:spLocks/>
            </p:cNvSpPr>
            <p:nvPr/>
          </p:nvSpPr>
          <p:spPr bwMode="auto">
            <a:xfrm>
              <a:off x="898" y="2061"/>
              <a:ext cx="17" cy="42"/>
            </a:xfrm>
            <a:custGeom>
              <a:avLst/>
              <a:gdLst>
                <a:gd name="T0" fmla="*/ 0 w 17"/>
                <a:gd name="T1" fmla="*/ 32 h 54"/>
                <a:gd name="T2" fmla="*/ 8 w 17"/>
                <a:gd name="T3" fmla="*/ 14 h 54"/>
                <a:gd name="T4" fmla="*/ 16 w 17"/>
                <a:gd name="T5" fmla="*/ 0 h 54"/>
                <a:gd name="T6" fmla="*/ 0 60000 65536"/>
                <a:gd name="T7" fmla="*/ 0 60000 65536"/>
                <a:gd name="T8" fmla="*/ 0 60000 65536"/>
                <a:gd name="T9" fmla="*/ 0 w 17"/>
                <a:gd name="T10" fmla="*/ 0 h 54"/>
                <a:gd name="T11" fmla="*/ 17 w 17"/>
                <a:gd name="T12" fmla="*/ 54 h 54"/>
              </a:gdLst>
              <a:ahLst/>
              <a:cxnLst>
                <a:cxn ang="T6">
                  <a:pos x="T0" y="T1"/>
                </a:cxn>
                <a:cxn ang="T7">
                  <a:pos x="T2" y="T3"/>
                </a:cxn>
                <a:cxn ang="T8">
                  <a:pos x="T4" y="T5"/>
                </a:cxn>
              </a:cxnLst>
              <a:rect l="T9" t="T10" r="T11" b="T12"/>
              <a:pathLst>
                <a:path w="17" h="54">
                  <a:moveTo>
                    <a:pt x="0" y="53"/>
                  </a:moveTo>
                  <a:lnTo>
                    <a:pt x="8" y="23"/>
                  </a:lnTo>
                  <a:lnTo>
                    <a:pt x="16"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40" name="Freeform 230"/>
            <p:cNvSpPr>
              <a:spLocks/>
            </p:cNvSpPr>
            <p:nvPr/>
          </p:nvSpPr>
          <p:spPr bwMode="auto">
            <a:xfrm>
              <a:off x="911" y="2025"/>
              <a:ext cx="21" cy="37"/>
            </a:xfrm>
            <a:custGeom>
              <a:avLst/>
              <a:gdLst>
                <a:gd name="T0" fmla="*/ 0 w 21"/>
                <a:gd name="T1" fmla="*/ 29 h 46"/>
                <a:gd name="T2" fmla="*/ 7 w 21"/>
                <a:gd name="T3" fmla="*/ 15 h 46"/>
                <a:gd name="T4" fmla="*/ 20 w 21"/>
                <a:gd name="T5" fmla="*/ 0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45"/>
                  </a:moveTo>
                  <a:lnTo>
                    <a:pt x="7"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41" name="Freeform 231"/>
            <p:cNvSpPr>
              <a:spLocks/>
            </p:cNvSpPr>
            <p:nvPr/>
          </p:nvSpPr>
          <p:spPr bwMode="auto">
            <a:xfrm>
              <a:off x="931" y="1979"/>
              <a:ext cx="18" cy="47"/>
            </a:xfrm>
            <a:custGeom>
              <a:avLst/>
              <a:gdLst>
                <a:gd name="T0" fmla="*/ 0 w 18"/>
                <a:gd name="T1" fmla="*/ 36 h 60"/>
                <a:gd name="T2" fmla="*/ 7 w 18"/>
                <a:gd name="T3" fmla="*/ 18 h 60"/>
                <a:gd name="T4" fmla="*/ 17 w 18"/>
                <a:gd name="T5" fmla="*/ 0 h 60"/>
                <a:gd name="T6" fmla="*/ 0 60000 65536"/>
                <a:gd name="T7" fmla="*/ 0 60000 65536"/>
                <a:gd name="T8" fmla="*/ 0 60000 65536"/>
                <a:gd name="T9" fmla="*/ 0 w 18"/>
                <a:gd name="T10" fmla="*/ 0 h 60"/>
                <a:gd name="T11" fmla="*/ 18 w 18"/>
                <a:gd name="T12" fmla="*/ 60 h 60"/>
              </a:gdLst>
              <a:ahLst/>
              <a:cxnLst>
                <a:cxn ang="T6">
                  <a:pos x="T0" y="T1"/>
                </a:cxn>
                <a:cxn ang="T7">
                  <a:pos x="T2" y="T3"/>
                </a:cxn>
                <a:cxn ang="T8">
                  <a:pos x="T4" y="T5"/>
                </a:cxn>
              </a:cxnLst>
              <a:rect l="T9" t="T10" r="T11" b="T12"/>
              <a:pathLst>
                <a:path w="18" h="60">
                  <a:moveTo>
                    <a:pt x="0" y="59"/>
                  </a:moveTo>
                  <a:lnTo>
                    <a:pt x="7" y="29"/>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42" name="Line 232"/>
            <p:cNvSpPr>
              <a:spLocks noChangeShapeType="1"/>
            </p:cNvSpPr>
            <p:nvPr/>
          </p:nvSpPr>
          <p:spPr bwMode="auto">
            <a:xfrm flipV="1">
              <a:off x="945" y="1937"/>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43" name="Freeform 233"/>
            <p:cNvSpPr>
              <a:spLocks/>
            </p:cNvSpPr>
            <p:nvPr/>
          </p:nvSpPr>
          <p:spPr bwMode="auto">
            <a:xfrm>
              <a:off x="958" y="1896"/>
              <a:ext cx="21" cy="42"/>
            </a:xfrm>
            <a:custGeom>
              <a:avLst/>
              <a:gdLst>
                <a:gd name="T0" fmla="*/ 0 w 21"/>
                <a:gd name="T1" fmla="*/ 32 h 53"/>
                <a:gd name="T2" fmla="*/ 6 w 21"/>
                <a:gd name="T3" fmla="*/ 19 h 53"/>
                <a:gd name="T4" fmla="*/ 20 w 21"/>
                <a:gd name="T5" fmla="*/ 0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52"/>
                  </a:moveTo>
                  <a:lnTo>
                    <a:pt x="6"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44" name="Line 234"/>
            <p:cNvSpPr>
              <a:spLocks noChangeShapeType="1"/>
            </p:cNvSpPr>
            <p:nvPr/>
          </p:nvSpPr>
          <p:spPr bwMode="auto">
            <a:xfrm flipV="1">
              <a:off x="978" y="1849"/>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45" name="Line 235"/>
            <p:cNvSpPr>
              <a:spLocks noChangeShapeType="1"/>
            </p:cNvSpPr>
            <p:nvPr/>
          </p:nvSpPr>
          <p:spPr bwMode="auto">
            <a:xfrm flipV="1">
              <a:off x="992" y="1808"/>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46" name="Freeform 236"/>
            <p:cNvSpPr>
              <a:spLocks/>
            </p:cNvSpPr>
            <p:nvPr/>
          </p:nvSpPr>
          <p:spPr bwMode="auto">
            <a:xfrm>
              <a:off x="1005" y="1760"/>
              <a:ext cx="22" cy="48"/>
            </a:xfrm>
            <a:custGeom>
              <a:avLst/>
              <a:gdLst>
                <a:gd name="T0" fmla="*/ 0 w 22"/>
                <a:gd name="T1" fmla="*/ 37 h 61"/>
                <a:gd name="T2" fmla="*/ 7 w 22"/>
                <a:gd name="T3" fmla="*/ 19 h 61"/>
                <a:gd name="T4" fmla="*/ 21 w 22"/>
                <a:gd name="T5" fmla="*/ 0 h 61"/>
                <a:gd name="T6" fmla="*/ 0 60000 65536"/>
                <a:gd name="T7" fmla="*/ 0 60000 65536"/>
                <a:gd name="T8" fmla="*/ 0 60000 65536"/>
                <a:gd name="T9" fmla="*/ 0 w 22"/>
                <a:gd name="T10" fmla="*/ 0 h 61"/>
                <a:gd name="T11" fmla="*/ 22 w 22"/>
                <a:gd name="T12" fmla="*/ 61 h 61"/>
              </a:gdLst>
              <a:ahLst/>
              <a:cxnLst>
                <a:cxn ang="T6">
                  <a:pos x="T0" y="T1"/>
                </a:cxn>
                <a:cxn ang="T7">
                  <a:pos x="T2" y="T3"/>
                </a:cxn>
                <a:cxn ang="T8">
                  <a:pos x="T4" y="T5"/>
                </a:cxn>
              </a:cxnLst>
              <a:rect l="T9" t="T10" r="T11" b="T12"/>
              <a:pathLst>
                <a:path w="22" h="61">
                  <a:moveTo>
                    <a:pt x="0" y="60"/>
                  </a:moveTo>
                  <a:lnTo>
                    <a:pt x="7" y="3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47" name="Line 237"/>
            <p:cNvSpPr>
              <a:spLocks noChangeShapeType="1"/>
            </p:cNvSpPr>
            <p:nvPr/>
          </p:nvSpPr>
          <p:spPr bwMode="auto">
            <a:xfrm flipV="1">
              <a:off x="1026" y="1719"/>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48" name="Line 238"/>
            <p:cNvSpPr>
              <a:spLocks noChangeShapeType="1"/>
            </p:cNvSpPr>
            <p:nvPr/>
          </p:nvSpPr>
          <p:spPr bwMode="auto">
            <a:xfrm flipV="1">
              <a:off x="1039" y="1679"/>
              <a:ext cx="14" cy="4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49" name="Freeform 239"/>
            <p:cNvSpPr>
              <a:spLocks/>
            </p:cNvSpPr>
            <p:nvPr/>
          </p:nvSpPr>
          <p:spPr bwMode="auto">
            <a:xfrm>
              <a:off x="1053" y="1637"/>
              <a:ext cx="21" cy="42"/>
            </a:xfrm>
            <a:custGeom>
              <a:avLst/>
              <a:gdLst>
                <a:gd name="T0" fmla="*/ 0 w 21"/>
                <a:gd name="T1" fmla="*/ 32 h 54"/>
                <a:gd name="T2" fmla="*/ 6 w 21"/>
                <a:gd name="T3" fmla="*/ 14 h 54"/>
                <a:gd name="T4" fmla="*/ 20 w 21"/>
                <a:gd name="T5" fmla="*/ 0 h 54"/>
                <a:gd name="T6" fmla="*/ 0 60000 65536"/>
                <a:gd name="T7" fmla="*/ 0 60000 65536"/>
                <a:gd name="T8" fmla="*/ 0 60000 65536"/>
                <a:gd name="T9" fmla="*/ 0 w 21"/>
                <a:gd name="T10" fmla="*/ 0 h 54"/>
                <a:gd name="T11" fmla="*/ 21 w 21"/>
                <a:gd name="T12" fmla="*/ 54 h 54"/>
              </a:gdLst>
              <a:ahLst/>
              <a:cxnLst>
                <a:cxn ang="T6">
                  <a:pos x="T0" y="T1"/>
                </a:cxn>
                <a:cxn ang="T7">
                  <a:pos x="T2" y="T3"/>
                </a:cxn>
                <a:cxn ang="T8">
                  <a:pos x="T4" y="T5"/>
                </a:cxn>
              </a:cxnLst>
              <a:rect l="T9" t="T10" r="T11" b="T12"/>
              <a:pathLst>
                <a:path w="21" h="54">
                  <a:moveTo>
                    <a:pt x="0" y="53"/>
                  </a:moveTo>
                  <a:lnTo>
                    <a:pt x="6"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50" name="Line 240"/>
            <p:cNvSpPr>
              <a:spLocks noChangeShapeType="1"/>
            </p:cNvSpPr>
            <p:nvPr/>
          </p:nvSpPr>
          <p:spPr bwMode="auto">
            <a:xfrm flipV="1">
              <a:off x="1073" y="1601"/>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1" name="Line 241"/>
            <p:cNvSpPr>
              <a:spLocks noChangeShapeType="1"/>
            </p:cNvSpPr>
            <p:nvPr/>
          </p:nvSpPr>
          <p:spPr bwMode="auto">
            <a:xfrm flipV="1">
              <a:off x="1086" y="1566"/>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2" name="Freeform 242"/>
            <p:cNvSpPr>
              <a:spLocks/>
            </p:cNvSpPr>
            <p:nvPr/>
          </p:nvSpPr>
          <p:spPr bwMode="auto">
            <a:xfrm>
              <a:off x="1100" y="1537"/>
              <a:ext cx="21" cy="30"/>
            </a:xfrm>
            <a:custGeom>
              <a:avLst/>
              <a:gdLst>
                <a:gd name="T0" fmla="*/ 0 w 21"/>
                <a:gd name="T1" fmla="*/ 23 h 38"/>
                <a:gd name="T2" fmla="*/ 7 w 21"/>
                <a:gd name="T3" fmla="*/ 9 h 38"/>
                <a:gd name="T4" fmla="*/ 20 w 21"/>
                <a:gd name="T5" fmla="*/ 0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37"/>
                  </a:moveTo>
                  <a:lnTo>
                    <a:pt x="7" y="15"/>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53" name="Line 243"/>
            <p:cNvSpPr>
              <a:spLocks noChangeShapeType="1"/>
            </p:cNvSpPr>
            <p:nvPr/>
          </p:nvSpPr>
          <p:spPr bwMode="auto">
            <a:xfrm flipV="1">
              <a:off x="1120" y="1507"/>
              <a:ext cx="14"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4" name="Line 244"/>
            <p:cNvSpPr>
              <a:spLocks noChangeShapeType="1"/>
            </p:cNvSpPr>
            <p:nvPr/>
          </p:nvSpPr>
          <p:spPr bwMode="auto">
            <a:xfrm flipV="1">
              <a:off x="1134" y="1483"/>
              <a:ext cx="13"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5" name="Freeform 245"/>
            <p:cNvSpPr>
              <a:spLocks/>
            </p:cNvSpPr>
            <p:nvPr/>
          </p:nvSpPr>
          <p:spPr bwMode="auto">
            <a:xfrm>
              <a:off x="1147" y="1460"/>
              <a:ext cx="21" cy="24"/>
            </a:xfrm>
            <a:custGeom>
              <a:avLst/>
              <a:gdLst>
                <a:gd name="T0" fmla="*/ 0 w 21"/>
                <a:gd name="T1" fmla="*/ 18 h 31"/>
                <a:gd name="T2" fmla="*/ 6 w 21"/>
                <a:gd name="T3" fmla="*/ 9 h 31"/>
                <a:gd name="T4" fmla="*/ 20 w 21"/>
                <a:gd name="T5" fmla="*/ 0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30"/>
                  </a:moveTo>
                  <a:lnTo>
                    <a:pt x="6" y="15"/>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56" name="Line 246"/>
            <p:cNvSpPr>
              <a:spLocks noChangeShapeType="1"/>
            </p:cNvSpPr>
            <p:nvPr/>
          </p:nvSpPr>
          <p:spPr bwMode="auto">
            <a:xfrm flipV="1">
              <a:off x="1167" y="1442"/>
              <a:ext cx="14"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7" name="Line 247"/>
            <p:cNvSpPr>
              <a:spLocks noChangeShapeType="1"/>
            </p:cNvSpPr>
            <p:nvPr/>
          </p:nvSpPr>
          <p:spPr bwMode="auto">
            <a:xfrm flipV="1">
              <a:off x="1181" y="1431"/>
              <a:ext cx="13" cy="1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58" name="Freeform 248"/>
            <p:cNvSpPr>
              <a:spLocks/>
            </p:cNvSpPr>
            <p:nvPr/>
          </p:nvSpPr>
          <p:spPr bwMode="auto">
            <a:xfrm>
              <a:off x="1194" y="1419"/>
              <a:ext cx="22" cy="13"/>
            </a:xfrm>
            <a:custGeom>
              <a:avLst/>
              <a:gdLst>
                <a:gd name="T0" fmla="*/ 0 w 22"/>
                <a:gd name="T1" fmla="*/ 9 h 17"/>
                <a:gd name="T2" fmla="*/ 7 w 22"/>
                <a:gd name="T3" fmla="*/ 5 h 17"/>
                <a:gd name="T4" fmla="*/ 21 w 22"/>
                <a:gd name="T5" fmla="*/ 0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16"/>
                  </a:moveTo>
                  <a:lnTo>
                    <a:pt x="7" y="8"/>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59" name="Freeform 249"/>
            <p:cNvSpPr>
              <a:spLocks/>
            </p:cNvSpPr>
            <p:nvPr/>
          </p:nvSpPr>
          <p:spPr bwMode="auto">
            <a:xfrm>
              <a:off x="1215" y="1419"/>
              <a:ext cx="18" cy="1"/>
            </a:xfrm>
            <a:custGeom>
              <a:avLst/>
              <a:gdLst>
                <a:gd name="T0" fmla="*/ 0 w 18"/>
                <a:gd name="T1" fmla="*/ 0 h 1"/>
                <a:gd name="T2" fmla="*/ 7 w 18"/>
                <a:gd name="T3" fmla="*/ 0 h 1"/>
                <a:gd name="T4" fmla="*/ 17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7" y="0"/>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0" name="Line 250"/>
            <p:cNvSpPr>
              <a:spLocks noChangeShapeType="1"/>
            </p:cNvSpPr>
            <p:nvPr/>
          </p:nvSpPr>
          <p:spPr bwMode="auto">
            <a:xfrm>
              <a:off x="1228" y="1419"/>
              <a:ext cx="14"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61" name="Freeform 251"/>
            <p:cNvSpPr>
              <a:spLocks/>
            </p:cNvSpPr>
            <p:nvPr/>
          </p:nvSpPr>
          <p:spPr bwMode="auto">
            <a:xfrm>
              <a:off x="1242" y="1419"/>
              <a:ext cx="21" cy="1"/>
            </a:xfrm>
            <a:custGeom>
              <a:avLst/>
              <a:gdLst>
                <a:gd name="T0" fmla="*/ 0 w 21"/>
                <a:gd name="T1" fmla="*/ 0 h 1"/>
                <a:gd name="T2" fmla="*/ 6 w 21"/>
                <a:gd name="T3" fmla="*/ 0 h 1"/>
                <a:gd name="T4" fmla="*/ 20 w 21"/>
                <a:gd name="T5" fmla="*/ 0 h 1"/>
                <a:gd name="T6" fmla="*/ 0 60000 65536"/>
                <a:gd name="T7" fmla="*/ 0 60000 65536"/>
                <a:gd name="T8" fmla="*/ 0 60000 65536"/>
                <a:gd name="T9" fmla="*/ 0 w 21"/>
                <a:gd name="T10" fmla="*/ 0 h 1"/>
                <a:gd name="T11" fmla="*/ 21 w 21"/>
                <a:gd name="T12" fmla="*/ 1 h 1"/>
              </a:gdLst>
              <a:ahLst/>
              <a:cxnLst>
                <a:cxn ang="T6">
                  <a:pos x="T0" y="T1"/>
                </a:cxn>
                <a:cxn ang="T7">
                  <a:pos x="T2" y="T3"/>
                </a:cxn>
                <a:cxn ang="T8">
                  <a:pos x="T4" y="T5"/>
                </a:cxn>
              </a:cxnLst>
              <a:rect l="T9" t="T10" r="T11" b="T12"/>
              <a:pathLst>
                <a:path w="21" h="1">
                  <a:moveTo>
                    <a:pt x="0" y="0"/>
                  </a:moveTo>
                  <a:lnTo>
                    <a:pt x="6" y="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2" name="Freeform 252"/>
            <p:cNvSpPr>
              <a:spLocks/>
            </p:cNvSpPr>
            <p:nvPr/>
          </p:nvSpPr>
          <p:spPr bwMode="auto">
            <a:xfrm>
              <a:off x="1262" y="1419"/>
              <a:ext cx="17" cy="13"/>
            </a:xfrm>
            <a:custGeom>
              <a:avLst/>
              <a:gdLst>
                <a:gd name="T0" fmla="*/ 0 w 17"/>
                <a:gd name="T1" fmla="*/ 0 h 17"/>
                <a:gd name="T2" fmla="*/ 7 w 17"/>
                <a:gd name="T3" fmla="*/ 5 h 17"/>
                <a:gd name="T4" fmla="*/ 16 w 17"/>
                <a:gd name="T5" fmla="*/ 9 h 17"/>
                <a:gd name="T6" fmla="*/ 0 60000 65536"/>
                <a:gd name="T7" fmla="*/ 0 60000 65536"/>
                <a:gd name="T8" fmla="*/ 0 60000 65536"/>
                <a:gd name="T9" fmla="*/ 0 w 17"/>
                <a:gd name="T10" fmla="*/ 0 h 17"/>
                <a:gd name="T11" fmla="*/ 17 w 17"/>
                <a:gd name="T12" fmla="*/ 17 h 17"/>
              </a:gdLst>
              <a:ahLst/>
              <a:cxnLst>
                <a:cxn ang="T6">
                  <a:pos x="T0" y="T1"/>
                </a:cxn>
                <a:cxn ang="T7">
                  <a:pos x="T2" y="T3"/>
                </a:cxn>
                <a:cxn ang="T8">
                  <a:pos x="T4" y="T5"/>
                </a:cxn>
              </a:cxnLst>
              <a:rect l="T9" t="T10" r="T11" b="T12"/>
              <a:pathLst>
                <a:path w="17" h="17">
                  <a:moveTo>
                    <a:pt x="0" y="0"/>
                  </a:moveTo>
                  <a:lnTo>
                    <a:pt x="7" y="8"/>
                  </a:lnTo>
                  <a:lnTo>
                    <a:pt x="16"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3" name="Line 253"/>
            <p:cNvSpPr>
              <a:spLocks noChangeShapeType="1"/>
            </p:cNvSpPr>
            <p:nvPr/>
          </p:nvSpPr>
          <p:spPr bwMode="auto">
            <a:xfrm>
              <a:off x="1275" y="1431"/>
              <a:ext cx="14" cy="1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64" name="Freeform 254"/>
            <p:cNvSpPr>
              <a:spLocks/>
            </p:cNvSpPr>
            <p:nvPr/>
          </p:nvSpPr>
          <p:spPr bwMode="auto">
            <a:xfrm>
              <a:off x="1289" y="1442"/>
              <a:ext cx="20" cy="19"/>
            </a:xfrm>
            <a:custGeom>
              <a:avLst/>
              <a:gdLst>
                <a:gd name="T0" fmla="*/ 0 w 20"/>
                <a:gd name="T1" fmla="*/ 0 h 23"/>
                <a:gd name="T2" fmla="*/ 6 w 20"/>
                <a:gd name="T3" fmla="*/ 5 h 23"/>
                <a:gd name="T4" fmla="*/ 19 w 20"/>
                <a:gd name="T5" fmla="*/ 15 h 23"/>
                <a:gd name="T6" fmla="*/ 0 60000 65536"/>
                <a:gd name="T7" fmla="*/ 0 60000 65536"/>
                <a:gd name="T8" fmla="*/ 0 60000 65536"/>
                <a:gd name="T9" fmla="*/ 0 w 20"/>
                <a:gd name="T10" fmla="*/ 0 h 23"/>
                <a:gd name="T11" fmla="*/ 20 w 20"/>
                <a:gd name="T12" fmla="*/ 23 h 23"/>
              </a:gdLst>
              <a:ahLst/>
              <a:cxnLst>
                <a:cxn ang="T6">
                  <a:pos x="T0" y="T1"/>
                </a:cxn>
                <a:cxn ang="T7">
                  <a:pos x="T2" y="T3"/>
                </a:cxn>
                <a:cxn ang="T8">
                  <a:pos x="T4" y="T5"/>
                </a:cxn>
              </a:cxnLst>
              <a:rect l="T9" t="T10" r="T11" b="T12"/>
              <a:pathLst>
                <a:path w="20" h="23">
                  <a:moveTo>
                    <a:pt x="0" y="0"/>
                  </a:moveTo>
                  <a:lnTo>
                    <a:pt x="6" y="7"/>
                  </a:lnTo>
                  <a:lnTo>
                    <a:pt x="19"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5" name="Freeform 255"/>
            <p:cNvSpPr>
              <a:spLocks/>
            </p:cNvSpPr>
            <p:nvPr/>
          </p:nvSpPr>
          <p:spPr bwMode="auto">
            <a:xfrm>
              <a:off x="1308" y="1460"/>
              <a:ext cx="18" cy="19"/>
            </a:xfrm>
            <a:custGeom>
              <a:avLst/>
              <a:gdLst>
                <a:gd name="T0" fmla="*/ 0 w 18"/>
                <a:gd name="T1" fmla="*/ 0 h 24"/>
                <a:gd name="T2" fmla="*/ 9 w 18"/>
                <a:gd name="T3" fmla="*/ 5 h 24"/>
                <a:gd name="T4" fmla="*/ 17 w 18"/>
                <a:gd name="T5" fmla="*/ 14 h 24"/>
                <a:gd name="T6" fmla="*/ 0 60000 65536"/>
                <a:gd name="T7" fmla="*/ 0 60000 65536"/>
                <a:gd name="T8" fmla="*/ 0 60000 65536"/>
                <a:gd name="T9" fmla="*/ 0 w 18"/>
                <a:gd name="T10" fmla="*/ 0 h 24"/>
                <a:gd name="T11" fmla="*/ 18 w 18"/>
                <a:gd name="T12" fmla="*/ 24 h 24"/>
              </a:gdLst>
              <a:ahLst/>
              <a:cxnLst>
                <a:cxn ang="T6">
                  <a:pos x="T0" y="T1"/>
                </a:cxn>
                <a:cxn ang="T7">
                  <a:pos x="T2" y="T3"/>
                </a:cxn>
                <a:cxn ang="T8">
                  <a:pos x="T4" y="T5"/>
                </a:cxn>
              </a:cxnLst>
              <a:rect l="T9" t="T10" r="T11" b="T12"/>
              <a:pathLst>
                <a:path w="18" h="24">
                  <a:moveTo>
                    <a:pt x="0" y="0"/>
                  </a:moveTo>
                  <a:lnTo>
                    <a:pt x="9" y="8"/>
                  </a:lnTo>
                  <a:lnTo>
                    <a:pt x="17" y="23"/>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6" name="Freeform 256"/>
            <p:cNvSpPr>
              <a:spLocks/>
            </p:cNvSpPr>
            <p:nvPr/>
          </p:nvSpPr>
          <p:spPr bwMode="auto">
            <a:xfrm>
              <a:off x="1322" y="1478"/>
              <a:ext cx="18" cy="30"/>
            </a:xfrm>
            <a:custGeom>
              <a:avLst/>
              <a:gdLst>
                <a:gd name="T0" fmla="*/ 0 w 18"/>
                <a:gd name="T1" fmla="*/ 0 h 38"/>
                <a:gd name="T2" fmla="*/ 9 w 18"/>
                <a:gd name="T3" fmla="*/ 9 h 38"/>
                <a:gd name="T4" fmla="*/ 17 w 18"/>
                <a:gd name="T5" fmla="*/ 23 h 38"/>
                <a:gd name="T6" fmla="*/ 0 60000 65536"/>
                <a:gd name="T7" fmla="*/ 0 60000 65536"/>
                <a:gd name="T8" fmla="*/ 0 60000 65536"/>
                <a:gd name="T9" fmla="*/ 0 w 18"/>
                <a:gd name="T10" fmla="*/ 0 h 38"/>
                <a:gd name="T11" fmla="*/ 18 w 18"/>
                <a:gd name="T12" fmla="*/ 38 h 38"/>
              </a:gdLst>
              <a:ahLst/>
              <a:cxnLst>
                <a:cxn ang="T6">
                  <a:pos x="T0" y="T1"/>
                </a:cxn>
                <a:cxn ang="T7">
                  <a:pos x="T2" y="T3"/>
                </a:cxn>
                <a:cxn ang="T8">
                  <a:pos x="T4" y="T5"/>
                </a:cxn>
              </a:cxnLst>
              <a:rect l="T9" t="T10" r="T11" b="T12"/>
              <a:pathLst>
                <a:path w="18" h="38">
                  <a:moveTo>
                    <a:pt x="0" y="0"/>
                  </a:moveTo>
                  <a:lnTo>
                    <a:pt x="9" y="15"/>
                  </a:lnTo>
                  <a:lnTo>
                    <a:pt x="17"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7" name="Freeform 257"/>
            <p:cNvSpPr>
              <a:spLocks/>
            </p:cNvSpPr>
            <p:nvPr/>
          </p:nvSpPr>
          <p:spPr bwMode="auto">
            <a:xfrm>
              <a:off x="1335" y="1507"/>
              <a:ext cx="22" cy="24"/>
            </a:xfrm>
            <a:custGeom>
              <a:avLst/>
              <a:gdLst>
                <a:gd name="T0" fmla="*/ 0 w 22"/>
                <a:gd name="T1" fmla="*/ 0 h 31"/>
                <a:gd name="T2" fmla="*/ 7 w 22"/>
                <a:gd name="T3" fmla="*/ 9 h 31"/>
                <a:gd name="T4" fmla="*/ 21 w 22"/>
                <a:gd name="T5" fmla="*/ 18 h 31"/>
                <a:gd name="T6" fmla="*/ 0 60000 65536"/>
                <a:gd name="T7" fmla="*/ 0 60000 65536"/>
                <a:gd name="T8" fmla="*/ 0 60000 65536"/>
                <a:gd name="T9" fmla="*/ 0 w 22"/>
                <a:gd name="T10" fmla="*/ 0 h 31"/>
                <a:gd name="T11" fmla="*/ 22 w 22"/>
                <a:gd name="T12" fmla="*/ 31 h 31"/>
              </a:gdLst>
              <a:ahLst/>
              <a:cxnLst>
                <a:cxn ang="T6">
                  <a:pos x="T0" y="T1"/>
                </a:cxn>
                <a:cxn ang="T7">
                  <a:pos x="T2" y="T3"/>
                </a:cxn>
                <a:cxn ang="T8">
                  <a:pos x="T4" y="T5"/>
                </a:cxn>
              </a:cxnLst>
              <a:rect l="T9" t="T10" r="T11" b="T12"/>
              <a:pathLst>
                <a:path w="22" h="31">
                  <a:moveTo>
                    <a:pt x="0" y="0"/>
                  </a:moveTo>
                  <a:lnTo>
                    <a:pt x="7" y="15"/>
                  </a:lnTo>
                  <a:lnTo>
                    <a:pt x="21"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8" name="Freeform 258"/>
            <p:cNvSpPr>
              <a:spLocks/>
            </p:cNvSpPr>
            <p:nvPr/>
          </p:nvSpPr>
          <p:spPr bwMode="auto">
            <a:xfrm>
              <a:off x="1356" y="1531"/>
              <a:ext cx="18" cy="36"/>
            </a:xfrm>
            <a:custGeom>
              <a:avLst/>
              <a:gdLst>
                <a:gd name="T0" fmla="*/ 0 w 18"/>
                <a:gd name="T1" fmla="*/ 0 h 46"/>
                <a:gd name="T2" fmla="*/ 7 w 18"/>
                <a:gd name="T3" fmla="*/ 14 h 46"/>
                <a:gd name="T4" fmla="*/ 17 w 18"/>
                <a:gd name="T5" fmla="*/ 27 h 46"/>
                <a:gd name="T6" fmla="*/ 0 60000 65536"/>
                <a:gd name="T7" fmla="*/ 0 60000 65536"/>
                <a:gd name="T8" fmla="*/ 0 60000 65536"/>
                <a:gd name="T9" fmla="*/ 0 w 18"/>
                <a:gd name="T10" fmla="*/ 0 h 46"/>
                <a:gd name="T11" fmla="*/ 18 w 18"/>
                <a:gd name="T12" fmla="*/ 46 h 46"/>
              </a:gdLst>
              <a:ahLst/>
              <a:cxnLst>
                <a:cxn ang="T6">
                  <a:pos x="T0" y="T1"/>
                </a:cxn>
                <a:cxn ang="T7">
                  <a:pos x="T2" y="T3"/>
                </a:cxn>
                <a:cxn ang="T8">
                  <a:pos x="T4" y="T5"/>
                </a:cxn>
              </a:cxnLst>
              <a:rect l="T9" t="T10" r="T11" b="T12"/>
              <a:pathLst>
                <a:path w="18" h="46">
                  <a:moveTo>
                    <a:pt x="0" y="0"/>
                  </a:moveTo>
                  <a:lnTo>
                    <a:pt x="7" y="23"/>
                  </a:lnTo>
                  <a:lnTo>
                    <a:pt x="17"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69" name="Line 259"/>
            <p:cNvSpPr>
              <a:spLocks noChangeShapeType="1"/>
            </p:cNvSpPr>
            <p:nvPr/>
          </p:nvSpPr>
          <p:spPr bwMode="auto">
            <a:xfrm>
              <a:off x="1370" y="1566"/>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0" name="Freeform 260"/>
            <p:cNvSpPr>
              <a:spLocks/>
            </p:cNvSpPr>
            <p:nvPr/>
          </p:nvSpPr>
          <p:spPr bwMode="auto">
            <a:xfrm>
              <a:off x="1383" y="1601"/>
              <a:ext cx="21" cy="37"/>
            </a:xfrm>
            <a:custGeom>
              <a:avLst/>
              <a:gdLst>
                <a:gd name="T0" fmla="*/ 0 w 21"/>
                <a:gd name="T1" fmla="*/ 0 h 46"/>
                <a:gd name="T2" fmla="*/ 6 w 21"/>
                <a:gd name="T3" fmla="*/ 15 h 46"/>
                <a:gd name="T4" fmla="*/ 20 w 21"/>
                <a:gd name="T5" fmla="*/ 29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6" y="23"/>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71" name="Line 261"/>
            <p:cNvSpPr>
              <a:spLocks noChangeShapeType="1"/>
            </p:cNvSpPr>
            <p:nvPr/>
          </p:nvSpPr>
          <p:spPr bwMode="auto">
            <a:xfrm>
              <a:off x="1403" y="1637"/>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2" name="Line 262"/>
            <p:cNvSpPr>
              <a:spLocks noChangeShapeType="1"/>
            </p:cNvSpPr>
            <p:nvPr/>
          </p:nvSpPr>
          <p:spPr bwMode="auto">
            <a:xfrm>
              <a:off x="1416" y="1679"/>
              <a:ext cx="14" cy="4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3" name="Freeform 263"/>
            <p:cNvSpPr>
              <a:spLocks/>
            </p:cNvSpPr>
            <p:nvPr/>
          </p:nvSpPr>
          <p:spPr bwMode="auto">
            <a:xfrm>
              <a:off x="1430" y="1719"/>
              <a:ext cx="22" cy="42"/>
            </a:xfrm>
            <a:custGeom>
              <a:avLst/>
              <a:gdLst>
                <a:gd name="T0" fmla="*/ 0 w 22"/>
                <a:gd name="T1" fmla="*/ 0 h 53"/>
                <a:gd name="T2" fmla="*/ 7 w 22"/>
                <a:gd name="T3" fmla="*/ 13 h 53"/>
                <a:gd name="T4" fmla="*/ 21 w 22"/>
                <a:gd name="T5" fmla="*/ 32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22"/>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74" name="Line 264"/>
            <p:cNvSpPr>
              <a:spLocks noChangeShapeType="1"/>
            </p:cNvSpPr>
            <p:nvPr/>
          </p:nvSpPr>
          <p:spPr bwMode="auto">
            <a:xfrm>
              <a:off x="1451" y="1760"/>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5" name="Line 265"/>
            <p:cNvSpPr>
              <a:spLocks noChangeShapeType="1"/>
            </p:cNvSpPr>
            <p:nvPr/>
          </p:nvSpPr>
          <p:spPr bwMode="auto">
            <a:xfrm>
              <a:off x="1464" y="1802"/>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6" name="Freeform 266"/>
            <p:cNvSpPr>
              <a:spLocks/>
            </p:cNvSpPr>
            <p:nvPr/>
          </p:nvSpPr>
          <p:spPr bwMode="auto">
            <a:xfrm>
              <a:off x="1478" y="1849"/>
              <a:ext cx="20" cy="42"/>
            </a:xfrm>
            <a:custGeom>
              <a:avLst/>
              <a:gdLst>
                <a:gd name="T0" fmla="*/ 0 w 20"/>
                <a:gd name="T1" fmla="*/ 0 h 53"/>
                <a:gd name="T2" fmla="*/ 6 w 20"/>
                <a:gd name="T3" fmla="*/ 13 h 53"/>
                <a:gd name="T4" fmla="*/ 19 w 20"/>
                <a:gd name="T5" fmla="*/ 32 h 53"/>
                <a:gd name="T6" fmla="*/ 0 60000 65536"/>
                <a:gd name="T7" fmla="*/ 0 60000 65536"/>
                <a:gd name="T8" fmla="*/ 0 60000 65536"/>
                <a:gd name="T9" fmla="*/ 0 w 20"/>
                <a:gd name="T10" fmla="*/ 0 h 53"/>
                <a:gd name="T11" fmla="*/ 20 w 20"/>
                <a:gd name="T12" fmla="*/ 53 h 53"/>
              </a:gdLst>
              <a:ahLst/>
              <a:cxnLst>
                <a:cxn ang="T6">
                  <a:pos x="T0" y="T1"/>
                </a:cxn>
                <a:cxn ang="T7">
                  <a:pos x="T2" y="T3"/>
                </a:cxn>
                <a:cxn ang="T8">
                  <a:pos x="T4" y="T5"/>
                </a:cxn>
              </a:cxnLst>
              <a:rect l="T9" t="T10" r="T11" b="T12"/>
              <a:pathLst>
                <a:path w="20" h="53">
                  <a:moveTo>
                    <a:pt x="0" y="0"/>
                  </a:moveTo>
                  <a:lnTo>
                    <a:pt x="6" y="22"/>
                  </a:lnTo>
                  <a:lnTo>
                    <a:pt x="19"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77" name="Line 267"/>
            <p:cNvSpPr>
              <a:spLocks noChangeShapeType="1"/>
            </p:cNvSpPr>
            <p:nvPr/>
          </p:nvSpPr>
          <p:spPr bwMode="auto">
            <a:xfrm>
              <a:off x="1497" y="1890"/>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8" name="Line 268"/>
            <p:cNvSpPr>
              <a:spLocks noChangeShapeType="1"/>
            </p:cNvSpPr>
            <p:nvPr/>
          </p:nvSpPr>
          <p:spPr bwMode="auto">
            <a:xfrm>
              <a:off x="1511" y="1937"/>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79" name="Freeform 269"/>
            <p:cNvSpPr>
              <a:spLocks/>
            </p:cNvSpPr>
            <p:nvPr/>
          </p:nvSpPr>
          <p:spPr bwMode="auto">
            <a:xfrm>
              <a:off x="1524" y="1979"/>
              <a:ext cx="22" cy="42"/>
            </a:xfrm>
            <a:custGeom>
              <a:avLst/>
              <a:gdLst>
                <a:gd name="T0" fmla="*/ 0 w 22"/>
                <a:gd name="T1" fmla="*/ 0 h 53"/>
                <a:gd name="T2" fmla="*/ 7 w 22"/>
                <a:gd name="T3" fmla="*/ 13 h 53"/>
                <a:gd name="T4" fmla="*/ 21 w 22"/>
                <a:gd name="T5" fmla="*/ 32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22"/>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0" name="Line 270"/>
            <p:cNvSpPr>
              <a:spLocks noChangeShapeType="1"/>
            </p:cNvSpPr>
            <p:nvPr/>
          </p:nvSpPr>
          <p:spPr bwMode="auto">
            <a:xfrm>
              <a:off x="1545" y="2020"/>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81" name="Freeform 271"/>
            <p:cNvSpPr>
              <a:spLocks/>
            </p:cNvSpPr>
            <p:nvPr/>
          </p:nvSpPr>
          <p:spPr bwMode="auto">
            <a:xfrm>
              <a:off x="1559" y="2061"/>
              <a:ext cx="20" cy="36"/>
            </a:xfrm>
            <a:custGeom>
              <a:avLst/>
              <a:gdLst>
                <a:gd name="T0" fmla="*/ 0 w 20"/>
                <a:gd name="T1" fmla="*/ 0 h 46"/>
                <a:gd name="T2" fmla="*/ 6 w 20"/>
                <a:gd name="T3" fmla="*/ 14 h 46"/>
                <a:gd name="T4" fmla="*/ 19 w 20"/>
                <a:gd name="T5" fmla="*/ 27 h 46"/>
                <a:gd name="T6" fmla="*/ 0 60000 65536"/>
                <a:gd name="T7" fmla="*/ 0 60000 65536"/>
                <a:gd name="T8" fmla="*/ 0 60000 65536"/>
                <a:gd name="T9" fmla="*/ 0 w 20"/>
                <a:gd name="T10" fmla="*/ 0 h 46"/>
                <a:gd name="T11" fmla="*/ 20 w 20"/>
                <a:gd name="T12" fmla="*/ 46 h 46"/>
              </a:gdLst>
              <a:ahLst/>
              <a:cxnLst>
                <a:cxn ang="T6">
                  <a:pos x="T0" y="T1"/>
                </a:cxn>
                <a:cxn ang="T7">
                  <a:pos x="T2" y="T3"/>
                </a:cxn>
                <a:cxn ang="T8">
                  <a:pos x="T4" y="T5"/>
                </a:cxn>
              </a:cxnLst>
              <a:rect l="T9" t="T10" r="T11" b="T12"/>
              <a:pathLst>
                <a:path w="20" h="46">
                  <a:moveTo>
                    <a:pt x="0" y="0"/>
                  </a:moveTo>
                  <a:lnTo>
                    <a:pt x="6" y="23"/>
                  </a:lnTo>
                  <a:lnTo>
                    <a:pt x="19"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2" name="Line 272"/>
            <p:cNvSpPr>
              <a:spLocks noChangeShapeType="1"/>
            </p:cNvSpPr>
            <p:nvPr/>
          </p:nvSpPr>
          <p:spPr bwMode="auto">
            <a:xfrm>
              <a:off x="1578" y="2096"/>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83" name="Line 273"/>
            <p:cNvSpPr>
              <a:spLocks noChangeShapeType="1"/>
            </p:cNvSpPr>
            <p:nvPr/>
          </p:nvSpPr>
          <p:spPr bwMode="auto">
            <a:xfrm>
              <a:off x="1592" y="2132"/>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84" name="Freeform 274"/>
            <p:cNvSpPr>
              <a:spLocks/>
            </p:cNvSpPr>
            <p:nvPr/>
          </p:nvSpPr>
          <p:spPr bwMode="auto">
            <a:xfrm>
              <a:off x="1605" y="2167"/>
              <a:ext cx="22" cy="31"/>
            </a:xfrm>
            <a:custGeom>
              <a:avLst/>
              <a:gdLst>
                <a:gd name="T0" fmla="*/ 0 w 22"/>
                <a:gd name="T1" fmla="*/ 0 h 39"/>
                <a:gd name="T2" fmla="*/ 7 w 22"/>
                <a:gd name="T3" fmla="*/ 14 h 39"/>
                <a:gd name="T4" fmla="*/ 21 w 22"/>
                <a:gd name="T5" fmla="*/ 24 h 39"/>
                <a:gd name="T6" fmla="*/ 0 60000 65536"/>
                <a:gd name="T7" fmla="*/ 0 60000 65536"/>
                <a:gd name="T8" fmla="*/ 0 60000 65536"/>
                <a:gd name="T9" fmla="*/ 0 w 22"/>
                <a:gd name="T10" fmla="*/ 0 h 39"/>
                <a:gd name="T11" fmla="*/ 22 w 22"/>
                <a:gd name="T12" fmla="*/ 39 h 39"/>
              </a:gdLst>
              <a:ahLst/>
              <a:cxnLst>
                <a:cxn ang="T6">
                  <a:pos x="T0" y="T1"/>
                </a:cxn>
                <a:cxn ang="T7">
                  <a:pos x="T2" y="T3"/>
                </a:cxn>
                <a:cxn ang="T8">
                  <a:pos x="T4" y="T5"/>
                </a:cxn>
              </a:cxnLst>
              <a:rect l="T9" t="T10" r="T11" b="T12"/>
              <a:pathLst>
                <a:path w="22" h="39">
                  <a:moveTo>
                    <a:pt x="0" y="0"/>
                  </a:moveTo>
                  <a:lnTo>
                    <a:pt x="7" y="23"/>
                  </a:lnTo>
                  <a:lnTo>
                    <a:pt x="21" y="38"/>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5" name="Freeform 275"/>
            <p:cNvSpPr>
              <a:spLocks/>
            </p:cNvSpPr>
            <p:nvPr/>
          </p:nvSpPr>
          <p:spPr bwMode="auto">
            <a:xfrm>
              <a:off x="1626" y="2197"/>
              <a:ext cx="18" cy="30"/>
            </a:xfrm>
            <a:custGeom>
              <a:avLst/>
              <a:gdLst>
                <a:gd name="T0" fmla="*/ 0 w 18"/>
                <a:gd name="T1" fmla="*/ 0 h 38"/>
                <a:gd name="T2" fmla="*/ 7 w 18"/>
                <a:gd name="T3" fmla="*/ 13 h 38"/>
                <a:gd name="T4" fmla="*/ 17 w 18"/>
                <a:gd name="T5" fmla="*/ 23 h 38"/>
                <a:gd name="T6" fmla="*/ 0 60000 65536"/>
                <a:gd name="T7" fmla="*/ 0 60000 65536"/>
                <a:gd name="T8" fmla="*/ 0 60000 65536"/>
                <a:gd name="T9" fmla="*/ 0 w 18"/>
                <a:gd name="T10" fmla="*/ 0 h 38"/>
                <a:gd name="T11" fmla="*/ 18 w 18"/>
                <a:gd name="T12" fmla="*/ 38 h 38"/>
              </a:gdLst>
              <a:ahLst/>
              <a:cxnLst>
                <a:cxn ang="T6">
                  <a:pos x="T0" y="T1"/>
                </a:cxn>
                <a:cxn ang="T7">
                  <a:pos x="T2" y="T3"/>
                </a:cxn>
                <a:cxn ang="T8">
                  <a:pos x="T4" y="T5"/>
                </a:cxn>
              </a:cxnLst>
              <a:rect l="T9" t="T10" r="T11" b="T12"/>
              <a:pathLst>
                <a:path w="18" h="38">
                  <a:moveTo>
                    <a:pt x="0" y="0"/>
                  </a:moveTo>
                  <a:lnTo>
                    <a:pt x="7" y="22"/>
                  </a:lnTo>
                  <a:lnTo>
                    <a:pt x="17"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6" name="Freeform 276"/>
            <p:cNvSpPr>
              <a:spLocks/>
            </p:cNvSpPr>
            <p:nvPr/>
          </p:nvSpPr>
          <p:spPr bwMode="auto">
            <a:xfrm>
              <a:off x="1640" y="2226"/>
              <a:ext cx="17" cy="19"/>
            </a:xfrm>
            <a:custGeom>
              <a:avLst/>
              <a:gdLst>
                <a:gd name="T0" fmla="*/ 0 w 17"/>
                <a:gd name="T1" fmla="*/ 0 h 24"/>
                <a:gd name="T2" fmla="*/ 7 w 17"/>
                <a:gd name="T3" fmla="*/ 10 h 24"/>
                <a:gd name="T4" fmla="*/ 16 w 17"/>
                <a:gd name="T5" fmla="*/ 14 h 24"/>
                <a:gd name="T6" fmla="*/ 0 60000 65536"/>
                <a:gd name="T7" fmla="*/ 0 60000 65536"/>
                <a:gd name="T8" fmla="*/ 0 60000 65536"/>
                <a:gd name="T9" fmla="*/ 0 w 17"/>
                <a:gd name="T10" fmla="*/ 0 h 24"/>
                <a:gd name="T11" fmla="*/ 17 w 17"/>
                <a:gd name="T12" fmla="*/ 24 h 24"/>
              </a:gdLst>
              <a:ahLst/>
              <a:cxnLst>
                <a:cxn ang="T6">
                  <a:pos x="T0" y="T1"/>
                </a:cxn>
                <a:cxn ang="T7">
                  <a:pos x="T2" y="T3"/>
                </a:cxn>
                <a:cxn ang="T8">
                  <a:pos x="T4" y="T5"/>
                </a:cxn>
              </a:cxnLst>
              <a:rect l="T9" t="T10" r="T11" b="T12"/>
              <a:pathLst>
                <a:path w="17" h="24">
                  <a:moveTo>
                    <a:pt x="0" y="0"/>
                  </a:moveTo>
                  <a:lnTo>
                    <a:pt x="7" y="15"/>
                  </a:lnTo>
                  <a:lnTo>
                    <a:pt x="16" y="23"/>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7" name="Freeform 277"/>
            <p:cNvSpPr>
              <a:spLocks/>
            </p:cNvSpPr>
            <p:nvPr/>
          </p:nvSpPr>
          <p:spPr bwMode="auto">
            <a:xfrm>
              <a:off x="1653" y="2244"/>
              <a:ext cx="21" cy="25"/>
            </a:xfrm>
            <a:custGeom>
              <a:avLst/>
              <a:gdLst>
                <a:gd name="T0" fmla="*/ 0 w 21"/>
                <a:gd name="T1" fmla="*/ 0 h 31"/>
                <a:gd name="T2" fmla="*/ 6 w 21"/>
                <a:gd name="T3" fmla="*/ 10 h 31"/>
                <a:gd name="T4" fmla="*/ 20 w 21"/>
                <a:gd name="T5" fmla="*/ 19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0"/>
                  </a:moveTo>
                  <a:lnTo>
                    <a:pt x="6" y="15"/>
                  </a:lnTo>
                  <a:lnTo>
                    <a:pt x="20"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8" name="Freeform 278"/>
            <p:cNvSpPr>
              <a:spLocks/>
            </p:cNvSpPr>
            <p:nvPr/>
          </p:nvSpPr>
          <p:spPr bwMode="auto">
            <a:xfrm>
              <a:off x="1673" y="2268"/>
              <a:ext cx="18" cy="13"/>
            </a:xfrm>
            <a:custGeom>
              <a:avLst/>
              <a:gdLst>
                <a:gd name="T0" fmla="*/ 0 w 18"/>
                <a:gd name="T1" fmla="*/ 0 h 17"/>
                <a:gd name="T2" fmla="*/ 9 w 18"/>
                <a:gd name="T3" fmla="*/ 5 h 17"/>
                <a:gd name="T4" fmla="*/ 17 w 18"/>
                <a:gd name="T5" fmla="*/ 9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0"/>
                  </a:moveTo>
                  <a:lnTo>
                    <a:pt x="9" y="8"/>
                  </a:lnTo>
                  <a:lnTo>
                    <a:pt x="17"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89" name="Line 279"/>
            <p:cNvSpPr>
              <a:spLocks noChangeShapeType="1"/>
            </p:cNvSpPr>
            <p:nvPr/>
          </p:nvSpPr>
          <p:spPr bwMode="auto">
            <a:xfrm>
              <a:off x="1686" y="2279"/>
              <a:ext cx="14"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0" name="Freeform 280"/>
            <p:cNvSpPr>
              <a:spLocks/>
            </p:cNvSpPr>
            <p:nvPr/>
          </p:nvSpPr>
          <p:spPr bwMode="auto">
            <a:xfrm>
              <a:off x="1700" y="2291"/>
              <a:ext cx="22" cy="13"/>
            </a:xfrm>
            <a:custGeom>
              <a:avLst/>
              <a:gdLst>
                <a:gd name="T0" fmla="*/ 0 w 22"/>
                <a:gd name="T1" fmla="*/ 0 h 17"/>
                <a:gd name="T2" fmla="*/ 7 w 22"/>
                <a:gd name="T3" fmla="*/ 9 h 17"/>
                <a:gd name="T4" fmla="*/ 21 w 22"/>
                <a:gd name="T5" fmla="*/ 9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0"/>
                  </a:moveTo>
                  <a:lnTo>
                    <a:pt x="7" y="16"/>
                  </a:lnTo>
                  <a:lnTo>
                    <a:pt x="21"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91" name="Freeform 281"/>
            <p:cNvSpPr>
              <a:spLocks/>
            </p:cNvSpPr>
            <p:nvPr/>
          </p:nvSpPr>
          <p:spPr bwMode="auto">
            <a:xfrm>
              <a:off x="1748" y="2291"/>
              <a:ext cx="20" cy="13"/>
            </a:xfrm>
            <a:custGeom>
              <a:avLst/>
              <a:gdLst>
                <a:gd name="T0" fmla="*/ 0 w 20"/>
                <a:gd name="T1" fmla="*/ 9 h 17"/>
                <a:gd name="T2" fmla="*/ 6 w 20"/>
                <a:gd name="T3" fmla="*/ 9 h 17"/>
                <a:gd name="T4" fmla="*/ 19 w 20"/>
                <a:gd name="T5" fmla="*/ 0 h 17"/>
                <a:gd name="T6" fmla="*/ 0 60000 65536"/>
                <a:gd name="T7" fmla="*/ 0 60000 65536"/>
                <a:gd name="T8" fmla="*/ 0 60000 65536"/>
                <a:gd name="T9" fmla="*/ 0 w 20"/>
                <a:gd name="T10" fmla="*/ 0 h 17"/>
                <a:gd name="T11" fmla="*/ 20 w 20"/>
                <a:gd name="T12" fmla="*/ 17 h 17"/>
              </a:gdLst>
              <a:ahLst/>
              <a:cxnLst>
                <a:cxn ang="T6">
                  <a:pos x="T0" y="T1"/>
                </a:cxn>
                <a:cxn ang="T7">
                  <a:pos x="T2" y="T3"/>
                </a:cxn>
                <a:cxn ang="T8">
                  <a:pos x="T4" y="T5"/>
                </a:cxn>
              </a:cxnLst>
              <a:rect l="T9" t="T10" r="T11" b="T12"/>
              <a:pathLst>
                <a:path w="20" h="17">
                  <a:moveTo>
                    <a:pt x="0" y="16"/>
                  </a:moveTo>
                  <a:lnTo>
                    <a:pt x="6" y="16"/>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92" name="Line 282"/>
            <p:cNvSpPr>
              <a:spLocks noChangeShapeType="1"/>
            </p:cNvSpPr>
            <p:nvPr/>
          </p:nvSpPr>
          <p:spPr bwMode="auto">
            <a:xfrm flipV="1">
              <a:off x="1767" y="2279"/>
              <a:ext cx="14"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3" name="Line 283"/>
            <p:cNvSpPr>
              <a:spLocks noChangeShapeType="1"/>
            </p:cNvSpPr>
            <p:nvPr/>
          </p:nvSpPr>
          <p:spPr bwMode="auto">
            <a:xfrm flipV="1">
              <a:off x="1781" y="2262"/>
              <a:ext cx="13"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4" name="Freeform 284"/>
            <p:cNvSpPr>
              <a:spLocks/>
            </p:cNvSpPr>
            <p:nvPr/>
          </p:nvSpPr>
          <p:spPr bwMode="auto">
            <a:xfrm>
              <a:off x="1794" y="2244"/>
              <a:ext cx="22" cy="18"/>
            </a:xfrm>
            <a:custGeom>
              <a:avLst/>
              <a:gdLst>
                <a:gd name="T0" fmla="*/ 0 w 22"/>
                <a:gd name="T1" fmla="*/ 13 h 23"/>
                <a:gd name="T2" fmla="*/ 7 w 22"/>
                <a:gd name="T3" fmla="*/ 9 h 23"/>
                <a:gd name="T4" fmla="*/ 21 w 22"/>
                <a:gd name="T5" fmla="*/ 0 h 23"/>
                <a:gd name="T6" fmla="*/ 0 60000 65536"/>
                <a:gd name="T7" fmla="*/ 0 60000 65536"/>
                <a:gd name="T8" fmla="*/ 0 60000 65536"/>
                <a:gd name="T9" fmla="*/ 0 w 22"/>
                <a:gd name="T10" fmla="*/ 0 h 23"/>
                <a:gd name="T11" fmla="*/ 22 w 22"/>
                <a:gd name="T12" fmla="*/ 23 h 23"/>
              </a:gdLst>
              <a:ahLst/>
              <a:cxnLst>
                <a:cxn ang="T6">
                  <a:pos x="T0" y="T1"/>
                </a:cxn>
                <a:cxn ang="T7">
                  <a:pos x="T2" y="T3"/>
                </a:cxn>
                <a:cxn ang="T8">
                  <a:pos x="T4" y="T5"/>
                </a:cxn>
              </a:cxnLst>
              <a:rect l="T9" t="T10" r="T11" b="T12"/>
              <a:pathLst>
                <a:path w="22" h="23">
                  <a:moveTo>
                    <a:pt x="0" y="22"/>
                  </a:moveTo>
                  <a:lnTo>
                    <a:pt x="7" y="15"/>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95" name="Line 285"/>
            <p:cNvSpPr>
              <a:spLocks noChangeShapeType="1"/>
            </p:cNvSpPr>
            <p:nvPr/>
          </p:nvSpPr>
          <p:spPr bwMode="auto">
            <a:xfrm flipV="1">
              <a:off x="1815" y="2221"/>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6" name="Line 286"/>
            <p:cNvSpPr>
              <a:spLocks noChangeShapeType="1"/>
            </p:cNvSpPr>
            <p:nvPr/>
          </p:nvSpPr>
          <p:spPr bwMode="auto">
            <a:xfrm flipV="1">
              <a:off x="1829" y="2197"/>
              <a:ext cx="13"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7" name="Freeform 287"/>
            <p:cNvSpPr>
              <a:spLocks/>
            </p:cNvSpPr>
            <p:nvPr/>
          </p:nvSpPr>
          <p:spPr bwMode="auto">
            <a:xfrm>
              <a:off x="1842" y="2167"/>
              <a:ext cx="21" cy="31"/>
            </a:xfrm>
            <a:custGeom>
              <a:avLst/>
              <a:gdLst>
                <a:gd name="T0" fmla="*/ 0 w 21"/>
                <a:gd name="T1" fmla="*/ 24 h 39"/>
                <a:gd name="T2" fmla="*/ 6 w 21"/>
                <a:gd name="T3" fmla="*/ 14 h 39"/>
                <a:gd name="T4" fmla="*/ 20 w 21"/>
                <a:gd name="T5" fmla="*/ 0 h 39"/>
                <a:gd name="T6" fmla="*/ 0 60000 65536"/>
                <a:gd name="T7" fmla="*/ 0 60000 65536"/>
                <a:gd name="T8" fmla="*/ 0 60000 65536"/>
                <a:gd name="T9" fmla="*/ 0 w 21"/>
                <a:gd name="T10" fmla="*/ 0 h 39"/>
                <a:gd name="T11" fmla="*/ 21 w 21"/>
                <a:gd name="T12" fmla="*/ 39 h 39"/>
              </a:gdLst>
              <a:ahLst/>
              <a:cxnLst>
                <a:cxn ang="T6">
                  <a:pos x="T0" y="T1"/>
                </a:cxn>
                <a:cxn ang="T7">
                  <a:pos x="T2" y="T3"/>
                </a:cxn>
                <a:cxn ang="T8">
                  <a:pos x="T4" y="T5"/>
                </a:cxn>
              </a:cxnLst>
              <a:rect l="T9" t="T10" r="T11" b="T12"/>
              <a:pathLst>
                <a:path w="21" h="39">
                  <a:moveTo>
                    <a:pt x="0" y="38"/>
                  </a:moveTo>
                  <a:lnTo>
                    <a:pt x="6" y="23"/>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498" name="Line 288"/>
            <p:cNvSpPr>
              <a:spLocks noChangeShapeType="1"/>
            </p:cNvSpPr>
            <p:nvPr/>
          </p:nvSpPr>
          <p:spPr bwMode="auto">
            <a:xfrm flipV="1">
              <a:off x="1862" y="2132"/>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499" name="Line 289"/>
            <p:cNvSpPr>
              <a:spLocks noChangeShapeType="1"/>
            </p:cNvSpPr>
            <p:nvPr/>
          </p:nvSpPr>
          <p:spPr bwMode="auto">
            <a:xfrm flipV="1">
              <a:off x="1875" y="2096"/>
              <a:ext cx="14"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0" name="Freeform 290"/>
            <p:cNvSpPr>
              <a:spLocks/>
            </p:cNvSpPr>
            <p:nvPr/>
          </p:nvSpPr>
          <p:spPr bwMode="auto">
            <a:xfrm>
              <a:off x="1889" y="2055"/>
              <a:ext cx="21" cy="42"/>
            </a:xfrm>
            <a:custGeom>
              <a:avLst/>
              <a:gdLst>
                <a:gd name="T0" fmla="*/ 0 w 21"/>
                <a:gd name="T1" fmla="*/ 32 h 53"/>
                <a:gd name="T2" fmla="*/ 7 w 21"/>
                <a:gd name="T3" fmla="*/ 19 h 53"/>
                <a:gd name="T4" fmla="*/ 20 w 21"/>
                <a:gd name="T5" fmla="*/ 0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52"/>
                  </a:moveTo>
                  <a:lnTo>
                    <a:pt x="7"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01" name="Line 291"/>
            <p:cNvSpPr>
              <a:spLocks noChangeShapeType="1"/>
            </p:cNvSpPr>
            <p:nvPr/>
          </p:nvSpPr>
          <p:spPr bwMode="auto">
            <a:xfrm flipV="1">
              <a:off x="1909" y="2014"/>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2" name="Line 292"/>
            <p:cNvSpPr>
              <a:spLocks noChangeShapeType="1"/>
            </p:cNvSpPr>
            <p:nvPr/>
          </p:nvSpPr>
          <p:spPr bwMode="auto">
            <a:xfrm flipV="1">
              <a:off x="1922" y="1973"/>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3" name="Freeform 293"/>
            <p:cNvSpPr>
              <a:spLocks/>
            </p:cNvSpPr>
            <p:nvPr/>
          </p:nvSpPr>
          <p:spPr bwMode="auto">
            <a:xfrm>
              <a:off x="1936" y="1932"/>
              <a:ext cx="21" cy="42"/>
            </a:xfrm>
            <a:custGeom>
              <a:avLst/>
              <a:gdLst>
                <a:gd name="T0" fmla="*/ 0 w 21"/>
                <a:gd name="T1" fmla="*/ 32 h 53"/>
                <a:gd name="T2" fmla="*/ 7 w 21"/>
                <a:gd name="T3" fmla="*/ 19 h 53"/>
                <a:gd name="T4" fmla="*/ 20 w 21"/>
                <a:gd name="T5" fmla="*/ 0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52"/>
                  </a:moveTo>
                  <a:lnTo>
                    <a:pt x="7"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04" name="Line 294"/>
            <p:cNvSpPr>
              <a:spLocks noChangeShapeType="1"/>
            </p:cNvSpPr>
            <p:nvPr/>
          </p:nvSpPr>
          <p:spPr bwMode="auto">
            <a:xfrm flipV="1">
              <a:off x="1956" y="1885"/>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5" name="Line 295"/>
            <p:cNvSpPr>
              <a:spLocks noChangeShapeType="1"/>
            </p:cNvSpPr>
            <p:nvPr/>
          </p:nvSpPr>
          <p:spPr bwMode="auto">
            <a:xfrm flipV="1">
              <a:off x="1970" y="1843"/>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6" name="Freeform 296"/>
            <p:cNvSpPr>
              <a:spLocks/>
            </p:cNvSpPr>
            <p:nvPr/>
          </p:nvSpPr>
          <p:spPr bwMode="auto">
            <a:xfrm>
              <a:off x="1983" y="1802"/>
              <a:ext cx="21" cy="42"/>
            </a:xfrm>
            <a:custGeom>
              <a:avLst/>
              <a:gdLst>
                <a:gd name="T0" fmla="*/ 0 w 21"/>
                <a:gd name="T1" fmla="*/ 32 h 53"/>
                <a:gd name="T2" fmla="*/ 6 w 21"/>
                <a:gd name="T3" fmla="*/ 19 h 53"/>
                <a:gd name="T4" fmla="*/ 20 w 21"/>
                <a:gd name="T5" fmla="*/ 0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52"/>
                  </a:moveTo>
                  <a:lnTo>
                    <a:pt x="6"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07" name="Line 297"/>
            <p:cNvSpPr>
              <a:spLocks noChangeShapeType="1"/>
            </p:cNvSpPr>
            <p:nvPr/>
          </p:nvSpPr>
          <p:spPr bwMode="auto">
            <a:xfrm flipV="1">
              <a:off x="2003" y="1755"/>
              <a:ext cx="14" cy="4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8" name="Line 298"/>
            <p:cNvSpPr>
              <a:spLocks noChangeShapeType="1"/>
            </p:cNvSpPr>
            <p:nvPr/>
          </p:nvSpPr>
          <p:spPr bwMode="auto">
            <a:xfrm flipV="1">
              <a:off x="2017" y="1714"/>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09" name="Freeform 299"/>
            <p:cNvSpPr>
              <a:spLocks/>
            </p:cNvSpPr>
            <p:nvPr/>
          </p:nvSpPr>
          <p:spPr bwMode="auto">
            <a:xfrm>
              <a:off x="2030" y="1672"/>
              <a:ext cx="22" cy="43"/>
            </a:xfrm>
            <a:custGeom>
              <a:avLst/>
              <a:gdLst>
                <a:gd name="T0" fmla="*/ 0 w 22"/>
                <a:gd name="T1" fmla="*/ 33 h 54"/>
                <a:gd name="T2" fmla="*/ 7 w 22"/>
                <a:gd name="T3" fmla="*/ 14 h 54"/>
                <a:gd name="T4" fmla="*/ 21 w 22"/>
                <a:gd name="T5" fmla="*/ 0 h 54"/>
                <a:gd name="T6" fmla="*/ 0 60000 65536"/>
                <a:gd name="T7" fmla="*/ 0 60000 65536"/>
                <a:gd name="T8" fmla="*/ 0 60000 65536"/>
                <a:gd name="T9" fmla="*/ 0 w 22"/>
                <a:gd name="T10" fmla="*/ 0 h 54"/>
                <a:gd name="T11" fmla="*/ 22 w 22"/>
                <a:gd name="T12" fmla="*/ 54 h 54"/>
              </a:gdLst>
              <a:ahLst/>
              <a:cxnLst>
                <a:cxn ang="T6">
                  <a:pos x="T0" y="T1"/>
                </a:cxn>
                <a:cxn ang="T7">
                  <a:pos x="T2" y="T3"/>
                </a:cxn>
                <a:cxn ang="T8">
                  <a:pos x="T4" y="T5"/>
                </a:cxn>
              </a:cxnLst>
              <a:rect l="T9" t="T10" r="T11" b="T12"/>
              <a:pathLst>
                <a:path w="22" h="54">
                  <a:moveTo>
                    <a:pt x="0" y="53"/>
                  </a:moveTo>
                  <a:lnTo>
                    <a:pt x="7" y="23"/>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10" name="Line 300"/>
            <p:cNvSpPr>
              <a:spLocks noChangeShapeType="1"/>
            </p:cNvSpPr>
            <p:nvPr/>
          </p:nvSpPr>
          <p:spPr bwMode="auto">
            <a:xfrm flipV="1">
              <a:off x="2051" y="1631"/>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1" name="Line 301"/>
            <p:cNvSpPr>
              <a:spLocks noChangeShapeType="1"/>
            </p:cNvSpPr>
            <p:nvPr/>
          </p:nvSpPr>
          <p:spPr bwMode="auto">
            <a:xfrm flipV="1">
              <a:off x="2064" y="1596"/>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2" name="Freeform 302"/>
            <p:cNvSpPr>
              <a:spLocks/>
            </p:cNvSpPr>
            <p:nvPr/>
          </p:nvSpPr>
          <p:spPr bwMode="auto">
            <a:xfrm>
              <a:off x="2078" y="1561"/>
              <a:ext cx="21" cy="36"/>
            </a:xfrm>
            <a:custGeom>
              <a:avLst/>
              <a:gdLst>
                <a:gd name="T0" fmla="*/ 0 w 21"/>
                <a:gd name="T1" fmla="*/ 27 h 46"/>
                <a:gd name="T2" fmla="*/ 6 w 21"/>
                <a:gd name="T3" fmla="*/ 13 h 46"/>
                <a:gd name="T4" fmla="*/ 20 w 21"/>
                <a:gd name="T5" fmla="*/ 0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45"/>
                  </a:moveTo>
                  <a:lnTo>
                    <a:pt x="6" y="22"/>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13" name="Line 303"/>
            <p:cNvSpPr>
              <a:spLocks noChangeShapeType="1"/>
            </p:cNvSpPr>
            <p:nvPr/>
          </p:nvSpPr>
          <p:spPr bwMode="auto">
            <a:xfrm flipV="1">
              <a:off x="2098" y="1531"/>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4" name="Line 304"/>
            <p:cNvSpPr>
              <a:spLocks noChangeShapeType="1"/>
            </p:cNvSpPr>
            <p:nvPr/>
          </p:nvSpPr>
          <p:spPr bwMode="auto">
            <a:xfrm flipV="1">
              <a:off x="2111" y="1501"/>
              <a:ext cx="14"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5" name="Freeform 305"/>
            <p:cNvSpPr>
              <a:spLocks/>
            </p:cNvSpPr>
            <p:nvPr/>
          </p:nvSpPr>
          <p:spPr bwMode="auto">
            <a:xfrm>
              <a:off x="2125" y="1478"/>
              <a:ext cx="21" cy="24"/>
            </a:xfrm>
            <a:custGeom>
              <a:avLst/>
              <a:gdLst>
                <a:gd name="T0" fmla="*/ 0 w 21"/>
                <a:gd name="T1" fmla="*/ 18 h 31"/>
                <a:gd name="T2" fmla="*/ 7 w 21"/>
                <a:gd name="T3" fmla="*/ 9 h 31"/>
                <a:gd name="T4" fmla="*/ 20 w 21"/>
                <a:gd name="T5" fmla="*/ 0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30"/>
                  </a:moveTo>
                  <a:lnTo>
                    <a:pt x="7" y="15"/>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16" name="Line 306"/>
            <p:cNvSpPr>
              <a:spLocks noChangeShapeType="1"/>
            </p:cNvSpPr>
            <p:nvPr/>
          </p:nvSpPr>
          <p:spPr bwMode="auto">
            <a:xfrm flipV="1">
              <a:off x="2145" y="1460"/>
              <a:ext cx="14"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7" name="Line 307"/>
            <p:cNvSpPr>
              <a:spLocks noChangeShapeType="1"/>
            </p:cNvSpPr>
            <p:nvPr/>
          </p:nvSpPr>
          <p:spPr bwMode="auto">
            <a:xfrm flipV="1">
              <a:off x="2159" y="1442"/>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18" name="Freeform 308"/>
            <p:cNvSpPr>
              <a:spLocks/>
            </p:cNvSpPr>
            <p:nvPr/>
          </p:nvSpPr>
          <p:spPr bwMode="auto">
            <a:xfrm>
              <a:off x="2172" y="1431"/>
              <a:ext cx="21" cy="13"/>
            </a:xfrm>
            <a:custGeom>
              <a:avLst/>
              <a:gdLst>
                <a:gd name="T0" fmla="*/ 0 w 21"/>
                <a:gd name="T1" fmla="*/ 9 h 17"/>
                <a:gd name="T2" fmla="*/ 6 w 21"/>
                <a:gd name="T3" fmla="*/ 5 h 17"/>
                <a:gd name="T4" fmla="*/ 20 w 21"/>
                <a:gd name="T5" fmla="*/ 0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16"/>
                  </a:moveTo>
                  <a:lnTo>
                    <a:pt x="6" y="8"/>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19" name="Freeform 309"/>
            <p:cNvSpPr>
              <a:spLocks/>
            </p:cNvSpPr>
            <p:nvPr/>
          </p:nvSpPr>
          <p:spPr bwMode="auto">
            <a:xfrm>
              <a:off x="2192" y="1419"/>
              <a:ext cx="18" cy="13"/>
            </a:xfrm>
            <a:custGeom>
              <a:avLst/>
              <a:gdLst>
                <a:gd name="T0" fmla="*/ 0 w 18"/>
                <a:gd name="T1" fmla="*/ 9 h 17"/>
                <a:gd name="T2" fmla="*/ 9 w 18"/>
                <a:gd name="T3" fmla="*/ 5 h 17"/>
                <a:gd name="T4" fmla="*/ 17 w 18"/>
                <a:gd name="T5" fmla="*/ 0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16"/>
                  </a:moveTo>
                  <a:lnTo>
                    <a:pt x="9" y="8"/>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0" name="Freeform 310"/>
            <p:cNvSpPr>
              <a:spLocks/>
            </p:cNvSpPr>
            <p:nvPr/>
          </p:nvSpPr>
          <p:spPr bwMode="auto">
            <a:xfrm>
              <a:off x="2206" y="1419"/>
              <a:ext cx="17" cy="1"/>
            </a:xfrm>
            <a:custGeom>
              <a:avLst/>
              <a:gdLst>
                <a:gd name="T0" fmla="*/ 0 w 17"/>
                <a:gd name="T1" fmla="*/ 0 h 1"/>
                <a:gd name="T2" fmla="*/ 8 w 17"/>
                <a:gd name="T3" fmla="*/ 0 h 1"/>
                <a:gd name="T4" fmla="*/ 16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8" y="0"/>
                  </a:lnTo>
                  <a:lnTo>
                    <a:pt x="16"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1" name="Freeform 311"/>
            <p:cNvSpPr>
              <a:spLocks/>
            </p:cNvSpPr>
            <p:nvPr/>
          </p:nvSpPr>
          <p:spPr bwMode="auto">
            <a:xfrm>
              <a:off x="2219" y="1419"/>
              <a:ext cx="22" cy="1"/>
            </a:xfrm>
            <a:custGeom>
              <a:avLst/>
              <a:gdLst>
                <a:gd name="T0" fmla="*/ 0 w 22"/>
                <a:gd name="T1" fmla="*/ 0 h 1"/>
                <a:gd name="T2" fmla="*/ 7 w 22"/>
                <a:gd name="T3" fmla="*/ 0 h 1"/>
                <a:gd name="T4" fmla="*/ 21 w 22"/>
                <a:gd name="T5" fmla="*/ 0 h 1"/>
                <a:gd name="T6" fmla="*/ 0 60000 65536"/>
                <a:gd name="T7" fmla="*/ 0 60000 65536"/>
                <a:gd name="T8" fmla="*/ 0 60000 65536"/>
                <a:gd name="T9" fmla="*/ 0 w 22"/>
                <a:gd name="T10" fmla="*/ 0 h 1"/>
                <a:gd name="T11" fmla="*/ 22 w 22"/>
                <a:gd name="T12" fmla="*/ 1 h 1"/>
              </a:gdLst>
              <a:ahLst/>
              <a:cxnLst>
                <a:cxn ang="T6">
                  <a:pos x="T0" y="T1"/>
                </a:cxn>
                <a:cxn ang="T7">
                  <a:pos x="T2" y="T3"/>
                </a:cxn>
                <a:cxn ang="T8">
                  <a:pos x="T4" y="T5"/>
                </a:cxn>
              </a:cxnLst>
              <a:rect l="T9" t="T10" r="T11" b="T12"/>
              <a:pathLst>
                <a:path w="22" h="1">
                  <a:moveTo>
                    <a:pt x="0" y="0"/>
                  </a:moveTo>
                  <a:lnTo>
                    <a:pt x="7" y="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2" name="Freeform 312"/>
            <p:cNvSpPr>
              <a:spLocks/>
            </p:cNvSpPr>
            <p:nvPr/>
          </p:nvSpPr>
          <p:spPr bwMode="auto">
            <a:xfrm>
              <a:off x="2240" y="1419"/>
              <a:ext cx="18" cy="1"/>
            </a:xfrm>
            <a:custGeom>
              <a:avLst/>
              <a:gdLst>
                <a:gd name="T0" fmla="*/ 0 w 18"/>
                <a:gd name="T1" fmla="*/ 0 h 1"/>
                <a:gd name="T2" fmla="*/ 7 w 18"/>
                <a:gd name="T3" fmla="*/ 0 h 1"/>
                <a:gd name="T4" fmla="*/ 17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7" y="0"/>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3" name="Freeform 313"/>
            <p:cNvSpPr>
              <a:spLocks/>
            </p:cNvSpPr>
            <p:nvPr/>
          </p:nvSpPr>
          <p:spPr bwMode="auto">
            <a:xfrm>
              <a:off x="2253" y="1419"/>
              <a:ext cx="18" cy="13"/>
            </a:xfrm>
            <a:custGeom>
              <a:avLst/>
              <a:gdLst>
                <a:gd name="T0" fmla="*/ 0 w 18"/>
                <a:gd name="T1" fmla="*/ 0 h 17"/>
                <a:gd name="T2" fmla="*/ 7 w 18"/>
                <a:gd name="T3" fmla="*/ 5 h 17"/>
                <a:gd name="T4" fmla="*/ 17 w 18"/>
                <a:gd name="T5" fmla="*/ 9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0"/>
                  </a:moveTo>
                  <a:lnTo>
                    <a:pt x="7" y="8"/>
                  </a:lnTo>
                  <a:lnTo>
                    <a:pt x="17"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4" name="Freeform 314"/>
            <p:cNvSpPr>
              <a:spLocks/>
            </p:cNvSpPr>
            <p:nvPr/>
          </p:nvSpPr>
          <p:spPr bwMode="auto">
            <a:xfrm>
              <a:off x="2267" y="1431"/>
              <a:ext cx="21" cy="13"/>
            </a:xfrm>
            <a:custGeom>
              <a:avLst/>
              <a:gdLst>
                <a:gd name="T0" fmla="*/ 0 w 21"/>
                <a:gd name="T1" fmla="*/ 0 h 17"/>
                <a:gd name="T2" fmla="*/ 6 w 21"/>
                <a:gd name="T3" fmla="*/ 5 h 17"/>
                <a:gd name="T4" fmla="*/ 20 w 21"/>
                <a:gd name="T5" fmla="*/ 9 h 17"/>
                <a:gd name="T6" fmla="*/ 0 60000 65536"/>
                <a:gd name="T7" fmla="*/ 0 60000 65536"/>
                <a:gd name="T8" fmla="*/ 0 60000 65536"/>
                <a:gd name="T9" fmla="*/ 0 w 21"/>
                <a:gd name="T10" fmla="*/ 0 h 17"/>
                <a:gd name="T11" fmla="*/ 21 w 21"/>
                <a:gd name="T12" fmla="*/ 17 h 17"/>
              </a:gdLst>
              <a:ahLst/>
              <a:cxnLst>
                <a:cxn ang="T6">
                  <a:pos x="T0" y="T1"/>
                </a:cxn>
                <a:cxn ang="T7">
                  <a:pos x="T2" y="T3"/>
                </a:cxn>
                <a:cxn ang="T8">
                  <a:pos x="T4" y="T5"/>
                </a:cxn>
              </a:cxnLst>
              <a:rect l="T9" t="T10" r="T11" b="T12"/>
              <a:pathLst>
                <a:path w="21" h="17">
                  <a:moveTo>
                    <a:pt x="0" y="0"/>
                  </a:moveTo>
                  <a:lnTo>
                    <a:pt x="6" y="8"/>
                  </a:lnTo>
                  <a:lnTo>
                    <a:pt x="20"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5" name="Line 315"/>
            <p:cNvSpPr>
              <a:spLocks noChangeShapeType="1"/>
            </p:cNvSpPr>
            <p:nvPr/>
          </p:nvSpPr>
          <p:spPr bwMode="auto">
            <a:xfrm>
              <a:off x="2287" y="1442"/>
              <a:ext cx="13" cy="1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26" name="Line 316"/>
            <p:cNvSpPr>
              <a:spLocks noChangeShapeType="1"/>
            </p:cNvSpPr>
            <p:nvPr/>
          </p:nvSpPr>
          <p:spPr bwMode="auto">
            <a:xfrm>
              <a:off x="2300" y="1460"/>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27" name="Freeform 317"/>
            <p:cNvSpPr>
              <a:spLocks/>
            </p:cNvSpPr>
            <p:nvPr/>
          </p:nvSpPr>
          <p:spPr bwMode="auto">
            <a:xfrm>
              <a:off x="2314" y="1483"/>
              <a:ext cx="21" cy="25"/>
            </a:xfrm>
            <a:custGeom>
              <a:avLst/>
              <a:gdLst>
                <a:gd name="T0" fmla="*/ 0 w 21"/>
                <a:gd name="T1" fmla="*/ 0 h 31"/>
                <a:gd name="T2" fmla="*/ 7 w 21"/>
                <a:gd name="T3" fmla="*/ 10 h 31"/>
                <a:gd name="T4" fmla="*/ 20 w 21"/>
                <a:gd name="T5" fmla="*/ 19 h 31"/>
                <a:gd name="T6" fmla="*/ 0 60000 65536"/>
                <a:gd name="T7" fmla="*/ 0 60000 65536"/>
                <a:gd name="T8" fmla="*/ 0 60000 65536"/>
                <a:gd name="T9" fmla="*/ 0 w 21"/>
                <a:gd name="T10" fmla="*/ 0 h 31"/>
                <a:gd name="T11" fmla="*/ 21 w 21"/>
                <a:gd name="T12" fmla="*/ 31 h 31"/>
              </a:gdLst>
              <a:ahLst/>
              <a:cxnLst>
                <a:cxn ang="T6">
                  <a:pos x="T0" y="T1"/>
                </a:cxn>
                <a:cxn ang="T7">
                  <a:pos x="T2" y="T3"/>
                </a:cxn>
                <a:cxn ang="T8">
                  <a:pos x="T4" y="T5"/>
                </a:cxn>
              </a:cxnLst>
              <a:rect l="T9" t="T10" r="T11" b="T12"/>
              <a:pathLst>
                <a:path w="21" h="31">
                  <a:moveTo>
                    <a:pt x="0" y="0"/>
                  </a:moveTo>
                  <a:lnTo>
                    <a:pt x="7" y="15"/>
                  </a:lnTo>
                  <a:lnTo>
                    <a:pt x="20" y="3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28" name="Line 318"/>
            <p:cNvSpPr>
              <a:spLocks noChangeShapeType="1"/>
            </p:cNvSpPr>
            <p:nvPr/>
          </p:nvSpPr>
          <p:spPr bwMode="auto">
            <a:xfrm>
              <a:off x="2334" y="1507"/>
              <a:ext cx="14"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29" name="Line 319"/>
            <p:cNvSpPr>
              <a:spLocks noChangeShapeType="1"/>
            </p:cNvSpPr>
            <p:nvPr/>
          </p:nvSpPr>
          <p:spPr bwMode="auto">
            <a:xfrm>
              <a:off x="2348" y="1537"/>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0" name="Freeform 320"/>
            <p:cNvSpPr>
              <a:spLocks/>
            </p:cNvSpPr>
            <p:nvPr/>
          </p:nvSpPr>
          <p:spPr bwMode="auto">
            <a:xfrm>
              <a:off x="2361" y="1572"/>
              <a:ext cx="21" cy="36"/>
            </a:xfrm>
            <a:custGeom>
              <a:avLst/>
              <a:gdLst>
                <a:gd name="T0" fmla="*/ 0 w 21"/>
                <a:gd name="T1" fmla="*/ 0 h 46"/>
                <a:gd name="T2" fmla="*/ 6 w 21"/>
                <a:gd name="T3" fmla="*/ 13 h 46"/>
                <a:gd name="T4" fmla="*/ 20 w 21"/>
                <a:gd name="T5" fmla="*/ 27 h 46"/>
                <a:gd name="T6" fmla="*/ 0 60000 65536"/>
                <a:gd name="T7" fmla="*/ 0 60000 65536"/>
                <a:gd name="T8" fmla="*/ 0 60000 65536"/>
                <a:gd name="T9" fmla="*/ 0 w 21"/>
                <a:gd name="T10" fmla="*/ 0 h 46"/>
                <a:gd name="T11" fmla="*/ 21 w 21"/>
                <a:gd name="T12" fmla="*/ 46 h 46"/>
              </a:gdLst>
              <a:ahLst/>
              <a:cxnLst>
                <a:cxn ang="T6">
                  <a:pos x="T0" y="T1"/>
                </a:cxn>
                <a:cxn ang="T7">
                  <a:pos x="T2" y="T3"/>
                </a:cxn>
                <a:cxn ang="T8">
                  <a:pos x="T4" y="T5"/>
                </a:cxn>
              </a:cxnLst>
              <a:rect l="T9" t="T10" r="T11" b="T12"/>
              <a:pathLst>
                <a:path w="21" h="46">
                  <a:moveTo>
                    <a:pt x="0" y="0"/>
                  </a:moveTo>
                  <a:lnTo>
                    <a:pt x="6" y="22"/>
                  </a:lnTo>
                  <a:lnTo>
                    <a:pt x="20"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31" name="Line 321"/>
            <p:cNvSpPr>
              <a:spLocks noChangeShapeType="1"/>
            </p:cNvSpPr>
            <p:nvPr/>
          </p:nvSpPr>
          <p:spPr bwMode="auto">
            <a:xfrm>
              <a:off x="2381" y="1608"/>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2" name="Line 322"/>
            <p:cNvSpPr>
              <a:spLocks noChangeShapeType="1"/>
            </p:cNvSpPr>
            <p:nvPr/>
          </p:nvSpPr>
          <p:spPr bwMode="auto">
            <a:xfrm>
              <a:off x="2395" y="1643"/>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3" name="Freeform 323"/>
            <p:cNvSpPr>
              <a:spLocks/>
            </p:cNvSpPr>
            <p:nvPr/>
          </p:nvSpPr>
          <p:spPr bwMode="auto">
            <a:xfrm>
              <a:off x="2408" y="1684"/>
              <a:ext cx="22" cy="42"/>
            </a:xfrm>
            <a:custGeom>
              <a:avLst/>
              <a:gdLst>
                <a:gd name="T0" fmla="*/ 0 w 22"/>
                <a:gd name="T1" fmla="*/ 0 h 53"/>
                <a:gd name="T2" fmla="*/ 7 w 22"/>
                <a:gd name="T3" fmla="*/ 14 h 53"/>
                <a:gd name="T4" fmla="*/ 21 w 22"/>
                <a:gd name="T5" fmla="*/ 32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0"/>
                  </a:moveTo>
                  <a:lnTo>
                    <a:pt x="7" y="23"/>
                  </a:lnTo>
                  <a:lnTo>
                    <a:pt x="21"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34" name="Line 324"/>
            <p:cNvSpPr>
              <a:spLocks noChangeShapeType="1"/>
            </p:cNvSpPr>
            <p:nvPr/>
          </p:nvSpPr>
          <p:spPr bwMode="auto">
            <a:xfrm>
              <a:off x="2429" y="1725"/>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5" name="Line 325"/>
            <p:cNvSpPr>
              <a:spLocks noChangeShapeType="1"/>
            </p:cNvSpPr>
            <p:nvPr/>
          </p:nvSpPr>
          <p:spPr bwMode="auto">
            <a:xfrm>
              <a:off x="2442" y="1767"/>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6" name="Freeform 326"/>
            <p:cNvSpPr>
              <a:spLocks/>
            </p:cNvSpPr>
            <p:nvPr/>
          </p:nvSpPr>
          <p:spPr bwMode="auto">
            <a:xfrm>
              <a:off x="2456" y="1808"/>
              <a:ext cx="21" cy="48"/>
            </a:xfrm>
            <a:custGeom>
              <a:avLst/>
              <a:gdLst>
                <a:gd name="T0" fmla="*/ 0 w 21"/>
                <a:gd name="T1" fmla="*/ 0 h 61"/>
                <a:gd name="T2" fmla="*/ 6 w 21"/>
                <a:gd name="T3" fmla="*/ 19 h 61"/>
                <a:gd name="T4" fmla="*/ 20 w 21"/>
                <a:gd name="T5" fmla="*/ 37 h 61"/>
                <a:gd name="T6" fmla="*/ 0 60000 65536"/>
                <a:gd name="T7" fmla="*/ 0 60000 65536"/>
                <a:gd name="T8" fmla="*/ 0 60000 65536"/>
                <a:gd name="T9" fmla="*/ 0 w 21"/>
                <a:gd name="T10" fmla="*/ 0 h 61"/>
                <a:gd name="T11" fmla="*/ 21 w 21"/>
                <a:gd name="T12" fmla="*/ 61 h 61"/>
              </a:gdLst>
              <a:ahLst/>
              <a:cxnLst>
                <a:cxn ang="T6">
                  <a:pos x="T0" y="T1"/>
                </a:cxn>
                <a:cxn ang="T7">
                  <a:pos x="T2" y="T3"/>
                </a:cxn>
                <a:cxn ang="T8">
                  <a:pos x="T4" y="T5"/>
                </a:cxn>
              </a:cxnLst>
              <a:rect l="T9" t="T10" r="T11" b="T12"/>
              <a:pathLst>
                <a:path w="21" h="61">
                  <a:moveTo>
                    <a:pt x="0" y="0"/>
                  </a:moveTo>
                  <a:lnTo>
                    <a:pt x="6" y="30"/>
                  </a:lnTo>
                  <a:lnTo>
                    <a:pt x="20" y="6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37" name="Line 327"/>
            <p:cNvSpPr>
              <a:spLocks noChangeShapeType="1"/>
            </p:cNvSpPr>
            <p:nvPr/>
          </p:nvSpPr>
          <p:spPr bwMode="auto">
            <a:xfrm>
              <a:off x="2476" y="1855"/>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8" name="Line 328"/>
            <p:cNvSpPr>
              <a:spLocks noChangeShapeType="1"/>
            </p:cNvSpPr>
            <p:nvPr/>
          </p:nvSpPr>
          <p:spPr bwMode="auto">
            <a:xfrm>
              <a:off x="2489" y="1896"/>
              <a:ext cx="14" cy="4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39" name="Freeform 329"/>
            <p:cNvSpPr>
              <a:spLocks/>
            </p:cNvSpPr>
            <p:nvPr/>
          </p:nvSpPr>
          <p:spPr bwMode="auto">
            <a:xfrm>
              <a:off x="2503" y="1944"/>
              <a:ext cx="21" cy="41"/>
            </a:xfrm>
            <a:custGeom>
              <a:avLst/>
              <a:gdLst>
                <a:gd name="T0" fmla="*/ 0 w 21"/>
                <a:gd name="T1" fmla="*/ 0 h 53"/>
                <a:gd name="T2" fmla="*/ 7 w 21"/>
                <a:gd name="T3" fmla="*/ 18 h 53"/>
                <a:gd name="T4" fmla="*/ 20 w 21"/>
                <a:gd name="T5" fmla="*/ 31 h 53"/>
                <a:gd name="T6" fmla="*/ 0 60000 65536"/>
                <a:gd name="T7" fmla="*/ 0 60000 65536"/>
                <a:gd name="T8" fmla="*/ 0 60000 65536"/>
                <a:gd name="T9" fmla="*/ 0 w 21"/>
                <a:gd name="T10" fmla="*/ 0 h 53"/>
                <a:gd name="T11" fmla="*/ 21 w 21"/>
                <a:gd name="T12" fmla="*/ 53 h 53"/>
              </a:gdLst>
              <a:ahLst/>
              <a:cxnLst>
                <a:cxn ang="T6">
                  <a:pos x="T0" y="T1"/>
                </a:cxn>
                <a:cxn ang="T7">
                  <a:pos x="T2" y="T3"/>
                </a:cxn>
                <a:cxn ang="T8">
                  <a:pos x="T4" y="T5"/>
                </a:cxn>
              </a:cxnLst>
              <a:rect l="T9" t="T10" r="T11" b="T12"/>
              <a:pathLst>
                <a:path w="21" h="53">
                  <a:moveTo>
                    <a:pt x="0" y="0"/>
                  </a:moveTo>
                  <a:lnTo>
                    <a:pt x="7" y="30"/>
                  </a:lnTo>
                  <a:lnTo>
                    <a:pt x="20" y="5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40" name="Line 330"/>
            <p:cNvSpPr>
              <a:spLocks noChangeShapeType="1"/>
            </p:cNvSpPr>
            <p:nvPr/>
          </p:nvSpPr>
          <p:spPr bwMode="auto">
            <a:xfrm>
              <a:off x="2523" y="1985"/>
              <a:ext cx="14" cy="4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1" name="Line 331"/>
            <p:cNvSpPr>
              <a:spLocks noChangeShapeType="1"/>
            </p:cNvSpPr>
            <p:nvPr/>
          </p:nvSpPr>
          <p:spPr bwMode="auto">
            <a:xfrm>
              <a:off x="2537" y="2025"/>
              <a:ext cx="12"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2" name="Freeform 332"/>
            <p:cNvSpPr>
              <a:spLocks/>
            </p:cNvSpPr>
            <p:nvPr/>
          </p:nvSpPr>
          <p:spPr bwMode="auto">
            <a:xfrm>
              <a:off x="2549" y="2067"/>
              <a:ext cx="22" cy="36"/>
            </a:xfrm>
            <a:custGeom>
              <a:avLst/>
              <a:gdLst>
                <a:gd name="T0" fmla="*/ 0 w 22"/>
                <a:gd name="T1" fmla="*/ 0 h 46"/>
                <a:gd name="T2" fmla="*/ 7 w 22"/>
                <a:gd name="T3" fmla="*/ 13 h 46"/>
                <a:gd name="T4" fmla="*/ 21 w 22"/>
                <a:gd name="T5" fmla="*/ 27 h 46"/>
                <a:gd name="T6" fmla="*/ 0 60000 65536"/>
                <a:gd name="T7" fmla="*/ 0 60000 65536"/>
                <a:gd name="T8" fmla="*/ 0 60000 65536"/>
                <a:gd name="T9" fmla="*/ 0 w 22"/>
                <a:gd name="T10" fmla="*/ 0 h 46"/>
                <a:gd name="T11" fmla="*/ 22 w 22"/>
                <a:gd name="T12" fmla="*/ 46 h 46"/>
              </a:gdLst>
              <a:ahLst/>
              <a:cxnLst>
                <a:cxn ang="T6">
                  <a:pos x="T0" y="T1"/>
                </a:cxn>
                <a:cxn ang="T7">
                  <a:pos x="T2" y="T3"/>
                </a:cxn>
                <a:cxn ang="T8">
                  <a:pos x="T4" y="T5"/>
                </a:cxn>
              </a:cxnLst>
              <a:rect l="T9" t="T10" r="T11" b="T12"/>
              <a:pathLst>
                <a:path w="22" h="46">
                  <a:moveTo>
                    <a:pt x="0" y="0"/>
                  </a:moveTo>
                  <a:lnTo>
                    <a:pt x="7" y="22"/>
                  </a:lnTo>
                  <a:lnTo>
                    <a:pt x="21" y="45"/>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43" name="Line 333"/>
            <p:cNvSpPr>
              <a:spLocks noChangeShapeType="1"/>
            </p:cNvSpPr>
            <p:nvPr/>
          </p:nvSpPr>
          <p:spPr bwMode="auto">
            <a:xfrm>
              <a:off x="2570" y="2103"/>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4" name="Line 334"/>
            <p:cNvSpPr>
              <a:spLocks noChangeShapeType="1"/>
            </p:cNvSpPr>
            <p:nvPr/>
          </p:nvSpPr>
          <p:spPr bwMode="auto">
            <a:xfrm>
              <a:off x="2584" y="2138"/>
              <a:ext cx="13"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5" name="Freeform 335"/>
            <p:cNvSpPr>
              <a:spLocks/>
            </p:cNvSpPr>
            <p:nvPr/>
          </p:nvSpPr>
          <p:spPr bwMode="auto">
            <a:xfrm>
              <a:off x="2597" y="2173"/>
              <a:ext cx="21" cy="30"/>
            </a:xfrm>
            <a:custGeom>
              <a:avLst/>
              <a:gdLst>
                <a:gd name="T0" fmla="*/ 0 w 21"/>
                <a:gd name="T1" fmla="*/ 0 h 38"/>
                <a:gd name="T2" fmla="*/ 6 w 21"/>
                <a:gd name="T3" fmla="*/ 13 h 38"/>
                <a:gd name="T4" fmla="*/ 20 w 21"/>
                <a:gd name="T5" fmla="*/ 23 h 38"/>
                <a:gd name="T6" fmla="*/ 0 60000 65536"/>
                <a:gd name="T7" fmla="*/ 0 60000 65536"/>
                <a:gd name="T8" fmla="*/ 0 60000 65536"/>
                <a:gd name="T9" fmla="*/ 0 w 21"/>
                <a:gd name="T10" fmla="*/ 0 h 38"/>
                <a:gd name="T11" fmla="*/ 21 w 21"/>
                <a:gd name="T12" fmla="*/ 38 h 38"/>
              </a:gdLst>
              <a:ahLst/>
              <a:cxnLst>
                <a:cxn ang="T6">
                  <a:pos x="T0" y="T1"/>
                </a:cxn>
                <a:cxn ang="T7">
                  <a:pos x="T2" y="T3"/>
                </a:cxn>
                <a:cxn ang="T8">
                  <a:pos x="T4" y="T5"/>
                </a:cxn>
              </a:cxnLst>
              <a:rect l="T9" t="T10" r="T11" b="T12"/>
              <a:pathLst>
                <a:path w="21" h="38">
                  <a:moveTo>
                    <a:pt x="0" y="0"/>
                  </a:moveTo>
                  <a:lnTo>
                    <a:pt x="6" y="22"/>
                  </a:lnTo>
                  <a:lnTo>
                    <a:pt x="20" y="37"/>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46" name="Line 336"/>
            <p:cNvSpPr>
              <a:spLocks noChangeShapeType="1"/>
            </p:cNvSpPr>
            <p:nvPr/>
          </p:nvSpPr>
          <p:spPr bwMode="auto">
            <a:xfrm>
              <a:off x="2617" y="2203"/>
              <a:ext cx="13"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7" name="Line 337"/>
            <p:cNvSpPr>
              <a:spLocks noChangeShapeType="1"/>
            </p:cNvSpPr>
            <p:nvPr/>
          </p:nvSpPr>
          <p:spPr bwMode="auto">
            <a:xfrm>
              <a:off x="2630" y="2226"/>
              <a:ext cx="14" cy="24"/>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48" name="Freeform 338"/>
            <p:cNvSpPr>
              <a:spLocks/>
            </p:cNvSpPr>
            <p:nvPr/>
          </p:nvSpPr>
          <p:spPr bwMode="auto">
            <a:xfrm>
              <a:off x="2644" y="2250"/>
              <a:ext cx="22" cy="19"/>
            </a:xfrm>
            <a:custGeom>
              <a:avLst/>
              <a:gdLst>
                <a:gd name="T0" fmla="*/ 0 w 22"/>
                <a:gd name="T1" fmla="*/ 0 h 24"/>
                <a:gd name="T2" fmla="*/ 7 w 22"/>
                <a:gd name="T3" fmla="*/ 10 h 24"/>
                <a:gd name="T4" fmla="*/ 21 w 22"/>
                <a:gd name="T5" fmla="*/ 14 h 24"/>
                <a:gd name="T6" fmla="*/ 0 60000 65536"/>
                <a:gd name="T7" fmla="*/ 0 60000 65536"/>
                <a:gd name="T8" fmla="*/ 0 60000 65536"/>
                <a:gd name="T9" fmla="*/ 0 w 22"/>
                <a:gd name="T10" fmla="*/ 0 h 24"/>
                <a:gd name="T11" fmla="*/ 22 w 22"/>
                <a:gd name="T12" fmla="*/ 24 h 24"/>
              </a:gdLst>
              <a:ahLst/>
              <a:cxnLst>
                <a:cxn ang="T6">
                  <a:pos x="T0" y="T1"/>
                </a:cxn>
                <a:cxn ang="T7">
                  <a:pos x="T2" y="T3"/>
                </a:cxn>
                <a:cxn ang="T8">
                  <a:pos x="T4" y="T5"/>
                </a:cxn>
              </a:cxnLst>
              <a:rect l="T9" t="T10" r="T11" b="T12"/>
              <a:pathLst>
                <a:path w="22" h="24">
                  <a:moveTo>
                    <a:pt x="0" y="0"/>
                  </a:moveTo>
                  <a:lnTo>
                    <a:pt x="7" y="15"/>
                  </a:lnTo>
                  <a:lnTo>
                    <a:pt x="21" y="23"/>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49" name="Freeform 339"/>
            <p:cNvSpPr>
              <a:spLocks/>
            </p:cNvSpPr>
            <p:nvPr/>
          </p:nvSpPr>
          <p:spPr bwMode="auto">
            <a:xfrm>
              <a:off x="2665" y="2268"/>
              <a:ext cx="17" cy="18"/>
            </a:xfrm>
            <a:custGeom>
              <a:avLst/>
              <a:gdLst>
                <a:gd name="T0" fmla="*/ 0 w 17"/>
                <a:gd name="T1" fmla="*/ 0 h 23"/>
                <a:gd name="T2" fmla="*/ 7 w 17"/>
                <a:gd name="T3" fmla="*/ 9 h 23"/>
                <a:gd name="T4" fmla="*/ 16 w 17"/>
                <a:gd name="T5" fmla="*/ 13 h 23"/>
                <a:gd name="T6" fmla="*/ 0 60000 65536"/>
                <a:gd name="T7" fmla="*/ 0 60000 65536"/>
                <a:gd name="T8" fmla="*/ 0 60000 65536"/>
                <a:gd name="T9" fmla="*/ 0 w 17"/>
                <a:gd name="T10" fmla="*/ 0 h 23"/>
                <a:gd name="T11" fmla="*/ 17 w 17"/>
                <a:gd name="T12" fmla="*/ 23 h 23"/>
              </a:gdLst>
              <a:ahLst/>
              <a:cxnLst>
                <a:cxn ang="T6">
                  <a:pos x="T0" y="T1"/>
                </a:cxn>
                <a:cxn ang="T7">
                  <a:pos x="T2" y="T3"/>
                </a:cxn>
                <a:cxn ang="T8">
                  <a:pos x="T4" y="T5"/>
                </a:cxn>
              </a:cxnLst>
              <a:rect l="T9" t="T10" r="T11" b="T12"/>
              <a:pathLst>
                <a:path w="17" h="23">
                  <a:moveTo>
                    <a:pt x="0" y="0"/>
                  </a:moveTo>
                  <a:lnTo>
                    <a:pt x="7" y="14"/>
                  </a:lnTo>
                  <a:lnTo>
                    <a:pt x="16" y="22"/>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0" name="Freeform 340"/>
            <p:cNvSpPr>
              <a:spLocks/>
            </p:cNvSpPr>
            <p:nvPr/>
          </p:nvSpPr>
          <p:spPr bwMode="auto">
            <a:xfrm>
              <a:off x="2678" y="2285"/>
              <a:ext cx="18" cy="13"/>
            </a:xfrm>
            <a:custGeom>
              <a:avLst/>
              <a:gdLst>
                <a:gd name="T0" fmla="*/ 0 w 18"/>
                <a:gd name="T1" fmla="*/ 0 h 17"/>
                <a:gd name="T2" fmla="*/ 7 w 18"/>
                <a:gd name="T3" fmla="*/ 9 h 17"/>
                <a:gd name="T4" fmla="*/ 17 w 18"/>
                <a:gd name="T5" fmla="*/ 9 h 17"/>
                <a:gd name="T6" fmla="*/ 0 60000 65536"/>
                <a:gd name="T7" fmla="*/ 0 60000 65536"/>
                <a:gd name="T8" fmla="*/ 0 60000 65536"/>
                <a:gd name="T9" fmla="*/ 0 w 18"/>
                <a:gd name="T10" fmla="*/ 0 h 17"/>
                <a:gd name="T11" fmla="*/ 18 w 18"/>
                <a:gd name="T12" fmla="*/ 17 h 17"/>
              </a:gdLst>
              <a:ahLst/>
              <a:cxnLst>
                <a:cxn ang="T6">
                  <a:pos x="T0" y="T1"/>
                </a:cxn>
                <a:cxn ang="T7">
                  <a:pos x="T2" y="T3"/>
                </a:cxn>
                <a:cxn ang="T8">
                  <a:pos x="T4" y="T5"/>
                </a:cxn>
              </a:cxnLst>
              <a:rect l="T9" t="T10" r="T11" b="T12"/>
              <a:pathLst>
                <a:path w="18" h="17">
                  <a:moveTo>
                    <a:pt x="0" y="0"/>
                  </a:moveTo>
                  <a:lnTo>
                    <a:pt x="7" y="16"/>
                  </a:lnTo>
                  <a:lnTo>
                    <a:pt x="17"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1" name="Freeform 341"/>
            <p:cNvSpPr>
              <a:spLocks/>
            </p:cNvSpPr>
            <p:nvPr/>
          </p:nvSpPr>
          <p:spPr bwMode="auto">
            <a:xfrm>
              <a:off x="2692" y="2291"/>
              <a:ext cx="20" cy="13"/>
            </a:xfrm>
            <a:custGeom>
              <a:avLst/>
              <a:gdLst>
                <a:gd name="T0" fmla="*/ 0 w 20"/>
                <a:gd name="T1" fmla="*/ 0 h 17"/>
                <a:gd name="T2" fmla="*/ 6 w 20"/>
                <a:gd name="T3" fmla="*/ 9 h 17"/>
                <a:gd name="T4" fmla="*/ 19 w 20"/>
                <a:gd name="T5" fmla="*/ 9 h 17"/>
                <a:gd name="T6" fmla="*/ 0 60000 65536"/>
                <a:gd name="T7" fmla="*/ 0 60000 65536"/>
                <a:gd name="T8" fmla="*/ 0 60000 65536"/>
                <a:gd name="T9" fmla="*/ 0 w 20"/>
                <a:gd name="T10" fmla="*/ 0 h 17"/>
                <a:gd name="T11" fmla="*/ 20 w 20"/>
                <a:gd name="T12" fmla="*/ 17 h 17"/>
              </a:gdLst>
              <a:ahLst/>
              <a:cxnLst>
                <a:cxn ang="T6">
                  <a:pos x="T0" y="T1"/>
                </a:cxn>
                <a:cxn ang="T7">
                  <a:pos x="T2" y="T3"/>
                </a:cxn>
                <a:cxn ang="T8">
                  <a:pos x="T4" y="T5"/>
                </a:cxn>
              </a:cxnLst>
              <a:rect l="T9" t="T10" r="T11" b="T12"/>
              <a:pathLst>
                <a:path w="20" h="17">
                  <a:moveTo>
                    <a:pt x="0" y="0"/>
                  </a:moveTo>
                  <a:lnTo>
                    <a:pt x="6" y="16"/>
                  </a:lnTo>
                  <a:lnTo>
                    <a:pt x="19" y="16"/>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2" name="Line 342"/>
            <p:cNvSpPr>
              <a:spLocks noChangeShapeType="1"/>
            </p:cNvSpPr>
            <p:nvPr/>
          </p:nvSpPr>
          <p:spPr bwMode="auto">
            <a:xfrm>
              <a:off x="2711" y="2297"/>
              <a:ext cx="14"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53" name="Line 343"/>
            <p:cNvSpPr>
              <a:spLocks noChangeShapeType="1"/>
            </p:cNvSpPr>
            <p:nvPr/>
          </p:nvSpPr>
          <p:spPr bwMode="auto">
            <a:xfrm>
              <a:off x="2725" y="2301"/>
              <a:ext cx="13" cy="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54" name="Freeform 344"/>
            <p:cNvSpPr>
              <a:spLocks/>
            </p:cNvSpPr>
            <p:nvPr/>
          </p:nvSpPr>
          <p:spPr bwMode="auto">
            <a:xfrm>
              <a:off x="2738" y="2291"/>
              <a:ext cx="22" cy="13"/>
            </a:xfrm>
            <a:custGeom>
              <a:avLst/>
              <a:gdLst>
                <a:gd name="T0" fmla="*/ 0 w 22"/>
                <a:gd name="T1" fmla="*/ 9 h 17"/>
                <a:gd name="T2" fmla="*/ 7 w 22"/>
                <a:gd name="T3" fmla="*/ 9 h 17"/>
                <a:gd name="T4" fmla="*/ 21 w 22"/>
                <a:gd name="T5" fmla="*/ 0 h 17"/>
                <a:gd name="T6" fmla="*/ 0 60000 65536"/>
                <a:gd name="T7" fmla="*/ 0 60000 65536"/>
                <a:gd name="T8" fmla="*/ 0 60000 65536"/>
                <a:gd name="T9" fmla="*/ 0 w 22"/>
                <a:gd name="T10" fmla="*/ 0 h 17"/>
                <a:gd name="T11" fmla="*/ 22 w 22"/>
                <a:gd name="T12" fmla="*/ 17 h 17"/>
              </a:gdLst>
              <a:ahLst/>
              <a:cxnLst>
                <a:cxn ang="T6">
                  <a:pos x="T0" y="T1"/>
                </a:cxn>
                <a:cxn ang="T7">
                  <a:pos x="T2" y="T3"/>
                </a:cxn>
                <a:cxn ang="T8">
                  <a:pos x="T4" y="T5"/>
                </a:cxn>
              </a:cxnLst>
              <a:rect l="T9" t="T10" r="T11" b="T12"/>
              <a:pathLst>
                <a:path w="22" h="17">
                  <a:moveTo>
                    <a:pt x="0" y="16"/>
                  </a:moveTo>
                  <a:lnTo>
                    <a:pt x="7" y="16"/>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5" name="Line 345"/>
            <p:cNvSpPr>
              <a:spLocks noChangeShapeType="1"/>
            </p:cNvSpPr>
            <p:nvPr/>
          </p:nvSpPr>
          <p:spPr bwMode="auto">
            <a:xfrm flipV="1">
              <a:off x="2759" y="2279"/>
              <a:ext cx="14" cy="1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56" name="Line 346"/>
            <p:cNvSpPr>
              <a:spLocks noChangeShapeType="1"/>
            </p:cNvSpPr>
            <p:nvPr/>
          </p:nvSpPr>
          <p:spPr bwMode="auto">
            <a:xfrm flipV="1">
              <a:off x="2773" y="2262"/>
              <a:ext cx="13" cy="17"/>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57" name="Freeform 347"/>
            <p:cNvSpPr>
              <a:spLocks/>
            </p:cNvSpPr>
            <p:nvPr/>
          </p:nvSpPr>
          <p:spPr bwMode="auto">
            <a:xfrm>
              <a:off x="2790" y="2248"/>
              <a:ext cx="21" cy="18"/>
            </a:xfrm>
            <a:custGeom>
              <a:avLst/>
              <a:gdLst>
                <a:gd name="T0" fmla="*/ 0 w 21"/>
                <a:gd name="T1" fmla="*/ 13 h 23"/>
                <a:gd name="T2" fmla="*/ 6 w 21"/>
                <a:gd name="T3" fmla="*/ 9 h 23"/>
                <a:gd name="T4" fmla="*/ 20 w 21"/>
                <a:gd name="T5" fmla="*/ 0 h 23"/>
                <a:gd name="T6" fmla="*/ 0 60000 65536"/>
                <a:gd name="T7" fmla="*/ 0 60000 65536"/>
                <a:gd name="T8" fmla="*/ 0 60000 65536"/>
                <a:gd name="T9" fmla="*/ 0 w 21"/>
                <a:gd name="T10" fmla="*/ 0 h 23"/>
                <a:gd name="T11" fmla="*/ 21 w 21"/>
                <a:gd name="T12" fmla="*/ 23 h 23"/>
              </a:gdLst>
              <a:ahLst/>
              <a:cxnLst>
                <a:cxn ang="T6">
                  <a:pos x="T0" y="T1"/>
                </a:cxn>
                <a:cxn ang="T7">
                  <a:pos x="T2" y="T3"/>
                </a:cxn>
                <a:cxn ang="T8">
                  <a:pos x="T4" y="T5"/>
                </a:cxn>
              </a:cxnLst>
              <a:rect l="T9" t="T10" r="T11" b="T12"/>
              <a:pathLst>
                <a:path w="21" h="23">
                  <a:moveTo>
                    <a:pt x="0" y="22"/>
                  </a:moveTo>
                  <a:lnTo>
                    <a:pt x="6" y="15"/>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8" name="Freeform 348"/>
            <p:cNvSpPr>
              <a:spLocks/>
            </p:cNvSpPr>
            <p:nvPr/>
          </p:nvSpPr>
          <p:spPr bwMode="auto">
            <a:xfrm>
              <a:off x="2806" y="2214"/>
              <a:ext cx="18" cy="31"/>
            </a:xfrm>
            <a:custGeom>
              <a:avLst/>
              <a:gdLst>
                <a:gd name="T0" fmla="*/ 0 w 18"/>
                <a:gd name="T1" fmla="*/ 24 h 39"/>
                <a:gd name="T2" fmla="*/ 9 w 18"/>
                <a:gd name="T3" fmla="*/ 14 h 39"/>
                <a:gd name="T4" fmla="*/ 17 w 18"/>
                <a:gd name="T5" fmla="*/ 0 h 39"/>
                <a:gd name="T6" fmla="*/ 0 60000 65536"/>
                <a:gd name="T7" fmla="*/ 0 60000 65536"/>
                <a:gd name="T8" fmla="*/ 0 60000 65536"/>
                <a:gd name="T9" fmla="*/ 0 w 18"/>
                <a:gd name="T10" fmla="*/ 0 h 39"/>
                <a:gd name="T11" fmla="*/ 18 w 18"/>
                <a:gd name="T12" fmla="*/ 39 h 39"/>
              </a:gdLst>
              <a:ahLst/>
              <a:cxnLst>
                <a:cxn ang="T6">
                  <a:pos x="T0" y="T1"/>
                </a:cxn>
                <a:cxn ang="T7">
                  <a:pos x="T2" y="T3"/>
                </a:cxn>
                <a:cxn ang="T8">
                  <a:pos x="T4" y="T5"/>
                </a:cxn>
              </a:cxnLst>
              <a:rect l="T9" t="T10" r="T11" b="T12"/>
              <a:pathLst>
                <a:path w="18" h="39">
                  <a:moveTo>
                    <a:pt x="0" y="38"/>
                  </a:moveTo>
                  <a:lnTo>
                    <a:pt x="9" y="23"/>
                  </a:lnTo>
                  <a:lnTo>
                    <a:pt x="17"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59" name="Line 349"/>
            <p:cNvSpPr>
              <a:spLocks noChangeShapeType="1"/>
            </p:cNvSpPr>
            <p:nvPr/>
          </p:nvSpPr>
          <p:spPr bwMode="auto">
            <a:xfrm flipV="1">
              <a:off x="2819" y="2191"/>
              <a:ext cx="14" cy="23"/>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0" name="Freeform 350"/>
            <p:cNvSpPr>
              <a:spLocks/>
            </p:cNvSpPr>
            <p:nvPr/>
          </p:nvSpPr>
          <p:spPr bwMode="auto">
            <a:xfrm>
              <a:off x="2837" y="2162"/>
              <a:ext cx="22" cy="29"/>
            </a:xfrm>
            <a:custGeom>
              <a:avLst/>
              <a:gdLst>
                <a:gd name="T0" fmla="*/ 0 w 22"/>
                <a:gd name="T1" fmla="*/ 21 h 38"/>
                <a:gd name="T2" fmla="*/ 7 w 22"/>
                <a:gd name="T3" fmla="*/ 13 h 38"/>
                <a:gd name="T4" fmla="*/ 21 w 22"/>
                <a:gd name="T5" fmla="*/ 0 h 38"/>
                <a:gd name="T6" fmla="*/ 0 60000 65536"/>
                <a:gd name="T7" fmla="*/ 0 60000 65536"/>
                <a:gd name="T8" fmla="*/ 0 60000 65536"/>
                <a:gd name="T9" fmla="*/ 0 w 22"/>
                <a:gd name="T10" fmla="*/ 0 h 38"/>
                <a:gd name="T11" fmla="*/ 22 w 22"/>
                <a:gd name="T12" fmla="*/ 38 h 38"/>
              </a:gdLst>
              <a:ahLst/>
              <a:cxnLst>
                <a:cxn ang="T6">
                  <a:pos x="T0" y="T1"/>
                </a:cxn>
                <a:cxn ang="T7">
                  <a:pos x="T2" y="T3"/>
                </a:cxn>
                <a:cxn ang="T8">
                  <a:pos x="T4" y="T5"/>
                </a:cxn>
              </a:cxnLst>
              <a:rect l="T9" t="T10" r="T11" b="T12"/>
              <a:pathLst>
                <a:path w="22" h="38">
                  <a:moveTo>
                    <a:pt x="0" y="37"/>
                  </a:moveTo>
                  <a:lnTo>
                    <a:pt x="7" y="22"/>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61" name="Line 351"/>
            <p:cNvSpPr>
              <a:spLocks noChangeShapeType="1"/>
            </p:cNvSpPr>
            <p:nvPr/>
          </p:nvSpPr>
          <p:spPr bwMode="auto">
            <a:xfrm flipV="1">
              <a:off x="2854" y="2126"/>
              <a:ext cx="13" cy="36"/>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2" name="Line 352"/>
            <p:cNvSpPr>
              <a:spLocks noChangeShapeType="1"/>
            </p:cNvSpPr>
            <p:nvPr/>
          </p:nvSpPr>
          <p:spPr bwMode="auto">
            <a:xfrm flipV="1">
              <a:off x="2867" y="2091"/>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3" name="Freeform 353"/>
            <p:cNvSpPr>
              <a:spLocks/>
            </p:cNvSpPr>
            <p:nvPr/>
          </p:nvSpPr>
          <p:spPr bwMode="auto">
            <a:xfrm>
              <a:off x="2881" y="2049"/>
              <a:ext cx="20" cy="43"/>
            </a:xfrm>
            <a:custGeom>
              <a:avLst/>
              <a:gdLst>
                <a:gd name="T0" fmla="*/ 0 w 20"/>
                <a:gd name="T1" fmla="*/ 33 h 54"/>
                <a:gd name="T2" fmla="*/ 6 w 20"/>
                <a:gd name="T3" fmla="*/ 19 h 54"/>
                <a:gd name="T4" fmla="*/ 19 w 20"/>
                <a:gd name="T5" fmla="*/ 0 h 54"/>
                <a:gd name="T6" fmla="*/ 0 60000 65536"/>
                <a:gd name="T7" fmla="*/ 0 60000 65536"/>
                <a:gd name="T8" fmla="*/ 0 60000 65536"/>
                <a:gd name="T9" fmla="*/ 0 w 20"/>
                <a:gd name="T10" fmla="*/ 0 h 54"/>
                <a:gd name="T11" fmla="*/ 20 w 20"/>
                <a:gd name="T12" fmla="*/ 54 h 54"/>
              </a:gdLst>
              <a:ahLst/>
              <a:cxnLst>
                <a:cxn ang="T6">
                  <a:pos x="T0" y="T1"/>
                </a:cxn>
                <a:cxn ang="T7">
                  <a:pos x="T2" y="T3"/>
                </a:cxn>
                <a:cxn ang="T8">
                  <a:pos x="T4" y="T5"/>
                </a:cxn>
              </a:cxnLst>
              <a:rect l="T9" t="T10" r="T11" b="T12"/>
              <a:pathLst>
                <a:path w="20" h="54">
                  <a:moveTo>
                    <a:pt x="0" y="53"/>
                  </a:moveTo>
                  <a:lnTo>
                    <a:pt x="6" y="30"/>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64" name="Line 354"/>
            <p:cNvSpPr>
              <a:spLocks noChangeShapeType="1"/>
            </p:cNvSpPr>
            <p:nvPr/>
          </p:nvSpPr>
          <p:spPr bwMode="auto">
            <a:xfrm flipV="1">
              <a:off x="2900" y="2008"/>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5" name="Line 355"/>
            <p:cNvSpPr>
              <a:spLocks noChangeShapeType="1"/>
            </p:cNvSpPr>
            <p:nvPr/>
          </p:nvSpPr>
          <p:spPr bwMode="auto">
            <a:xfrm flipV="1">
              <a:off x="2914" y="1967"/>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6" name="Freeform 356"/>
            <p:cNvSpPr>
              <a:spLocks/>
            </p:cNvSpPr>
            <p:nvPr/>
          </p:nvSpPr>
          <p:spPr bwMode="auto">
            <a:xfrm>
              <a:off x="2927" y="1926"/>
              <a:ext cx="22" cy="42"/>
            </a:xfrm>
            <a:custGeom>
              <a:avLst/>
              <a:gdLst>
                <a:gd name="T0" fmla="*/ 0 w 22"/>
                <a:gd name="T1" fmla="*/ 32 h 54"/>
                <a:gd name="T2" fmla="*/ 7 w 22"/>
                <a:gd name="T3" fmla="*/ 18 h 54"/>
                <a:gd name="T4" fmla="*/ 21 w 22"/>
                <a:gd name="T5" fmla="*/ 0 h 54"/>
                <a:gd name="T6" fmla="*/ 0 60000 65536"/>
                <a:gd name="T7" fmla="*/ 0 60000 65536"/>
                <a:gd name="T8" fmla="*/ 0 60000 65536"/>
                <a:gd name="T9" fmla="*/ 0 w 22"/>
                <a:gd name="T10" fmla="*/ 0 h 54"/>
                <a:gd name="T11" fmla="*/ 22 w 22"/>
                <a:gd name="T12" fmla="*/ 54 h 54"/>
              </a:gdLst>
              <a:ahLst/>
              <a:cxnLst>
                <a:cxn ang="T6">
                  <a:pos x="T0" y="T1"/>
                </a:cxn>
                <a:cxn ang="T7">
                  <a:pos x="T2" y="T3"/>
                </a:cxn>
                <a:cxn ang="T8">
                  <a:pos x="T4" y="T5"/>
                </a:cxn>
              </a:cxnLst>
              <a:rect l="T9" t="T10" r="T11" b="T12"/>
              <a:pathLst>
                <a:path w="22" h="54">
                  <a:moveTo>
                    <a:pt x="0" y="53"/>
                  </a:moveTo>
                  <a:lnTo>
                    <a:pt x="7" y="30"/>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67" name="Line 357"/>
            <p:cNvSpPr>
              <a:spLocks noChangeShapeType="1"/>
            </p:cNvSpPr>
            <p:nvPr/>
          </p:nvSpPr>
          <p:spPr bwMode="auto">
            <a:xfrm flipV="1">
              <a:off x="2948" y="1878"/>
              <a:ext cx="14" cy="48"/>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8" name="Line 358"/>
            <p:cNvSpPr>
              <a:spLocks noChangeShapeType="1"/>
            </p:cNvSpPr>
            <p:nvPr/>
          </p:nvSpPr>
          <p:spPr bwMode="auto">
            <a:xfrm flipV="1">
              <a:off x="2962" y="1837"/>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69" name="Freeform 359"/>
            <p:cNvSpPr>
              <a:spLocks/>
            </p:cNvSpPr>
            <p:nvPr/>
          </p:nvSpPr>
          <p:spPr bwMode="auto">
            <a:xfrm>
              <a:off x="2975" y="1790"/>
              <a:ext cx="21" cy="48"/>
            </a:xfrm>
            <a:custGeom>
              <a:avLst/>
              <a:gdLst>
                <a:gd name="T0" fmla="*/ 0 w 21"/>
                <a:gd name="T1" fmla="*/ 37 h 61"/>
                <a:gd name="T2" fmla="*/ 6 w 21"/>
                <a:gd name="T3" fmla="*/ 19 h 61"/>
                <a:gd name="T4" fmla="*/ 20 w 21"/>
                <a:gd name="T5" fmla="*/ 0 h 61"/>
                <a:gd name="T6" fmla="*/ 0 60000 65536"/>
                <a:gd name="T7" fmla="*/ 0 60000 65536"/>
                <a:gd name="T8" fmla="*/ 0 60000 65536"/>
                <a:gd name="T9" fmla="*/ 0 w 21"/>
                <a:gd name="T10" fmla="*/ 0 h 61"/>
                <a:gd name="T11" fmla="*/ 21 w 21"/>
                <a:gd name="T12" fmla="*/ 61 h 61"/>
              </a:gdLst>
              <a:ahLst/>
              <a:cxnLst>
                <a:cxn ang="T6">
                  <a:pos x="T0" y="T1"/>
                </a:cxn>
                <a:cxn ang="T7">
                  <a:pos x="T2" y="T3"/>
                </a:cxn>
                <a:cxn ang="T8">
                  <a:pos x="T4" y="T5"/>
                </a:cxn>
              </a:cxnLst>
              <a:rect l="T9" t="T10" r="T11" b="T12"/>
              <a:pathLst>
                <a:path w="21" h="61">
                  <a:moveTo>
                    <a:pt x="0" y="60"/>
                  </a:moveTo>
                  <a:lnTo>
                    <a:pt x="6" y="30"/>
                  </a:lnTo>
                  <a:lnTo>
                    <a:pt x="20"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70" name="Line 360"/>
            <p:cNvSpPr>
              <a:spLocks noChangeShapeType="1"/>
            </p:cNvSpPr>
            <p:nvPr/>
          </p:nvSpPr>
          <p:spPr bwMode="auto">
            <a:xfrm flipV="1">
              <a:off x="2995" y="1749"/>
              <a:ext cx="13"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1" name="Line 361"/>
            <p:cNvSpPr>
              <a:spLocks noChangeShapeType="1"/>
            </p:cNvSpPr>
            <p:nvPr/>
          </p:nvSpPr>
          <p:spPr bwMode="auto">
            <a:xfrm flipV="1">
              <a:off x="3008" y="1708"/>
              <a:ext cx="14" cy="41"/>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2" name="Freeform 362"/>
            <p:cNvSpPr>
              <a:spLocks/>
            </p:cNvSpPr>
            <p:nvPr/>
          </p:nvSpPr>
          <p:spPr bwMode="auto">
            <a:xfrm>
              <a:off x="3022" y="1667"/>
              <a:ext cx="22" cy="41"/>
            </a:xfrm>
            <a:custGeom>
              <a:avLst/>
              <a:gdLst>
                <a:gd name="T0" fmla="*/ 0 w 22"/>
                <a:gd name="T1" fmla="*/ 31 h 53"/>
                <a:gd name="T2" fmla="*/ 7 w 22"/>
                <a:gd name="T3" fmla="*/ 13 h 53"/>
                <a:gd name="T4" fmla="*/ 21 w 22"/>
                <a:gd name="T5" fmla="*/ 0 h 53"/>
                <a:gd name="T6" fmla="*/ 0 60000 65536"/>
                <a:gd name="T7" fmla="*/ 0 60000 65536"/>
                <a:gd name="T8" fmla="*/ 0 60000 65536"/>
                <a:gd name="T9" fmla="*/ 0 w 22"/>
                <a:gd name="T10" fmla="*/ 0 h 53"/>
                <a:gd name="T11" fmla="*/ 22 w 22"/>
                <a:gd name="T12" fmla="*/ 53 h 53"/>
              </a:gdLst>
              <a:ahLst/>
              <a:cxnLst>
                <a:cxn ang="T6">
                  <a:pos x="T0" y="T1"/>
                </a:cxn>
                <a:cxn ang="T7">
                  <a:pos x="T2" y="T3"/>
                </a:cxn>
                <a:cxn ang="T8">
                  <a:pos x="T4" y="T5"/>
                </a:cxn>
              </a:cxnLst>
              <a:rect l="T9" t="T10" r="T11" b="T12"/>
              <a:pathLst>
                <a:path w="22" h="53">
                  <a:moveTo>
                    <a:pt x="0" y="52"/>
                  </a:moveTo>
                  <a:lnTo>
                    <a:pt x="7" y="22"/>
                  </a:lnTo>
                  <a:lnTo>
                    <a:pt x="21"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73" name="Line 363"/>
            <p:cNvSpPr>
              <a:spLocks noChangeShapeType="1"/>
            </p:cNvSpPr>
            <p:nvPr/>
          </p:nvSpPr>
          <p:spPr bwMode="auto">
            <a:xfrm flipV="1">
              <a:off x="3043" y="1625"/>
              <a:ext cx="13" cy="42"/>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4" name="Line 364"/>
            <p:cNvSpPr>
              <a:spLocks noChangeShapeType="1"/>
            </p:cNvSpPr>
            <p:nvPr/>
          </p:nvSpPr>
          <p:spPr bwMode="auto">
            <a:xfrm flipV="1">
              <a:off x="3056" y="1590"/>
              <a:ext cx="14" cy="35"/>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5" name="Freeform 365"/>
            <p:cNvSpPr>
              <a:spLocks/>
            </p:cNvSpPr>
            <p:nvPr/>
          </p:nvSpPr>
          <p:spPr bwMode="auto">
            <a:xfrm>
              <a:off x="3070" y="1554"/>
              <a:ext cx="20" cy="36"/>
            </a:xfrm>
            <a:custGeom>
              <a:avLst/>
              <a:gdLst>
                <a:gd name="T0" fmla="*/ 0 w 20"/>
                <a:gd name="T1" fmla="*/ 27 h 46"/>
                <a:gd name="T2" fmla="*/ 6 w 20"/>
                <a:gd name="T3" fmla="*/ 14 h 46"/>
                <a:gd name="T4" fmla="*/ 19 w 20"/>
                <a:gd name="T5" fmla="*/ 0 h 46"/>
                <a:gd name="T6" fmla="*/ 0 60000 65536"/>
                <a:gd name="T7" fmla="*/ 0 60000 65536"/>
                <a:gd name="T8" fmla="*/ 0 60000 65536"/>
                <a:gd name="T9" fmla="*/ 0 w 20"/>
                <a:gd name="T10" fmla="*/ 0 h 46"/>
                <a:gd name="T11" fmla="*/ 20 w 20"/>
                <a:gd name="T12" fmla="*/ 46 h 46"/>
              </a:gdLst>
              <a:ahLst/>
              <a:cxnLst>
                <a:cxn ang="T6">
                  <a:pos x="T0" y="T1"/>
                </a:cxn>
                <a:cxn ang="T7">
                  <a:pos x="T2" y="T3"/>
                </a:cxn>
                <a:cxn ang="T8">
                  <a:pos x="T4" y="T5"/>
                </a:cxn>
              </a:cxnLst>
              <a:rect l="T9" t="T10" r="T11" b="T12"/>
              <a:pathLst>
                <a:path w="20" h="46">
                  <a:moveTo>
                    <a:pt x="0" y="45"/>
                  </a:moveTo>
                  <a:lnTo>
                    <a:pt x="6" y="23"/>
                  </a:lnTo>
                  <a:lnTo>
                    <a:pt x="19" y="0"/>
                  </a:lnTo>
                </a:path>
              </a:pathLst>
            </a:custGeom>
            <a:noFill/>
            <a:ln w="57150" cap="rnd" cmpd="sng">
              <a:solidFill>
                <a:schemeClr val="accent2"/>
              </a:solidFill>
              <a:prstDash val="solid"/>
              <a:round/>
              <a:headEnd type="none" w="sm" len="sm"/>
              <a:tailEnd type="none" w="sm" len="sm"/>
            </a:ln>
          </p:spPr>
          <p:txBody>
            <a:bodyPr/>
            <a:lstStyle/>
            <a:p>
              <a:endParaRPr lang="pt-BR"/>
            </a:p>
          </p:txBody>
        </p:sp>
        <p:sp>
          <p:nvSpPr>
            <p:cNvPr id="8576" name="Line 366"/>
            <p:cNvSpPr>
              <a:spLocks noChangeShapeType="1"/>
            </p:cNvSpPr>
            <p:nvPr/>
          </p:nvSpPr>
          <p:spPr bwMode="auto">
            <a:xfrm flipV="1">
              <a:off x="3089" y="1525"/>
              <a:ext cx="14" cy="29"/>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7" name="Line 367"/>
            <p:cNvSpPr>
              <a:spLocks noChangeShapeType="1"/>
            </p:cNvSpPr>
            <p:nvPr/>
          </p:nvSpPr>
          <p:spPr bwMode="auto">
            <a:xfrm flipV="1">
              <a:off x="3103" y="1495"/>
              <a:ext cx="13" cy="30"/>
            </a:xfrm>
            <a:prstGeom prst="line">
              <a:avLst/>
            </a:prstGeom>
            <a:noFill/>
            <a:ln w="57150">
              <a:solidFill>
                <a:schemeClr val="accent2"/>
              </a:solidFill>
              <a:round/>
              <a:headEnd type="none" w="sm" len="sm"/>
              <a:tailEnd type="none" w="sm" len="sm"/>
            </a:ln>
          </p:spPr>
          <p:txBody>
            <a:bodyPr wrap="none" anchor="ctr"/>
            <a:lstStyle/>
            <a:p>
              <a:endParaRPr lang="pt-BR"/>
            </a:p>
          </p:txBody>
        </p:sp>
        <p:sp>
          <p:nvSpPr>
            <p:cNvPr id="8578" name="Line 368"/>
            <p:cNvSpPr>
              <a:spLocks noChangeShapeType="1"/>
            </p:cNvSpPr>
            <p:nvPr/>
          </p:nvSpPr>
          <p:spPr bwMode="auto">
            <a:xfrm flipV="1">
              <a:off x="3116" y="1472"/>
              <a:ext cx="21" cy="23"/>
            </a:xfrm>
            <a:prstGeom prst="line">
              <a:avLst/>
            </a:prstGeom>
            <a:noFill/>
            <a:ln w="57150">
              <a:solidFill>
                <a:schemeClr val="accent2"/>
              </a:solidFill>
              <a:round/>
              <a:headEnd type="none" w="sm" len="sm"/>
              <a:tailEnd type="none" w="sm" len="sm"/>
            </a:ln>
          </p:spPr>
          <p:txBody>
            <a:bodyPr wrap="none" anchor="ctr"/>
            <a:lstStyle/>
            <a:p>
              <a:endParaRPr lang="pt-BR"/>
            </a:p>
          </p:txBody>
        </p:sp>
      </p:grpSp>
      <p:sp>
        <p:nvSpPr>
          <p:cNvPr id="259441" name="Line 369"/>
          <p:cNvSpPr>
            <a:spLocks noChangeShapeType="1"/>
          </p:cNvSpPr>
          <p:nvPr/>
        </p:nvSpPr>
        <p:spPr bwMode="auto">
          <a:xfrm>
            <a:off x="3830638" y="1951038"/>
            <a:ext cx="1587" cy="3617912"/>
          </a:xfrm>
          <a:prstGeom prst="line">
            <a:avLst/>
          </a:prstGeom>
          <a:noFill/>
          <a:ln w="28575">
            <a:solidFill>
              <a:schemeClr val="tx1"/>
            </a:solidFill>
            <a:prstDash val="dash"/>
            <a:round/>
            <a:headEnd type="none" w="sm" len="sm"/>
            <a:tailEnd type="none" w="sm" len="sm"/>
          </a:ln>
        </p:spPr>
        <p:txBody>
          <a:bodyPr wrap="none" anchor="ctr"/>
          <a:lstStyle/>
          <a:p>
            <a:endParaRPr lang="pt-BR"/>
          </a:p>
        </p:txBody>
      </p:sp>
      <p:sp>
        <p:nvSpPr>
          <p:cNvPr id="259442" name="Line 370"/>
          <p:cNvSpPr>
            <a:spLocks noChangeShapeType="1"/>
          </p:cNvSpPr>
          <p:nvPr/>
        </p:nvSpPr>
        <p:spPr bwMode="auto">
          <a:xfrm>
            <a:off x="3135313" y="1951038"/>
            <a:ext cx="695325" cy="361950"/>
          </a:xfrm>
          <a:prstGeom prst="line">
            <a:avLst/>
          </a:prstGeom>
          <a:noFill/>
          <a:ln w="25400">
            <a:solidFill>
              <a:schemeClr val="tx2"/>
            </a:solidFill>
            <a:prstDash val="sysDot"/>
            <a:round/>
            <a:headEnd type="none" w="sm" len="sm"/>
            <a:tailEnd type="triangle" w="med" len="med"/>
          </a:ln>
        </p:spPr>
        <p:txBody>
          <a:bodyPr wrap="none" anchor="ctr"/>
          <a:lstStyle/>
          <a:p>
            <a:endParaRPr lang="pt-BR"/>
          </a:p>
        </p:txBody>
      </p:sp>
      <p:sp>
        <p:nvSpPr>
          <p:cNvPr id="259443" name="Line 371"/>
          <p:cNvSpPr>
            <a:spLocks noChangeShapeType="1"/>
          </p:cNvSpPr>
          <p:nvPr/>
        </p:nvSpPr>
        <p:spPr bwMode="auto">
          <a:xfrm flipV="1">
            <a:off x="6451600" y="1951038"/>
            <a:ext cx="1588" cy="2554287"/>
          </a:xfrm>
          <a:prstGeom prst="line">
            <a:avLst/>
          </a:prstGeom>
          <a:noFill/>
          <a:ln w="28575">
            <a:solidFill>
              <a:srgbClr val="FF0000"/>
            </a:solidFill>
            <a:prstDash val="dash"/>
            <a:round/>
            <a:headEnd type="none" w="sm" len="sm"/>
            <a:tailEnd type="none" w="sm" len="sm"/>
          </a:ln>
        </p:spPr>
        <p:txBody>
          <a:bodyPr wrap="none" anchor="ctr"/>
          <a:lstStyle/>
          <a:p>
            <a:endParaRPr lang="pt-BR"/>
          </a:p>
        </p:txBody>
      </p:sp>
      <p:sp>
        <p:nvSpPr>
          <p:cNvPr id="259444" name="Line 372"/>
          <p:cNvSpPr>
            <a:spLocks noChangeShapeType="1"/>
          </p:cNvSpPr>
          <p:nvPr/>
        </p:nvSpPr>
        <p:spPr bwMode="auto">
          <a:xfrm flipV="1">
            <a:off x="6997700" y="1878013"/>
            <a:ext cx="1588" cy="3619500"/>
          </a:xfrm>
          <a:prstGeom prst="line">
            <a:avLst/>
          </a:prstGeom>
          <a:noFill/>
          <a:ln w="28575">
            <a:solidFill>
              <a:srgbClr val="00963C"/>
            </a:solidFill>
            <a:prstDash val="dash"/>
            <a:round/>
            <a:headEnd type="none" w="sm" len="sm"/>
            <a:tailEnd type="none" w="med" len="lg"/>
          </a:ln>
        </p:spPr>
        <p:txBody>
          <a:bodyPr wrap="none" anchor="ctr"/>
          <a:lstStyle/>
          <a:p>
            <a:endParaRPr lang="pt-BR"/>
          </a:p>
        </p:txBody>
      </p:sp>
      <p:sp>
        <p:nvSpPr>
          <p:cNvPr id="259445" name="Line 373"/>
          <p:cNvSpPr>
            <a:spLocks noChangeShapeType="1"/>
          </p:cNvSpPr>
          <p:nvPr/>
        </p:nvSpPr>
        <p:spPr bwMode="auto">
          <a:xfrm flipH="1" flipV="1">
            <a:off x="5794375" y="2166938"/>
            <a:ext cx="579438" cy="217487"/>
          </a:xfrm>
          <a:prstGeom prst="line">
            <a:avLst/>
          </a:prstGeom>
          <a:noFill/>
          <a:ln w="25400">
            <a:solidFill>
              <a:srgbClr val="FF0000"/>
            </a:solidFill>
            <a:prstDash val="sysDot"/>
            <a:round/>
            <a:headEnd type="triangle" w="med" len="med"/>
            <a:tailEnd type="none" w="sm" len="sm"/>
          </a:ln>
        </p:spPr>
        <p:txBody>
          <a:bodyPr wrap="none" anchor="ctr"/>
          <a:lstStyle/>
          <a:p>
            <a:endParaRPr lang="pt-BR"/>
          </a:p>
        </p:txBody>
      </p:sp>
      <p:sp>
        <p:nvSpPr>
          <p:cNvPr id="259446" name="Line 374"/>
          <p:cNvSpPr>
            <a:spLocks noChangeShapeType="1"/>
          </p:cNvSpPr>
          <p:nvPr/>
        </p:nvSpPr>
        <p:spPr bwMode="auto">
          <a:xfrm flipV="1">
            <a:off x="6462713" y="4438650"/>
            <a:ext cx="234950" cy="334963"/>
          </a:xfrm>
          <a:prstGeom prst="line">
            <a:avLst/>
          </a:prstGeom>
          <a:noFill/>
          <a:ln w="25400">
            <a:solidFill>
              <a:srgbClr val="FF6600"/>
            </a:solidFill>
            <a:prstDash val="sysDot"/>
            <a:round/>
            <a:headEnd type="none" w="sm" len="sm"/>
            <a:tailEnd type="triangle" w="med" len="med"/>
          </a:ln>
        </p:spPr>
        <p:txBody>
          <a:bodyPr wrap="none" anchor="ctr"/>
          <a:lstStyle/>
          <a:p>
            <a:endParaRPr lang="pt-BR"/>
          </a:p>
        </p:txBody>
      </p:sp>
      <p:sp>
        <p:nvSpPr>
          <p:cNvPr id="259447" name="Oval 375"/>
          <p:cNvSpPr>
            <a:spLocks noChangeArrowheads="1"/>
          </p:cNvSpPr>
          <p:nvPr/>
        </p:nvSpPr>
        <p:spPr bwMode="auto">
          <a:xfrm>
            <a:off x="6921500" y="3051175"/>
            <a:ext cx="152400" cy="153988"/>
          </a:xfrm>
          <a:prstGeom prst="ellipse">
            <a:avLst/>
          </a:prstGeom>
          <a:solidFill>
            <a:srgbClr val="00963C"/>
          </a:solidFill>
          <a:ln w="38100">
            <a:solidFill>
              <a:schemeClr val="tx1"/>
            </a:solidFill>
            <a:round/>
            <a:headEnd/>
            <a:tailEnd/>
          </a:ln>
        </p:spPr>
        <p:txBody>
          <a:bodyPr wrap="none" anchor="ctr"/>
          <a:lstStyle/>
          <a:p>
            <a:endParaRPr lang="pt-BR"/>
          </a:p>
        </p:txBody>
      </p:sp>
      <p:sp>
        <p:nvSpPr>
          <p:cNvPr id="259448" name="Oval 376"/>
          <p:cNvSpPr>
            <a:spLocks noChangeArrowheads="1"/>
          </p:cNvSpPr>
          <p:nvPr/>
        </p:nvSpPr>
        <p:spPr bwMode="auto">
          <a:xfrm>
            <a:off x="6370638" y="2609850"/>
            <a:ext cx="153987" cy="153988"/>
          </a:xfrm>
          <a:prstGeom prst="ellipse">
            <a:avLst/>
          </a:prstGeom>
          <a:solidFill>
            <a:srgbClr val="FF0000"/>
          </a:solidFill>
          <a:ln w="38100">
            <a:solidFill>
              <a:schemeClr val="tx1"/>
            </a:solidFill>
            <a:round/>
            <a:headEnd/>
            <a:tailEnd/>
          </a:ln>
        </p:spPr>
        <p:txBody>
          <a:bodyPr wrap="none" anchor="ctr"/>
          <a:lstStyle/>
          <a:p>
            <a:endParaRPr lang="pt-BR"/>
          </a:p>
        </p:txBody>
      </p:sp>
      <p:grpSp>
        <p:nvGrpSpPr>
          <p:cNvPr id="4" name="Group 377"/>
          <p:cNvGrpSpPr>
            <a:grpSpLocks/>
          </p:cNvGrpSpPr>
          <p:nvPr/>
        </p:nvGrpSpPr>
        <p:grpSpPr bwMode="auto">
          <a:xfrm>
            <a:off x="6465888" y="4405313"/>
            <a:ext cx="890587" cy="6350"/>
            <a:chOff x="4073" y="2600"/>
            <a:chExt cx="561" cy="4"/>
          </a:xfrm>
        </p:grpSpPr>
        <p:sp>
          <p:nvSpPr>
            <p:cNvPr id="8222" name="Line 378"/>
            <p:cNvSpPr>
              <a:spLocks noChangeShapeType="1"/>
            </p:cNvSpPr>
            <p:nvPr/>
          </p:nvSpPr>
          <p:spPr bwMode="auto">
            <a:xfrm>
              <a:off x="4406" y="2600"/>
              <a:ext cx="228" cy="0"/>
            </a:xfrm>
            <a:prstGeom prst="line">
              <a:avLst/>
            </a:prstGeom>
            <a:noFill/>
            <a:ln w="38100">
              <a:solidFill>
                <a:srgbClr val="FF6600"/>
              </a:solidFill>
              <a:round/>
              <a:headEnd type="stealth" w="med" len="med"/>
              <a:tailEnd/>
            </a:ln>
          </p:spPr>
          <p:txBody>
            <a:bodyPr wrap="none" anchor="ctr"/>
            <a:lstStyle/>
            <a:p>
              <a:endParaRPr lang="pt-BR"/>
            </a:p>
          </p:txBody>
        </p:sp>
        <p:sp>
          <p:nvSpPr>
            <p:cNvPr id="8223" name="Line 379"/>
            <p:cNvSpPr>
              <a:spLocks noChangeShapeType="1"/>
            </p:cNvSpPr>
            <p:nvPr/>
          </p:nvSpPr>
          <p:spPr bwMode="auto">
            <a:xfrm>
              <a:off x="4073" y="2604"/>
              <a:ext cx="328" cy="0"/>
            </a:xfrm>
            <a:prstGeom prst="line">
              <a:avLst/>
            </a:prstGeom>
            <a:noFill/>
            <a:ln w="38100">
              <a:solidFill>
                <a:srgbClr val="FF6600"/>
              </a:solidFill>
              <a:round/>
              <a:headEnd/>
              <a:tailEnd/>
            </a:ln>
          </p:spPr>
          <p:txBody>
            <a:bodyPr wrap="none" anchor="ctr"/>
            <a:lstStyle/>
            <a:p>
              <a:endParaRPr lang="pt-BR"/>
            </a:p>
          </p:txBody>
        </p:sp>
      </p:grpSp>
      <p:sp>
        <p:nvSpPr>
          <p:cNvPr id="259452" name="Line 380"/>
          <p:cNvSpPr>
            <a:spLocks noChangeShapeType="1"/>
          </p:cNvSpPr>
          <p:nvPr/>
        </p:nvSpPr>
        <p:spPr bwMode="auto">
          <a:xfrm flipV="1">
            <a:off x="7024688" y="2166938"/>
            <a:ext cx="579437" cy="217487"/>
          </a:xfrm>
          <a:prstGeom prst="line">
            <a:avLst/>
          </a:prstGeom>
          <a:noFill/>
          <a:ln w="25400">
            <a:solidFill>
              <a:srgbClr val="00963C"/>
            </a:solidFill>
            <a:prstDash val="sysDot"/>
            <a:round/>
            <a:headEnd type="triangle" w="med" len="med"/>
            <a:tailEnd type="none" w="sm" len="sm"/>
          </a:ln>
        </p:spPr>
        <p:txBody>
          <a:bodyPr wrap="none" anchor="ctr"/>
          <a:lstStyle/>
          <a:p>
            <a:endParaRPr lang="pt-BR"/>
          </a:p>
        </p:txBody>
      </p:sp>
      <p:grpSp>
        <p:nvGrpSpPr>
          <p:cNvPr id="5" name="Group 381"/>
          <p:cNvGrpSpPr>
            <a:grpSpLocks/>
          </p:cNvGrpSpPr>
          <p:nvPr/>
        </p:nvGrpSpPr>
        <p:grpSpPr bwMode="auto">
          <a:xfrm>
            <a:off x="3462338" y="5345113"/>
            <a:ext cx="909637" cy="6350"/>
            <a:chOff x="2181" y="3192"/>
            <a:chExt cx="573" cy="4"/>
          </a:xfrm>
        </p:grpSpPr>
        <p:sp>
          <p:nvSpPr>
            <p:cNvPr id="8220" name="Line 382"/>
            <p:cNvSpPr>
              <a:spLocks noChangeShapeType="1"/>
            </p:cNvSpPr>
            <p:nvPr/>
          </p:nvSpPr>
          <p:spPr bwMode="auto">
            <a:xfrm flipH="1">
              <a:off x="2181" y="3192"/>
              <a:ext cx="228" cy="0"/>
            </a:xfrm>
            <a:prstGeom prst="line">
              <a:avLst/>
            </a:prstGeom>
            <a:noFill/>
            <a:ln w="38100">
              <a:solidFill>
                <a:srgbClr val="FF6600"/>
              </a:solidFill>
              <a:round/>
              <a:headEnd type="stealth" w="med" len="med"/>
              <a:tailEnd/>
            </a:ln>
          </p:spPr>
          <p:txBody>
            <a:bodyPr wrap="none" anchor="ctr"/>
            <a:lstStyle/>
            <a:p>
              <a:endParaRPr lang="pt-BR"/>
            </a:p>
          </p:txBody>
        </p:sp>
        <p:sp>
          <p:nvSpPr>
            <p:cNvPr id="8221" name="Line 383"/>
            <p:cNvSpPr>
              <a:spLocks noChangeShapeType="1"/>
            </p:cNvSpPr>
            <p:nvPr/>
          </p:nvSpPr>
          <p:spPr bwMode="auto">
            <a:xfrm flipH="1">
              <a:off x="2418" y="3196"/>
              <a:ext cx="336" cy="0"/>
            </a:xfrm>
            <a:prstGeom prst="line">
              <a:avLst/>
            </a:prstGeom>
            <a:noFill/>
            <a:ln w="38100">
              <a:solidFill>
                <a:srgbClr val="FF6600"/>
              </a:solidFill>
              <a:round/>
              <a:headEnd/>
              <a:tailEnd/>
            </a:ln>
          </p:spPr>
          <p:txBody>
            <a:bodyPr wrap="none" anchor="ctr"/>
            <a:lstStyle/>
            <a:p>
              <a:endParaRPr lang="pt-BR"/>
            </a:p>
          </p:txBody>
        </p:sp>
      </p:grpSp>
      <p:sp>
        <p:nvSpPr>
          <p:cNvPr id="259456" name="Line 384"/>
          <p:cNvSpPr>
            <a:spLocks noChangeShapeType="1"/>
          </p:cNvSpPr>
          <p:nvPr/>
        </p:nvSpPr>
        <p:spPr bwMode="auto">
          <a:xfrm>
            <a:off x="4384675" y="5351463"/>
            <a:ext cx="2590800" cy="1587"/>
          </a:xfrm>
          <a:prstGeom prst="line">
            <a:avLst/>
          </a:prstGeom>
          <a:noFill/>
          <a:ln w="38100">
            <a:solidFill>
              <a:schemeClr val="tx2"/>
            </a:solidFill>
            <a:round/>
            <a:headEnd type="stealth" w="med" len="med"/>
            <a:tailEnd type="stealth" w="med" len="med"/>
          </a:ln>
        </p:spPr>
        <p:txBody>
          <a:bodyPr wrap="none" anchor="ctr"/>
          <a:lstStyle/>
          <a:p>
            <a:endParaRPr lang="pt-BR"/>
          </a:p>
        </p:txBody>
      </p:sp>
      <p:sp>
        <p:nvSpPr>
          <p:cNvPr id="259457" name="Line 385"/>
          <p:cNvSpPr>
            <a:spLocks noChangeShapeType="1"/>
          </p:cNvSpPr>
          <p:nvPr/>
        </p:nvSpPr>
        <p:spPr bwMode="auto">
          <a:xfrm flipH="1">
            <a:off x="4000500" y="4989513"/>
            <a:ext cx="290513" cy="341312"/>
          </a:xfrm>
          <a:prstGeom prst="line">
            <a:avLst/>
          </a:prstGeom>
          <a:noFill/>
          <a:ln w="25400">
            <a:solidFill>
              <a:srgbClr val="FF6600"/>
            </a:solidFill>
            <a:prstDash val="sysDot"/>
            <a:round/>
            <a:headEnd type="none" w="sm" len="sm"/>
            <a:tailEnd type="triangle" w="med" len="med"/>
          </a:ln>
        </p:spPr>
        <p:txBody>
          <a:bodyPr wrap="none" anchor="ctr"/>
          <a:lstStyle/>
          <a:p>
            <a:endParaRPr lang="pt-BR"/>
          </a:p>
        </p:txBody>
      </p:sp>
      <p:sp>
        <p:nvSpPr>
          <p:cNvPr id="259458" name="Line 386"/>
          <p:cNvSpPr>
            <a:spLocks noChangeShapeType="1"/>
          </p:cNvSpPr>
          <p:nvPr/>
        </p:nvSpPr>
        <p:spPr bwMode="auto">
          <a:xfrm>
            <a:off x="4384675" y="5135563"/>
            <a:ext cx="1588" cy="577850"/>
          </a:xfrm>
          <a:prstGeom prst="line">
            <a:avLst/>
          </a:prstGeom>
          <a:noFill/>
          <a:ln w="28575">
            <a:solidFill>
              <a:schemeClr val="tx1"/>
            </a:solidFill>
            <a:prstDash val="dash"/>
            <a:round/>
            <a:headEnd type="none" w="sm" len="sm"/>
            <a:tailEnd type="none" w="sm" len="sm"/>
          </a:ln>
        </p:spPr>
        <p:txBody>
          <a:bodyPr wrap="none" anchor="ctr"/>
          <a:lstStyle/>
          <a:p>
            <a:endParaRPr lang="pt-BR"/>
          </a:p>
        </p:txBody>
      </p:sp>
      <p:sp>
        <p:nvSpPr>
          <p:cNvPr id="259459" name="Line 387"/>
          <p:cNvSpPr>
            <a:spLocks noChangeShapeType="1"/>
          </p:cNvSpPr>
          <p:nvPr/>
        </p:nvSpPr>
        <p:spPr bwMode="auto">
          <a:xfrm>
            <a:off x="4403725" y="5641975"/>
            <a:ext cx="361950" cy="144463"/>
          </a:xfrm>
          <a:prstGeom prst="line">
            <a:avLst/>
          </a:prstGeom>
          <a:noFill/>
          <a:ln w="25400">
            <a:solidFill>
              <a:schemeClr val="tx1"/>
            </a:solidFill>
            <a:prstDash val="sysDot"/>
            <a:round/>
            <a:headEnd type="triangle" w="med" len="med"/>
            <a:tailEnd type="none" w="sm" len="sm"/>
          </a:ln>
        </p:spPr>
        <p:txBody>
          <a:bodyPr wrap="none" anchor="ctr"/>
          <a:lstStyle/>
          <a:p>
            <a:endParaRPr lang="pt-BR"/>
          </a:p>
        </p:txBody>
      </p:sp>
      <p:sp>
        <p:nvSpPr>
          <p:cNvPr id="8219" name="Rectangle 388"/>
          <p:cNvSpPr>
            <a:spLocks noGrp="1" noChangeArrowheads="1"/>
          </p:cNvSpPr>
          <p:nvPr>
            <p:ph type="title"/>
          </p:nvPr>
        </p:nvSpPr>
        <p:spPr bwMode="auto">
          <a:xfrm>
            <a:off x="0" y="188913"/>
            <a:ext cx="9144000"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smtClean="0"/>
              <a:t>Princício básico da energização controlada  (exemplo: chaveamento de capacitores)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94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90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94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9076"/>
                                        </p:tgtEl>
                                        <p:attrNameLst>
                                          <p:attrName>style.visibility</p:attrName>
                                        </p:attrNameLst>
                                      </p:cBhvr>
                                      <p:to>
                                        <p:strVal val="visible"/>
                                      </p:to>
                                    </p:set>
                                    <p:animEffect transition="in" filter="wipe(left)">
                                      <p:cBhvr>
                                        <p:cTn id="15" dur="500"/>
                                        <p:tgtEl>
                                          <p:spTgt spid="25907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9075"/>
                                        </p:tgtEl>
                                        <p:attrNameLst>
                                          <p:attrName>style.visibility</p:attrName>
                                        </p:attrNameLst>
                                      </p:cBhvr>
                                      <p:to>
                                        <p:strVal val="visible"/>
                                      </p:to>
                                    </p:set>
                                    <p:animEffect transition="in" filter="wipe(left)">
                                      <p:cBhvr>
                                        <p:cTn id="18" dur="500"/>
                                        <p:tgtEl>
                                          <p:spTgt spid="25907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59443"/>
                                        </p:tgtEl>
                                        <p:attrNameLst>
                                          <p:attrName>style.visibility</p:attrName>
                                        </p:attrNameLst>
                                      </p:cBhvr>
                                      <p:to>
                                        <p:strVal val="visible"/>
                                      </p:to>
                                    </p:set>
                                    <p:animEffect transition="in" filter="wipe(down)">
                                      <p:cBhvr>
                                        <p:cTn id="23" dur="500"/>
                                        <p:tgtEl>
                                          <p:spTgt spid="259443"/>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25944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94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90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908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94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944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94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944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5907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945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5907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5945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5945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59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4" grpId="0"/>
      <p:bldP spid="259075" grpId="0" animBg="1"/>
      <p:bldP spid="259076" grpId="0" animBg="1"/>
      <p:bldP spid="259077" grpId="0"/>
      <p:bldP spid="259078" grpId="0"/>
      <p:bldP spid="259082" grpId="0"/>
      <p:bldP spid="259083" grpId="0"/>
      <p:bldP spid="259441" grpId="0" animBg="1"/>
      <p:bldP spid="259442" grpId="0" animBg="1"/>
      <p:bldP spid="259443" grpId="0" animBg="1"/>
      <p:bldP spid="259444" grpId="0" animBg="1"/>
      <p:bldP spid="259445" grpId="0" animBg="1"/>
      <p:bldP spid="259446" grpId="0" animBg="1"/>
      <p:bldP spid="259447" grpId="0" animBg="1"/>
      <p:bldP spid="259448" grpId="0" animBg="1"/>
      <p:bldP spid="259452" grpId="0" animBg="1"/>
      <p:bldP spid="259456" grpId="0" animBg="1"/>
      <p:bldP spid="259457" grpId="0" animBg="1"/>
      <p:bldP spid="259458" grpId="0" animBg="1"/>
      <p:bldP spid="25945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2147888" y="188913"/>
            <a:ext cx="4156075"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Abertura do disjuntor </a:t>
            </a:r>
            <a:endParaRPr lang="de-DE" smtClean="0">
              <a:latin typeface="Tahoma" pitchFamily="34" charset="0"/>
              <a:cs typeface="Tahoma" pitchFamily="34" charset="0"/>
            </a:endParaRPr>
          </a:p>
        </p:txBody>
      </p:sp>
      <p:sp>
        <p:nvSpPr>
          <p:cNvPr id="9219" name="Text Box 4"/>
          <p:cNvSpPr txBox="1">
            <a:spLocks noChangeArrowheads="1"/>
          </p:cNvSpPr>
          <p:nvPr/>
        </p:nvSpPr>
        <p:spPr bwMode="auto">
          <a:xfrm>
            <a:off x="1630363" y="1557338"/>
            <a:ext cx="1143000" cy="584200"/>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 fixo</a:t>
            </a:r>
          </a:p>
        </p:txBody>
      </p:sp>
      <p:sp>
        <p:nvSpPr>
          <p:cNvPr id="9220" name="Text Box 5"/>
          <p:cNvSpPr txBox="1">
            <a:spLocks noChangeArrowheads="1"/>
          </p:cNvSpPr>
          <p:nvPr/>
        </p:nvSpPr>
        <p:spPr bwMode="auto">
          <a:xfrm>
            <a:off x="2717800" y="1557338"/>
            <a:ext cx="1162050" cy="584200"/>
          </a:xfrm>
          <a:prstGeom prst="rect">
            <a:avLst/>
          </a:prstGeom>
          <a:noFill/>
          <a:ln w="9525">
            <a:noFill/>
            <a:miter lim="800000"/>
            <a:headEnd/>
            <a:tailEnd/>
          </a:ln>
        </p:spPr>
        <p:txBody>
          <a:bodyPr>
            <a:spAutoFit/>
          </a:bodyPr>
          <a:lstStyle/>
          <a:p>
            <a:pPr algn="ctr" eaLnBrk="0" hangingPunct="0"/>
            <a:r>
              <a:rPr lang="de-DE" sz="1600" b="1">
                <a:latin typeface="Tahoma" pitchFamily="34" charset="0"/>
                <a:cs typeface="Tahoma" pitchFamily="34" charset="0"/>
              </a:rPr>
              <a:t>Contato</a:t>
            </a:r>
          </a:p>
          <a:p>
            <a:pPr algn="ctr" eaLnBrk="0" hangingPunct="0"/>
            <a:r>
              <a:rPr lang="de-CH" sz="1600" b="1">
                <a:latin typeface="Tahoma" pitchFamily="34" charset="0"/>
                <a:cs typeface="Tahoma" pitchFamily="34" charset="0"/>
              </a:rPr>
              <a:t>móvel</a:t>
            </a:r>
            <a:endParaRPr lang="de-DE" sz="1600" b="1">
              <a:latin typeface="Tahoma" pitchFamily="34" charset="0"/>
              <a:cs typeface="Tahoma" pitchFamily="34" charset="0"/>
            </a:endParaRPr>
          </a:p>
        </p:txBody>
      </p:sp>
      <p:sp>
        <p:nvSpPr>
          <p:cNvPr id="9221" name="Line 6"/>
          <p:cNvSpPr>
            <a:spLocks noChangeShapeType="1"/>
          </p:cNvSpPr>
          <p:nvPr/>
        </p:nvSpPr>
        <p:spPr bwMode="auto">
          <a:xfrm>
            <a:off x="2157413" y="2852738"/>
            <a:ext cx="1676400" cy="0"/>
          </a:xfrm>
          <a:prstGeom prst="line">
            <a:avLst/>
          </a:prstGeom>
          <a:noFill/>
          <a:ln w="19050">
            <a:solidFill>
              <a:srgbClr val="006600"/>
            </a:solidFill>
            <a:round/>
            <a:headEnd/>
            <a:tailEnd type="triangle" w="med" len="med"/>
          </a:ln>
        </p:spPr>
        <p:txBody>
          <a:bodyPr wrap="none" anchor="ctr"/>
          <a:lstStyle/>
          <a:p>
            <a:endParaRPr lang="pt-BR"/>
          </a:p>
        </p:txBody>
      </p:sp>
      <p:sp>
        <p:nvSpPr>
          <p:cNvPr id="9222" name="Rectangle 8"/>
          <p:cNvSpPr>
            <a:spLocks noChangeArrowheads="1"/>
          </p:cNvSpPr>
          <p:nvPr/>
        </p:nvSpPr>
        <p:spPr bwMode="auto">
          <a:xfrm>
            <a:off x="2767013" y="2852738"/>
            <a:ext cx="409575" cy="288925"/>
          </a:xfrm>
          <a:prstGeom prst="rect">
            <a:avLst/>
          </a:prstGeom>
          <a:noFill/>
          <a:ln w="9525">
            <a:noFill/>
            <a:miter lim="800000"/>
            <a:headEnd/>
            <a:tailEnd/>
          </a:ln>
        </p:spPr>
        <p:txBody>
          <a:bodyPr wrap="none" lIns="0" tIns="0" rIns="0" bIns="0">
            <a:spAutoFit/>
          </a:bodyPr>
          <a:lstStyle/>
          <a:p>
            <a:pPr eaLnBrk="0" hangingPunct="0"/>
            <a:r>
              <a:rPr lang="de-DE" sz="1900" b="1">
                <a:solidFill>
                  <a:srgbClr val="006600"/>
                </a:solidFill>
                <a:latin typeface="ETH Light"/>
              </a:rPr>
              <a:t>TRV</a:t>
            </a:r>
          </a:p>
        </p:txBody>
      </p:sp>
      <p:sp>
        <p:nvSpPr>
          <p:cNvPr id="226313" name="Freeform 9"/>
          <p:cNvSpPr>
            <a:spLocks/>
          </p:cNvSpPr>
          <p:nvPr/>
        </p:nvSpPr>
        <p:spPr bwMode="auto">
          <a:xfrm flipV="1">
            <a:off x="2773363" y="2465388"/>
            <a:ext cx="782637" cy="44450"/>
          </a:xfrm>
          <a:custGeom>
            <a:avLst/>
            <a:gdLst>
              <a:gd name="T0" fmla="*/ 354469276 w 144"/>
              <a:gd name="T1" fmla="*/ 395160 h 300"/>
              <a:gd name="T2" fmla="*/ 2147483647 w 144"/>
              <a:gd name="T3" fmla="*/ 0 h 300"/>
              <a:gd name="T4" fmla="*/ 2147483647 w 144"/>
              <a:gd name="T5" fmla="*/ 1075690 h 300"/>
              <a:gd name="T6" fmla="*/ 2147483647 w 144"/>
              <a:gd name="T7" fmla="*/ 0 h 300"/>
              <a:gd name="T8" fmla="*/ 2147483647 w 144"/>
              <a:gd name="T9" fmla="*/ 5663967 h 300"/>
              <a:gd name="T10" fmla="*/ 2147483647 w 144"/>
              <a:gd name="T11" fmla="*/ 5224950 h 300"/>
              <a:gd name="T12" fmla="*/ 1063402478 w 144"/>
              <a:gd name="T13" fmla="*/ 6586008 h 300"/>
              <a:gd name="T14" fmla="*/ 0 w 144"/>
              <a:gd name="T15" fmla="*/ 5400527 h 300"/>
              <a:gd name="T16" fmla="*/ 354469276 w 144"/>
              <a:gd name="T17" fmla="*/ 395160 h 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300"/>
              <a:gd name="T29" fmla="*/ 144 w 144"/>
              <a:gd name="T30" fmla="*/ 300 h 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300">
                <a:moveTo>
                  <a:pt x="12" y="18"/>
                </a:moveTo>
                <a:lnTo>
                  <a:pt x="78" y="0"/>
                </a:lnTo>
                <a:lnTo>
                  <a:pt x="102" y="49"/>
                </a:lnTo>
                <a:lnTo>
                  <a:pt x="144" y="0"/>
                </a:lnTo>
                <a:lnTo>
                  <a:pt x="144" y="258"/>
                </a:lnTo>
                <a:lnTo>
                  <a:pt x="102" y="238"/>
                </a:lnTo>
                <a:lnTo>
                  <a:pt x="36" y="300"/>
                </a:lnTo>
                <a:lnTo>
                  <a:pt x="0" y="246"/>
                </a:lnTo>
                <a:lnTo>
                  <a:pt x="12" y="18"/>
                </a:lnTo>
                <a:close/>
              </a:path>
            </a:pathLst>
          </a:custGeom>
          <a:gradFill rotWithShape="0">
            <a:gsLst>
              <a:gs pos="0">
                <a:srgbClr val="FF3300"/>
              </a:gs>
              <a:gs pos="50000">
                <a:srgbClr val="FFFF00"/>
              </a:gs>
              <a:gs pos="100000">
                <a:srgbClr val="FF3300"/>
              </a:gs>
            </a:gsLst>
            <a:lin ang="5400000" scaled="1"/>
          </a:gradFill>
          <a:ln w="9525">
            <a:solidFill>
              <a:srgbClr val="FFFF00"/>
            </a:solidFill>
            <a:round/>
            <a:headEnd/>
            <a:tailEnd/>
          </a:ln>
        </p:spPr>
        <p:txBody>
          <a:bodyPr wrap="none" anchor="ctr"/>
          <a:lstStyle/>
          <a:p>
            <a:endParaRPr lang="pt-BR"/>
          </a:p>
        </p:txBody>
      </p:sp>
      <p:sp>
        <p:nvSpPr>
          <p:cNvPr id="9224" name="AutoShape 11" descr="Papyrus"/>
          <p:cNvSpPr>
            <a:spLocks noChangeArrowheads="1"/>
          </p:cNvSpPr>
          <p:nvPr/>
        </p:nvSpPr>
        <p:spPr bwMode="auto">
          <a:xfrm>
            <a:off x="1695450" y="2162175"/>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226316" name="Freeform 12"/>
          <p:cNvSpPr>
            <a:spLocks/>
          </p:cNvSpPr>
          <p:nvPr/>
        </p:nvSpPr>
        <p:spPr bwMode="auto">
          <a:xfrm flipV="1">
            <a:off x="2670175" y="2322513"/>
            <a:ext cx="1250950" cy="333375"/>
          </a:xfrm>
          <a:custGeom>
            <a:avLst/>
            <a:gdLst>
              <a:gd name="T0" fmla="*/ 905600816 w 144"/>
              <a:gd name="T1" fmla="*/ 22228333 h 300"/>
              <a:gd name="T2" fmla="*/ 2147483647 w 144"/>
              <a:gd name="T3" fmla="*/ 0 h 300"/>
              <a:gd name="T4" fmla="*/ 2147483647 w 144"/>
              <a:gd name="T5" fmla="*/ 60508666 h 300"/>
              <a:gd name="T6" fmla="*/ 2147483647 w 144"/>
              <a:gd name="T7" fmla="*/ 0 h 300"/>
              <a:gd name="T8" fmla="*/ 2147483647 w 144"/>
              <a:gd name="T9" fmla="*/ 318598718 h 300"/>
              <a:gd name="T10" fmla="*/ 2147483647 w 144"/>
              <a:gd name="T11" fmla="*/ 293900086 h 300"/>
              <a:gd name="T12" fmla="*/ 2147483647 w 144"/>
              <a:gd name="T13" fmla="*/ 370462957 h 300"/>
              <a:gd name="T14" fmla="*/ 0 w 144"/>
              <a:gd name="T15" fmla="*/ 303779094 h 300"/>
              <a:gd name="T16" fmla="*/ 905600816 w 144"/>
              <a:gd name="T17" fmla="*/ 22228333 h 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300"/>
              <a:gd name="T29" fmla="*/ 144 w 144"/>
              <a:gd name="T30" fmla="*/ 300 h 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300">
                <a:moveTo>
                  <a:pt x="12" y="18"/>
                </a:moveTo>
                <a:lnTo>
                  <a:pt x="78" y="0"/>
                </a:lnTo>
                <a:lnTo>
                  <a:pt x="102" y="49"/>
                </a:lnTo>
                <a:lnTo>
                  <a:pt x="144" y="0"/>
                </a:lnTo>
                <a:lnTo>
                  <a:pt x="144" y="258"/>
                </a:lnTo>
                <a:lnTo>
                  <a:pt x="102" y="238"/>
                </a:lnTo>
                <a:lnTo>
                  <a:pt x="36" y="300"/>
                </a:lnTo>
                <a:lnTo>
                  <a:pt x="0" y="246"/>
                </a:lnTo>
                <a:lnTo>
                  <a:pt x="12" y="18"/>
                </a:lnTo>
                <a:close/>
              </a:path>
            </a:pathLst>
          </a:custGeom>
          <a:gradFill rotWithShape="0">
            <a:gsLst>
              <a:gs pos="0">
                <a:srgbClr val="FF3300"/>
              </a:gs>
              <a:gs pos="50000">
                <a:srgbClr val="FFFF00"/>
              </a:gs>
              <a:gs pos="100000">
                <a:srgbClr val="FF3300"/>
              </a:gs>
            </a:gsLst>
            <a:lin ang="5400000" scaled="1"/>
          </a:gradFill>
          <a:ln w="9525">
            <a:solidFill>
              <a:srgbClr val="FFFF00"/>
            </a:solidFill>
            <a:round/>
            <a:headEnd/>
            <a:tailEnd/>
          </a:ln>
        </p:spPr>
        <p:txBody>
          <a:bodyPr wrap="none" anchor="ctr"/>
          <a:lstStyle/>
          <a:p>
            <a:endParaRPr lang="pt-BR"/>
          </a:p>
        </p:txBody>
      </p:sp>
      <p:sp>
        <p:nvSpPr>
          <p:cNvPr id="226317" name="AutoShape 13" descr="Papyrus"/>
          <p:cNvSpPr>
            <a:spLocks noChangeArrowheads="1"/>
          </p:cNvSpPr>
          <p:nvPr/>
        </p:nvSpPr>
        <p:spPr bwMode="auto">
          <a:xfrm>
            <a:off x="2763838" y="2165350"/>
            <a:ext cx="1066800" cy="609600"/>
          </a:xfrm>
          <a:prstGeom prst="roundRect">
            <a:avLst>
              <a:gd name="adj" fmla="val 16667"/>
            </a:avLst>
          </a:prstGeom>
          <a:blipFill dpi="0" rotWithShape="0">
            <a:blip r:embed="rId2"/>
            <a:srcRect/>
            <a:tile tx="0" ty="0" sx="100000" sy="100000" flip="none" algn="tl"/>
          </a:blipFill>
          <a:ln w="9525">
            <a:solidFill>
              <a:schemeClr val="tx1"/>
            </a:solidFill>
            <a:round/>
            <a:headEnd/>
            <a:tailEnd/>
          </a:ln>
        </p:spPr>
        <p:txBody>
          <a:bodyPr wrap="none" anchor="ctr"/>
          <a:lstStyle/>
          <a:p>
            <a:endParaRPr lang="pt-BR"/>
          </a:p>
        </p:txBody>
      </p:sp>
      <p:sp>
        <p:nvSpPr>
          <p:cNvPr id="9227" name="Line 14"/>
          <p:cNvSpPr>
            <a:spLocks noChangeShapeType="1"/>
          </p:cNvSpPr>
          <p:nvPr/>
        </p:nvSpPr>
        <p:spPr bwMode="auto">
          <a:xfrm>
            <a:off x="1331913" y="4868863"/>
            <a:ext cx="6224587" cy="9525"/>
          </a:xfrm>
          <a:prstGeom prst="line">
            <a:avLst/>
          </a:prstGeom>
          <a:noFill/>
          <a:ln w="19050">
            <a:solidFill>
              <a:schemeClr val="tx1"/>
            </a:solidFill>
            <a:round/>
            <a:headEnd/>
            <a:tailEnd type="triangle" w="med" len="lg"/>
          </a:ln>
        </p:spPr>
        <p:txBody>
          <a:bodyPr/>
          <a:lstStyle/>
          <a:p>
            <a:endParaRPr lang="pt-BR"/>
          </a:p>
        </p:txBody>
      </p:sp>
      <p:sp>
        <p:nvSpPr>
          <p:cNvPr id="9228" name="Line 15"/>
          <p:cNvSpPr>
            <a:spLocks noChangeShapeType="1"/>
          </p:cNvSpPr>
          <p:nvPr/>
        </p:nvSpPr>
        <p:spPr bwMode="auto">
          <a:xfrm flipV="1">
            <a:off x="1500188" y="3644900"/>
            <a:ext cx="1587" cy="2292350"/>
          </a:xfrm>
          <a:prstGeom prst="line">
            <a:avLst/>
          </a:prstGeom>
          <a:noFill/>
          <a:ln w="19050">
            <a:solidFill>
              <a:schemeClr val="tx1"/>
            </a:solidFill>
            <a:round/>
            <a:headEnd/>
            <a:tailEnd type="triangle" w="med" len="lg"/>
          </a:ln>
        </p:spPr>
        <p:txBody>
          <a:bodyPr/>
          <a:lstStyle/>
          <a:p>
            <a:endParaRPr lang="pt-BR"/>
          </a:p>
        </p:txBody>
      </p:sp>
      <p:sp>
        <p:nvSpPr>
          <p:cNvPr id="9229" name="Text Box 16"/>
          <p:cNvSpPr txBox="1">
            <a:spLocks noChangeArrowheads="1"/>
          </p:cNvSpPr>
          <p:nvPr/>
        </p:nvSpPr>
        <p:spPr bwMode="auto">
          <a:xfrm>
            <a:off x="7723188" y="4716463"/>
            <a:ext cx="765175" cy="366712"/>
          </a:xfrm>
          <a:prstGeom prst="rect">
            <a:avLst/>
          </a:prstGeom>
          <a:noFill/>
          <a:ln w="9525">
            <a:noFill/>
            <a:miter lim="800000"/>
            <a:headEnd/>
            <a:tailEnd/>
          </a:ln>
        </p:spPr>
        <p:txBody>
          <a:bodyPr wrap="none">
            <a:spAutoFit/>
          </a:bodyPr>
          <a:lstStyle/>
          <a:p>
            <a:r>
              <a:rPr lang="de-CH" sz="1800" b="1">
                <a:latin typeface="ETH Light"/>
              </a:rPr>
              <a:t>t [ms]</a:t>
            </a:r>
          </a:p>
        </p:txBody>
      </p:sp>
      <p:sp>
        <p:nvSpPr>
          <p:cNvPr id="9230" name="Line 17"/>
          <p:cNvSpPr>
            <a:spLocks noChangeShapeType="1"/>
          </p:cNvSpPr>
          <p:nvPr/>
        </p:nvSpPr>
        <p:spPr bwMode="auto">
          <a:xfrm rot="5400000">
            <a:off x="2974182" y="4871244"/>
            <a:ext cx="127000" cy="1587"/>
          </a:xfrm>
          <a:prstGeom prst="line">
            <a:avLst/>
          </a:prstGeom>
          <a:noFill/>
          <a:ln w="28575">
            <a:solidFill>
              <a:schemeClr val="tx1"/>
            </a:solidFill>
            <a:round/>
            <a:headEnd/>
            <a:tailEnd/>
          </a:ln>
        </p:spPr>
        <p:txBody>
          <a:bodyPr/>
          <a:lstStyle/>
          <a:p>
            <a:endParaRPr lang="pt-BR"/>
          </a:p>
        </p:txBody>
      </p:sp>
      <p:sp>
        <p:nvSpPr>
          <p:cNvPr id="9231" name="Text Box 18"/>
          <p:cNvSpPr txBox="1">
            <a:spLocks noChangeArrowheads="1"/>
          </p:cNvSpPr>
          <p:nvPr/>
        </p:nvSpPr>
        <p:spPr bwMode="auto">
          <a:xfrm>
            <a:off x="2789238" y="4857750"/>
            <a:ext cx="361950" cy="366713"/>
          </a:xfrm>
          <a:prstGeom prst="rect">
            <a:avLst/>
          </a:prstGeom>
          <a:noFill/>
          <a:ln w="9525">
            <a:noFill/>
            <a:miter lim="800000"/>
            <a:headEnd/>
            <a:tailEnd/>
          </a:ln>
        </p:spPr>
        <p:txBody>
          <a:bodyPr wrap="none">
            <a:spAutoFit/>
          </a:bodyPr>
          <a:lstStyle/>
          <a:p>
            <a:r>
              <a:rPr lang="de-CH" sz="1800" b="1">
                <a:latin typeface="ETH Light"/>
              </a:rPr>
              <a:t>t</a:t>
            </a:r>
            <a:r>
              <a:rPr lang="de-CH" sz="1800" b="1" baseline="-18000">
                <a:latin typeface="ETH Light"/>
              </a:rPr>
              <a:t>0</a:t>
            </a:r>
          </a:p>
        </p:txBody>
      </p:sp>
      <p:sp>
        <p:nvSpPr>
          <p:cNvPr id="9232" name="Text Box 19"/>
          <p:cNvSpPr txBox="1">
            <a:spLocks noChangeArrowheads="1"/>
          </p:cNvSpPr>
          <p:nvPr/>
        </p:nvSpPr>
        <p:spPr bwMode="auto">
          <a:xfrm>
            <a:off x="1536700" y="5340350"/>
            <a:ext cx="666750" cy="369888"/>
          </a:xfrm>
          <a:prstGeom prst="rect">
            <a:avLst/>
          </a:prstGeom>
          <a:noFill/>
          <a:ln w="9525">
            <a:noFill/>
            <a:miter lim="800000"/>
            <a:headEnd/>
            <a:tailEnd/>
          </a:ln>
        </p:spPr>
        <p:txBody>
          <a:bodyPr wrap="none">
            <a:spAutoFit/>
          </a:bodyPr>
          <a:lstStyle/>
          <a:p>
            <a:r>
              <a:rPr lang="de-CH" sz="1800" b="1">
                <a:solidFill>
                  <a:schemeClr val="accent2"/>
                </a:solidFill>
                <a:latin typeface="ETH Light"/>
              </a:rPr>
              <a:t>u</a:t>
            </a:r>
            <a:r>
              <a:rPr lang="de-CH" sz="1800" b="1" baseline="-18000">
                <a:solidFill>
                  <a:schemeClr val="accent2"/>
                </a:solidFill>
                <a:latin typeface="ETH Light"/>
              </a:rPr>
              <a:t>N</a:t>
            </a:r>
            <a:r>
              <a:rPr lang="de-CH" sz="1800" b="1">
                <a:solidFill>
                  <a:schemeClr val="accent2"/>
                </a:solidFill>
                <a:latin typeface="ETH Light"/>
              </a:rPr>
              <a:t>(t)</a:t>
            </a:r>
          </a:p>
        </p:txBody>
      </p:sp>
      <p:grpSp>
        <p:nvGrpSpPr>
          <p:cNvPr id="9233" name="Group 20"/>
          <p:cNvGrpSpPr>
            <a:grpSpLocks/>
          </p:cNvGrpSpPr>
          <p:nvPr/>
        </p:nvGrpSpPr>
        <p:grpSpPr bwMode="auto">
          <a:xfrm flipV="1">
            <a:off x="1493838" y="4191000"/>
            <a:ext cx="5726112" cy="1371600"/>
            <a:chOff x="328" y="2630"/>
            <a:chExt cx="3607" cy="864"/>
          </a:xfrm>
        </p:grpSpPr>
        <p:sp>
          <p:nvSpPr>
            <p:cNvPr id="9262" name="Freeform 21"/>
            <p:cNvSpPr>
              <a:spLocks/>
            </p:cNvSpPr>
            <p:nvPr/>
          </p:nvSpPr>
          <p:spPr bwMode="gray">
            <a:xfrm flipV="1">
              <a:off x="1520" y="3062"/>
              <a:ext cx="1207" cy="432"/>
            </a:xfrm>
            <a:custGeom>
              <a:avLst/>
              <a:gdLst>
                <a:gd name="T0" fmla="*/ 0 w 600"/>
                <a:gd name="T1" fmla="*/ 432 h 432"/>
                <a:gd name="T2" fmla="*/ 1165 w 600"/>
                <a:gd name="T3" fmla="*/ 0 h 432"/>
                <a:gd name="T4" fmla="*/ 2428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sp>
          <p:nvSpPr>
            <p:cNvPr id="9263" name="Freeform 22"/>
            <p:cNvSpPr>
              <a:spLocks/>
            </p:cNvSpPr>
            <p:nvPr/>
          </p:nvSpPr>
          <p:spPr bwMode="gray">
            <a:xfrm rot="10800000" flipV="1">
              <a:off x="328" y="2630"/>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sp>
          <p:nvSpPr>
            <p:cNvPr id="9264" name="Freeform 23"/>
            <p:cNvSpPr>
              <a:spLocks/>
            </p:cNvSpPr>
            <p:nvPr/>
          </p:nvSpPr>
          <p:spPr bwMode="gray">
            <a:xfrm rot="10800000" flipV="1">
              <a:off x="2727" y="2630"/>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grpSp>
      <p:grpSp>
        <p:nvGrpSpPr>
          <p:cNvPr id="9234" name="Group 24"/>
          <p:cNvGrpSpPr>
            <a:grpSpLocks/>
          </p:cNvGrpSpPr>
          <p:nvPr/>
        </p:nvGrpSpPr>
        <p:grpSpPr bwMode="auto">
          <a:xfrm flipV="1">
            <a:off x="461963" y="4518025"/>
            <a:ext cx="3067050" cy="688975"/>
            <a:chOff x="-322" y="2836"/>
            <a:chExt cx="1932" cy="434"/>
          </a:xfrm>
        </p:grpSpPr>
        <p:sp>
          <p:nvSpPr>
            <p:cNvPr id="9260" name="Freeform 25"/>
            <p:cNvSpPr>
              <a:spLocks/>
            </p:cNvSpPr>
            <p:nvPr/>
          </p:nvSpPr>
          <p:spPr bwMode="gray">
            <a:xfrm flipV="1">
              <a:off x="-322" y="3057"/>
              <a:ext cx="1207" cy="213"/>
            </a:xfrm>
            <a:custGeom>
              <a:avLst/>
              <a:gdLst>
                <a:gd name="T0" fmla="*/ 0 w 600"/>
                <a:gd name="T1" fmla="*/ 105 h 432"/>
                <a:gd name="T2" fmla="*/ 1165 w 600"/>
                <a:gd name="T3" fmla="*/ 0 h 432"/>
                <a:gd name="T4" fmla="*/ 2428 w 600"/>
                <a:gd name="T5" fmla="*/ 105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rgbClr val="FF0000"/>
              </a:solidFill>
              <a:round/>
              <a:headEnd type="none" w="med" len="med"/>
              <a:tailEnd type="none" w="med" len="med"/>
            </a:ln>
          </p:spPr>
          <p:txBody>
            <a:bodyPr/>
            <a:lstStyle/>
            <a:p>
              <a:endParaRPr lang="pt-BR"/>
            </a:p>
          </p:txBody>
        </p:sp>
        <p:sp>
          <p:nvSpPr>
            <p:cNvPr id="9261" name="Freeform 26"/>
            <p:cNvSpPr>
              <a:spLocks/>
            </p:cNvSpPr>
            <p:nvPr/>
          </p:nvSpPr>
          <p:spPr bwMode="gray">
            <a:xfrm>
              <a:off x="886" y="2836"/>
              <a:ext cx="724" cy="222"/>
            </a:xfrm>
            <a:custGeom>
              <a:avLst/>
              <a:gdLst>
                <a:gd name="T0" fmla="*/ 724 w 724"/>
                <a:gd name="T1" fmla="*/ 18 h 222"/>
                <a:gd name="T2" fmla="*/ 626 w 724"/>
                <a:gd name="T3" fmla="*/ 8 h 222"/>
                <a:gd name="T4" fmla="*/ 0 w 724"/>
                <a:gd name="T5" fmla="*/ 222 h 222"/>
                <a:gd name="T6" fmla="*/ 0 60000 65536"/>
                <a:gd name="T7" fmla="*/ 0 60000 65536"/>
                <a:gd name="T8" fmla="*/ 0 60000 65536"/>
                <a:gd name="T9" fmla="*/ 0 w 724"/>
                <a:gd name="T10" fmla="*/ 0 h 222"/>
                <a:gd name="T11" fmla="*/ 724 w 724"/>
                <a:gd name="T12" fmla="*/ 222 h 222"/>
              </a:gdLst>
              <a:ahLst/>
              <a:cxnLst>
                <a:cxn ang="T6">
                  <a:pos x="T0" y="T1"/>
                </a:cxn>
                <a:cxn ang="T7">
                  <a:pos x="T2" y="T3"/>
                </a:cxn>
                <a:cxn ang="T8">
                  <a:pos x="T4" y="T5"/>
                </a:cxn>
              </a:cxnLst>
              <a:rect l="T9" t="T10" r="T11" b="T12"/>
              <a:pathLst>
                <a:path w="724" h="222">
                  <a:moveTo>
                    <a:pt x="724" y="18"/>
                  </a:moveTo>
                  <a:cubicBezTo>
                    <a:pt x="708" y="16"/>
                    <a:pt x="684" y="8"/>
                    <a:pt x="626" y="8"/>
                  </a:cubicBezTo>
                  <a:cubicBezTo>
                    <a:pt x="470" y="0"/>
                    <a:pt x="136" y="168"/>
                    <a:pt x="0" y="222"/>
                  </a:cubicBezTo>
                </a:path>
              </a:pathLst>
            </a:custGeom>
            <a:noFill/>
            <a:ln w="28575" cmpd="sng">
              <a:solidFill>
                <a:srgbClr val="FF0000"/>
              </a:solidFill>
              <a:round/>
              <a:headEnd type="none" w="med" len="med"/>
              <a:tailEnd type="none" w="med" len="med"/>
            </a:ln>
          </p:spPr>
          <p:txBody>
            <a:bodyPr/>
            <a:lstStyle/>
            <a:p>
              <a:endParaRPr lang="pt-BR"/>
            </a:p>
          </p:txBody>
        </p:sp>
      </p:grpSp>
      <p:sp>
        <p:nvSpPr>
          <p:cNvPr id="9235" name="Freeform 27"/>
          <p:cNvSpPr>
            <a:spLocks/>
          </p:cNvSpPr>
          <p:nvPr/>
        </p:nvSpPr>
        <p:spPr bwMode="gray">
          <a:xfrm flipV="1">
            <a:off x="3519488" y="4864100"/>
            <a:ext cx="758825" cy="320675"/>
          </a:xfrm>
          <a:custGeom>
            <a:avLst/>
            <a:gdLst>
              <a:gd name="T0" fmla="*/ 1204634777 w 478"/>
              <a:gd name="T1" fmla="*/ 509071607 h 202"/>
              <a:gd name="T2" fmla="*/ 0 w 478"/>
              <a:gd name="T3" fmla="*/ 0 h 202"/>
              <a:gd name="T4" fmla="*/ 0 60000 65536"/>
              <a:gd name="T5" fmla="*/ 0 60000 65536"/>
              <a:gd name="T6" fmla="*/ 0 w 478"/>
              <a:gd name="T7" fmla="*/ 0 h 202"/>
              <a:gd name="T8" fmla="*/ 478 w 478"/>
              <a:gd name="T9" fmla="*/ 202 h 202"/>
            </a:gdLst>
            <a:ahLst/>
            <a:cxnLst>
              <a:cxn ang="T4">
                <a:pos x="T0" y="T1"/>
              </a:cxn>
              <a:cxn ang="T5">
                <a:pos x="T2" y="T3"/>
              </a:cxn>
            </a:cxnLst>
            <a:rect l="T6" t="T7" r="T8" b="T9"/>
            <a:pathLst>
              <a:path w="478" h="202">
                <a:moveTo>
                  <a:pt x="478" y="202"/>
                </a:moveTo>
                <a:cubicBezTo>
                  <a:pt x="336" y="134"/>
                  <a:pt x="140" y="32"/>
                  <a:pt x="0" y="0"/>
                </a:cubicBezTo>
              </a:path>
            </a:pathLst>
          </a:custGeom>
          <a:noFill/>
          <a:ln w="28575" cmpd="sng">
            <a:solidFill>
              <a:srgbClr val="FF0000"/>
            </a:solidFill>
            <a:round/>
            <a:headEnd type="none" w="med" len="med"/>
            <a:tailEnd type="none" w="med" len="med"/>
          </a:ln>
        </p:spPr>
        <p:txBody>
          <a:bodyPr/>
          <a:lstStyle/>
          <a:p>
            <a:endParaRPr lang="pt-BR"/>
          </a:p>
        </p:txBody>
      </p:sp>
      <p:sp>
        <p:nvSpPr>
          <p:cNvPr id="9236" name="Line 28"/>
          <p:cNvSpPr>
            <a:spLocks noChangeShapeType="1"/>
          </p:cNvSpPr>
          <p:nvPr/>
        </p:nvSpPr>
        <p:spPr bwMode="auto">
          <a:xfrm flipV="1">
            <a:off x="4265613" y="4862513"/>
            <a:ext cx="2981325" cy="1587"/>
          </a:xfrm>
          <a:prstGeom prst="line">
            <a:avLst/>
          </a:prstGeom>
          <a:noFill/>
          <a:ln w="28575">
            <a:solidFill>
              <a:srgbClr val="FF0000"/>
            </a:solidFill>
            <a:round/>
            <a:headEnd/>
            <a:tailEnd/>
          </a:ln>
        </p:spPr>
        <p:txBody>
          <a:bodyPr/>
          <a:lstStyle/>
          <a:p>
            <a:endParaRPr lang="pt-BR"/>
          </a:p>
        </p:txBody>
      </p:sp>
      <p:sp>
        <p:nvSpPr>
          <p:cNvPr id="9237" name="Line 29"/>
          <p:cNvSpPr>
            <a:spLocks noChangeShapeType="1"/>
          </p:cNvSpPr>
          <p:nvPr/>
        </p:nvSpPr>
        <p:spPr bwMode="auto">
          <a:xfrm>
            <a:off x="1497013" y="4854575"/>
            <a:ext cx="1549400" cy="3175"/>
          </a:xfrm>
          <a:prstGeom prst="line">
            <a:avLst/>
          </a:prstGeom>
          <a:noFill/>
          <a:ln w="28575">
            <a:solidFill>
              <a:srgbClr val="008000"/>
            </a:solidFill>
            <a:round/>
            <a:headEnd/>
            <a:tailEnd/>
          </a:ln>
        </p:spPr>
        <p:txBody>
          <a:bodyPr/>
          <a:lstStyle/>
          <a:p>
            <a:endParaRPr lang="pt-BR"/>
          </a:p>
        </p:txBody>
      </p:sp>
      <p:sp>
        <p:nvSpPr>
          <p:cNvPr id="9238" name="Freeform 30"/>
          <p:cNvSpPr>
            <a:spLocks/>
          </p:cNvSpPr>
          <p:nvPr/>
        </p:nvSpPr>
        <p:spPr bwMode="auto">
          <a:xfrm flipV="1">
            <a:off x="3035300" y="4864100"/>
            <a:ext cx="1217613" cy="184150"/>
          </a:xfrm>
          <a:custGeom>
            <a:avLst/>
            <a:gdLst>
              <a:gd name="T0" fmla="*/ 0 w 456"/>
              <a:gd name="T1" fmla="*/ 269238538 h 115"/>
              <a:gd name="T2" fmla="*/ 114079134 w 456"/>
              <a:gd name="T3" fmla="*/ 112823121 h 115"/>
              <a:gd name="T4" fmla="*/ 520489532 w 456"/>
              <a:gd name="T5" fmla="*/ 82054041 h 115"/>
              <a:gd name="T6" fmla="*/ 1012458623 w 456"/>
              <a:gd name="T7" fmla="*/ 89746705 h 115"/>
              <a:gd name="T8" fmla="*/ 1397477898 w 456"/>
              <a:gd name="T9" fmla="*/ 74361377 h 115"/>
              <a:gd name="T10" fmla="*/ 1825276832 w 456"/>
              <a:gd name="T11" fmla="*/ 43590708 h 115"/>
              <a:gd name="T12" fmla="*/ 2124737454 w 456"/>
              <a:gd name="T13" fmla="*/ 43590708 h 115"/>
              <a:gd name="T14" fmla="*/ 2147483647 w 456"/>
              <a:gd name="T15" fmla="*/ 38463333 h 115"/>
              <a:gd name="T16" fmla="*/ 2147483647 w 456"/>
              <a:gd name="T17" fmla="*/ 0 h 115"/>
              <a:gd name="T18" fmla="*/ 2147483647 w 456"/>
              <a:gd name="T19" fmla="*/ 0 h 115"/>
              <a:gd name="T20" fmla="*/ 2147483647 w 456"/>
              <a:gd name="T21" fmla="*/ 97439369 h 115"/>
              <a:gd name="T22" fmla="*/ 2147483647 w 456"/>
              <a:gd name="T23" fmla="*/ 294880217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6"/>
              <a:gd name="T37" fmla="*/ 0 h 115"/>
              <a:gd name="T38" fmla="*/ 456 w 456"/>
              <a:gd name="T39" fmla="*/ 115 h 1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6" h="115">
                <a:moveTo>
                  <a:pt x="0" y="105"/>
                </a:moveTo>
                <a:lnTo>
                  <a:pt x="16" y="44"/>
                </a:lnTo>
                <a:lnTo>
                  <a:pt x="73" y="32"/>
                </a:lnTo>
                <a:lnTo>
                  <a:pt x="142" y="35"/>
                </a:lnTo>
                <a:lnTo>
                  <a:pt x="196" y="29"/>
                </a:lnTo>
                <a:lnTo>
                  <a:pt x="256" y="17"/>
                </a:lnTo>
                <a:lnTo>
                  <a:pt x="298" y="17"/>
                </a:lnTo>
                <a:lnTo>
                  <a:pt x="352" y="15"/>
                </a:lnTo>
                <a:lnTo>
                  <a:pt x="406" y="0"/>
                </a:lnTo>
                <a:lnTo>
                  <a:pt x="427" y="0"/>
                </a:lnTo>
                <a:lnTo>
                  <a:pt x="442" y="38"/>
                </a:lnTo>
                <a:lnTo>
                  <a:pt x="456" y="115"/>
                </a:lnTo>
              </a:path>
            </a:pathLst>
          </a:custGeom>
          <a:noFill/>
          <a:ln w="28575" cmpd="sng">
            <a:solidFill>
              <a:srgbClr val="008000"/>
            </a:solidFill>
            <a:round/>
            <a:headEnd type="none" w="med" len="med"/>
            <a:tailEnd type="none" w="med" len="med"/>
          </a:ln>
        </p:spPr>
        <p:txBody>
          <a:bodyPr/>
          <a:lstStyle/>
          <a:p>
            <a:endParaRPr lang="pt-BR"/>
          </a:p>
        </p:txBody>
      </p:sp>
      <p:sp>
        <p:nvSpPr>
          <p:cNvPr id="9239" name="Text Box 32"/>
          <p:cNvSpPr txBox="1">
            <a:spLocks noChangeArrowheads="1"/>
          </p:cNvSpPr>
          <p:nvPr/>
        </p:nvSpPr>
        <p:spPr bwMode="auto">
          <a:xfrm>
            <a:off x="1752600" y="4248150"/>
            <a:ext cx="479425" cy="369888"/>
          </a:xfrm>
          <a:prstGeom prst="rect">
            <a:avLst/>
          </a:prstGeom>
          <a:noFill/>
          <a:ln w="9525">
            <a:noFill/>
            <a:miter lim="800000"/>
            <a:headEnd/>
            <a:tailEnd/>
          </a:ln>
        </p:spPr>
        <p:txBody>
          <a:bodyPr wrap="none">
            <a:spAutoFit/>
          </a:bodyPr>
          <a:lstStyle/>
          <a:p>
            <a:r>
              <a:rPr lang="de-CH" sz="1800" b="1">
                <a:solidFill>
                  <a:srgbClr val="FF0000"/>
                </a:solidFill>
                <a:latin typeface="ETH Light"/>
              </a:rPr>
              <a:t>i(t)</a:t>
            </a:r>
          </a:p>
        </p:txBody>
      </p:sp>
      <p:grpSp>
        <p:nvGrpSpPr>
          <p:cNvPr id="9240" name="Group 33"/>
          <p:cNvGrpSpPr>
            <a:grpSpLocks/>
          </p:cNvGrpSpPr>
          <p:nvPr/>
        </p:nvGrpSpPr>
        <p:grpSpPr bwMode="auto">
          <a:xfrm flipV="1">
            <a:off x="4252913" y="3768725"/>
            <a:ext cx="2967037" cy="1797050"/>
            <a:chOff x="2066" y="2628"/>
            <a:chExt cx="1869" cy="1132"/>
          </a:xfrm>
        </p:grpSpPr>
        <p:sp>
          <p:nvSpPr>
            <p:cNvPr id="9257" name="Freeform 34"/>
            <p:cNvSpPr>
              <a:spLocks/>
            </p:cNvSpPr>
            <p:nvPr/>
          </p:nvSpPr>
          <p:spPr bwMode="gray">
            <a:xfrm>
              <a:off x="2100" y="3060"/>
              <a:ext cx="624" cy="700"/>
            </a:xfrm>
            <a:custGeom>
              <a:avLst/>
              <a:gdLst>
                <a:gd name="T0" fmla="*/ 0 w 624"/>
                <a:gd name="T1" fmla="*/ 434 h 700"/>
                <a:gd name="T2" fmla="*/ 52 w 624"/>
                <a:gd name="T3" fmla="*/ 434 h 700"/>
                <a:gd name="T4" fmla="*/ 98 w 624"/>
                <a:gd name="T5" fmla="*/ 410 h 700"/>
                <a:gd name="T6" fmla="*/ 140 w 624"/>
                <a:gd name="T7" fmla="*/ 392 h 700"/>
                <a:gd name="T8" fmla="*/ 176 w 624"/>
                <a:gd name="T9" fmla="*/ 374 h 700"/>
                <a:gd name="T10" fmla="*/ 216 w 624"/>
                <a:gd name="T11" fmla="*/ 342 h 700"/>
                <a:gd name="T12" fmla="*/ 256 w 624"/>
                <a:gd name="T13" fmla="*/ 318 h 700"/>
                <a:gd name="T14" fmla="*/ 624 w 624"/>
                <a:gd name="T15" fmla="*/ 0 h 700"/>
                <a:gd name="T16" fmla="*/ 0 60000 65536"/>
                <a:gd name="T17" fmla="*/ 0 60000 65536"/>
                <a:gd name="T18" fmla="*/ 0 60000 65536"/>
                <a:gd name="T19" fmla="*/ 0 60000 65536"/>
                <a:gd name="T20" fmla="*/ 0 60000 65536"/>
                <a:gd name="T21" fmla="*/ 0 60000 65536"/>
                <a:gd name="T22" fmla="*/ 0 60000 65536"/>
                <a:gd name="T23" fmla="*/ 0 60000 65536"/>
                <a:gd name="T24" fmla="*/ 0 w 624"/>
                <a:gd name="T25" fmla="*/ 0 h 700"/>
                <a:gd name="T26" fmla="*/ 624 w 624"/>
                <a:gd name="T27" fmla="*/ 700 h 7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4" h="700">
                  <a:moveTo>
                    <a:pt x="0" y="434"/>
                  </a:moveTo>
                  <a:cubicBezTo>
                    <a:pt x="10" y="700"/>
                    <a:pt x="56" y="682"/>
                    <a:pt x="52" y="434"/>
                  </a:cubicBezTo>
                  <a:cubicBezTo>
                    <a:pt x="48" y="186"/>
                    <a:pt x="90" y="266"/>
                    <a:pt x="98" y="410"/>
                  </a:cubicBezTo>
                  <a:cubicBezTo>
                    <a:pt x="96" y="562"/>
                    <a:pt x="140" y="502"/>
                    <a:pt x="140" y="392"/>
                  </a:cubicBezTo>
                  <a:cubicBezTo>
                    <a:pt x="136" y="290"/>
                    <a:pt x="172" y="296"/>
                    <a:pt x="176" y="374"/>
                  </a:cubicBezTo>
                  <a:cubicBezTo>
                    <a:pt x="178" y="468"/>
                    <a:pt x="218" y="384"/>
                    <a:pt x="216" y="342"/>
                  </a:cubicBezTo>
                  <a:cubicBezTo>
                    <a:pt x="210" y="310"/>
                    <a:pt x="244" y="314"/>
                    <a:pt x="256" y="318"/>
                  </a:cubicBezTo>
                  <a:cubicBezTo>
                    <a:pt x="298" y="302"/>
                    <a:pt x="547" y="67"/>
                    <a:pt x="624" y="0"/>
                  </a:cubicBezTo>
                </a:path>
              </a:pathLst>
            </a:custGeom>
            <a:noFill/>
            <a:ln w="28575" cmpd="sng">
              <a:solidFill>
                <a:srgbClr val="008000"/>
              </a:solidFill>
              <a:round/>
              <a:headEnd type="none" w="med" len="med"/>
              <a:tailEnd type="none" w="med" len="med"/>
            </a:ln>
          </p:spPr>
          <p:txBody>
            <a:bodyPr/>
            <a:lstStyle/>
            <a:p>
              <a:endParaRPr lang="pt-BR"/>
            </a:p>
          </p:txBody>
        </p:sp>
        <p:sp>
          <p:nvSpPr>
            <p:cNvPr id="9258" name="Freeform 35"/>
            <p:cNvSpPr>
              <a:spLocks/>
            </p:cNvSpPr>
            <p:nvPr/>
          </p:nvSpPr>
          <p:spPr bwMode="gray">
            <a:xfrm rot="10800000" flipV="1">
              <a:off x="2727" y="2628"/>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rgbClr val="008000"/>
              </a:solidFill>
              <a:round/>
              <a:headEnd type="none" w="med" len="med"/>
              <a:tailEnd type="none" w="med" len="med"/>
            </a:ln>
          </p:spPr>
          <p:txBody>
            <a:bodyPr/>
            <a:lstStyle/>
            <a:p>
              <a:endParaRPr lang="pt-BR"/>
            </a:p>
          </p:txBody>
        </p:sp>
        <p:sp>
          <p:nvSpPr>
            <p:cNvPr id="9259" name="Line 36"/>
            <p:cNvSpPr>
              <a:spLocks noChangeShapeType="1"/>
            </p:cNvSpPr>
            <p:nvPr/>
          </p:nvSpPr>
          <p:spPr bwMode="auto">
            <a:xfrm>
              <a:off x="2066" y="3054"/>
              <a:ext cx="34" cy="440"/>
            </a:xfrm>
            <a:prstGeom prst="line">
              <a:avLst/>
            </a:prstGeom>
            <a:noFill/>
            <a:ln w="28575">
              <a:solidFill>
                <a:srgbClr val="008000"/>
              </a:solidFill>
              <a:round/>
              <a:headEnd/>
              <a:tailEnd/>
            </a:ln>
          </p:spPr>
          <p:txBody>
            <a:bodyPr/>
            <a:lstStyle/>
            <a:p>
              <a:endParaRPr lang="pt-BR"/>
            </a:p>
          </p:txBody>
        </p:sp>
      </p:grpSp>
      <p:sp>
        <p:nvSpPr>
          <p:cNvPr id="9241" name="Rectangle 37"/>
          <p:cNvSpPr>
            <a:spLocks noChangeArrowheads="1"/>
          </p:cNvSpPr>
          <p:nvPr/>
        </p:nvSpPr>
        <p:spPr bwMode="auto">
          <a:xfrm>
            <a:off x="858838" y="4348163"/>
            <a:ext cx="388937" cy="641350"/>
          </a:xfrm>
          <a:prstGeom prst="rect">
            <a:avLst/>
          </a:prstGeom>
          <a:solidFill>
            <a:schemeClr val="bg1"/>
          </a:solidFill>
          <a:ln w="9525">
            <a:noFill/>
            <a:miter lim="800000"/>
            <a:headEnd/>
            <a:tailEnd/>
          </a:ln>
        </p:spPr>
        <p:txBody>
          <a:bodyPr wrap="none" anchor="ctr"/>
          <a:lstStyle/>
          <a:p>
            <a:endParaRPr lang="pt-BR"/>
          </a:p>
        </p:txBody>
      </p:sp>
      <p:sp>
        <p:nvSpPr>
          <p:cNvPr id="226342" name="Line 38"/>
          <p:cNvSpPr>
            <a:spLocks noChangeShapeType="1"/>
          </p:cNvSpPr>
          <p:nvPr/>
        </p:nvSpPr>
        <p:spPr bwMode="auto">
          <a:xfrm flipV="1">
            <a:off x="773113" y="3454400"/>
            <a:ext cx="0" cy="2511425"/>
          </a:xfrm>
          <a:prstGeom prst="line">
            <a:avLst/>
          </a:prstGeom>
          <a:noFill/>
          <a:ln w="28575">
            <a:solidFill>
              <a:schemeClr val="tx1"/>
            </a:solidFill>
            <a:round/>
            <a:headEnd/>
            <a:tailEnd/>
          </a:ln>
        </p:spPr>
        <p:txBody>
          <a:bodyPr/>
          <a:lstStyle/>
          <a:p>
            <a:endParaRPr lang="pt-BR"/>
          </a:p>
        </p:txBody>
      </p:sp>
      <p:sp>
        <p:nvSpPr>
          <p:cNvPr id="9243" name="Rectangle 40"/>
          <p:cNvSpPr>
            <a:spLocks noChangeArrowheads="1"/>
          </p:cNvSpPr>
          <p:nvPr/>
        </p:nvSpPr>
        <p:spPr bwMode="auto">
          <a:xfrm>
            <a:off x="420688" y="2747963"/>
            <a:ext cx="792162" cy="3240087"/>
          </a:xfrm>
          <a:prstGeom prst="rect">
            <a:avLst/>
          </a:prstGeom>
          <a:solidFill>
            <a:schemeClr val="bg1"/>
          </a:solidFill>
          <a:ln w="25400">
            <a:noFill/>
            <a:miter lim="800000"/>
            <a:headEnd/>
            <a:tailEnd/>
          </a:ln>
        </p:spPr>
        <p:txBody>
          <a:bodyPr wrap="none" anchor="ctr"/>
          <a:lstStyle/>
          <a:p>
            <a:endParaRPr lang="pt-BR"/>
          </a:p>
        </p:txBody>
      </p:sp>
      <p:sp>
        <p:nvSpPr>
          <p:cNvPr id="9244" name="Rectangle 41"/>
          <p:cNvSpPr>
            <a:spLocks noChangeArrowheads="1"/>
          </p:cNvSpPr>
          <p:nvPr/>
        </p:nvSpPr>
        <p:spPr bwMode="auto">
          <a:xfrm>
            <a:off x="395288" y="3284538"/>
            <a:ext cx="720725" cy="3024187"/>
          </a:xfrm>
          <a:prstGeom prst="rect">
            <a:avLst/>
          </a:prstGeom>
          <a:noFill/>
          <a:ln w="25400">
            <a:noFill/>
            <a:miter lim="800000"/>
            <a:headEnd/>
            <a:tailEnd/>
          </a:ln>
        </p:spPr>
        <p:txBody>
          <a:bodyPr wrap="none" anchor="ctr"/>
          <a:lstStyle/>
          <a:p>
            <a:endParaRPr lang="pt-BR"/>
          </a:p>
        </p:txBody>
      </p:sp>
      <p:sp>
        <p:nvSpPr>
          <p:cNvPr id="226347" name="Freeform 43"/>
          <p:cNvSpPr>
            <a:spLocks/>
          </p:cNvSpPr>
          <p:nvPr/>
        </p:nvSpPr>
        <p:spPr bwMode="auto">
          <a:xfrm>
            <a:off x="4248150" y="3068638"/>
            <a:ext cx="2519363" cy="1800225"/>
          </a:xfrm>
          <a:custGeom>
            <a:avLst/>
            <a:gdLst>
              <a:gd name="T0" fmla="*/ 0 w 1587"/>
              <a:gd name="T1" fmla="*/ 2147483647 h 1134"/>
              <a:gd name="T2" fmla="*/ 57964406 w 1587"/>
              <a:gd name="T3" fmla="*/ 1887596218 h 1134"/>
              <a:gd name="T4" fmla="*/ 113407862 w 1587"/>
              <a:gd name="T5" fmla="*/ 1315521393 h 1134"/>
              <a:gd name="T6" fmla="*/ 229335087 w 1587"/>
              <a:gd name="T7" fmla="*/ 972780291 h 1134"/>
              <a:gd name="T8" fmla="*/ 572076398 w 1587"/>
              <a:gd name="T9" fmla="*/ 685482403 h 1134"/>
              <a:gd name="T10" fmla="*/ 1713706857 w 1587"/>
              <a:gd name="T11" fmla="*/ 342741202 h 1134"/>
              <a:gd name="T12" fmla="*/ 2147483647 w 1587"/>
              <a:gd name="T13" fmla="*/ 115927187 h 1134"/>
              <a:gd name="T14" fmla="*/ 2147483647 w 1587"/>
              <a:gd name="T15" fmla="*/ 0 h 1134"/>
              <a:gd name="T16" fmla="*/ 0 60000 65536"/>
              <a:gd name="T17" fmla="*/ 0 60000 65536"/>
              <a:gd name="T18" fmla="*/ 0 60000 65536"/>
              <a:gd name="T19" fmla="*/ 0 60000 65536"/>
              <a:gd name="T20" fmla="*/ 0 60000 65536"/>
              <a:gd name="T21" fmla="*/ 0 60000 65536"/>
              <a:gd name="T22" fmla="*/ 0 60000 65536"/>
              <a:gd name="T23" fmla="*/ 0 60000 65536"/>
              <a:gd name="T24" fmla="*/ 0 w 1587"/>
              <a:gd name="T25" fmla="*/ 0 h 1134"/>
              <a:gd name="T26" fmla="*/ 1587 w 1587"/>
              <a:gd name="T27" fmla="*/ 1134 h 11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7" h="1134">
                <a:moveTo>
                  <a:pt x="0" y="1134"/>
                </a:moveTo>
                <a:cubicBezTo>
                  <a:pt x="8" y="992"/>
                  <a:pt x="16" y="851"/>
                  <a:pt x="23" y="749"/>
                </a:cubicBezTo>
                <a:cubicBezTo>
                  <a:pt x="30" y="647"/>
                  <a:pt x="34" y="582"/>
                  <a:pt x="45" y="522"/>
                </a:cubicBezTo>
                <a:cubicBezTo>
                  <a:pt x="56" y="462"/>
                  <a:pt x="61" y="428"/>
                  <a:pt x="91" y="386"/>
                </a:cubicBezTo>
                <a:cubicBezTo>
                  <a:pt x="121" y="344"/>
                  <a:pt x="129" y="314"/>
                  <a:pt x="227" y="272"/>
                </a:cubicBezTo>
                <a:cubicBezTo>
                  <a:pt x="325" y="230"/>
                  <a:pt x="518" y="174"/>
                  <a:pt x="680" y="136"/>
                </a:cubicBezTo>
                <a:cubicBezTo>
                  <a:pt x="842" y="98"/>
                  <a:pt x="1051" y="69"/>
                  <a:pt x="1202" y="46"/>
                </a:cubicBezTo>
                <a:cubicBezTo>
                  <a:pt x="1353" y="23"/>
                  <a:pt x="1470" y="11"/>
                  <a:pt x="1587" y="0"/>
                </a:cubicBezTo>
              </a:path>
            </a:pathLst>
          </a:custGeom>
          <a:noFill/>
          <a:ln w="25400" cap="flat" cmpd="sng">
            <a:solidFill>
              <a:schemeClr val="tx1"/>
            </a:solidFill>
            <a:prstDash val="sysDot"/>
            <a:round/>
            <a:headEnd/>
            <a:tailEnd/>
          </a:ln>
        </p:spPr>
        <p:txBody>
          <a:bodyPr/>
          <a:lstStyle/>
          <a:p>
            <a:endParaRPr lang="pt-BR"/>
          </a:p>
        </p:txBody>
      </p:sp>
      <p:grpSp>
        <p:nvGrpSpPr>
          <p:cNvPr id="5" name="Group 46"/>
          <p:cNvGrpSpPr>
            <a:grpSpLocks/>
          </p:cNvGrpSpPr>
          <p:nvPr/>
        </p:nvGrpSpPr>
        <p:grpSpPr bwMode="auto">
          <a:xfrm>
            <a:off x="5364163" y="3321050"/>
            <a:ext cx="3086100" cy="349250"/>
            <a:chOff x="3379" y="2092"/>
            <a:chExt cx="1944" cy="220"/>
          </a:xfrm>
        </p:grpSpPr>
        <p:sp>
          <p:nvSpPr>
            <p:cNvPr id="9255" name="Text Box 44"/>
            <p:cNvSpPr txBox="1">
              <a:spLocks noChangeArrowheads="1"/>
            </p:cNvSpPr>
            <p:nvPr/>
          </p:nvSpPr>
          <p:spPr bwMode="auto">
            <a:xfrm>
              <a:off x="3379" y="2099"/>
              <a:ext cx="1944" cy="213"/>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Tensão de restabelecimento</a:t>
              </a:r>
              <a:endParaRPr lang="de-DE" sz="1600" b="1">
                <a:latin typeface="Tahoma" pitchFamily="34" charset="0"/>
                <a:cs typeface="Tahoma" pitchFamily="34" charset="0"/>
              </a:endParaRPr>
            </a:p>
          </p:txBody>
        </p:sp>
        <p:sp>
          <p:nvSpPr>
            <p:cNvPr id="9256" name="Line 45"/>
            <p:cNvSpPr>
              <a:spLocks noChangeShapeType="1"/>
            </p:cNvSpPr>
            <p:nvPr/>
          </p:nvSpPr>
          <p:spPr bwMode="auto">
            <a:xfrm flipH="1" flipV="1">
              <a:off x="3402" y="2092"/>
              <a:ext cx="45" cy="68"/>
            </a:xfrm>
            <a:prstGeom prst="line">
              <a:avLst/>
            </a:prstGeom>
            <a:noFill/>
            <a:ln w="6350">
              <a:solidFill>
                <a:schemeClr val="tx1"/>
              </a:solidFill>
              <a:round/>
              <a:headEnd/>
              <a:tailEnd/>
            </a:ln>
          </p:spPr>
          <p:txBody>
            <a:bodyPr/>
            <a:lstStyle/>
            <a:p>
              <a:endParaRPr lang="pt-BR"/>
            </a:p>
          </p:txBody>
        </p:sp>
      </p:grpSp>
      <p:sp>
        <p:nvSpPr>
          <p:cNvPr id="9247" name="Text Box 47"/>
          <p:cNvSpPr txBox="1">
            <a:spLocks noChangeArrowheads="1"/>
          </p:cNvSpPr>
          <p:nvPr/>
        </p:nvSpPr>
        <p:spPr bwMode="auto">
          <a:xfrm>
            <a:off x="1562100" y="936625"/>
            <a:ext cx="2654300" cy="646113"/>
          </a:xfrm>
          <a:prstGeom prst="rect">
            <a:avLst/>
          </a:prstGeom>
          <a:noFill/>
          <a:ln w="25400">
            <a:noFill/>
            <a:miter lim="800000"/>
            <a:headEnd/>
            <a:tailEnd/>
          </a:ln>
        </p:spPr>
        <p:txBody>
          <a:bodyPr wrap="none">
            <a:spAutoFit/>
          </a:bodyPr>
          <a:lstStyle/>
          <a:p>
            <a:pPr algn="ctr"/>
            <a:r>
              <a:rPr lang="de-CH" sz="1800" b="1">
                <a:latin typeface="Tahoma" pitchFamily="34" charset="0"/>
                <a:cs typeface="Tahoma" pitchFamily="34" charset="0"/>
              </a:rPr>
              <a:t>Sistema dos contatos</a:t>
            </a:r>
          </a:p>
          <a:p>
            <a:pPr algn="ctr"/>
            <a:r>
              <a:rPr lang="de-CH" sz="1800" b="1">
                <a:latin typeface="Tahoma" pitchFamily="34" charset="0"/>
                <a:cs typeface="Tahoma" pitchFamily="34" charset="0"/>
              </a:rPr>
              <a:t> (esquemático)</a:t>
            </a:r>
            <a:endParaRPr lang="de-DE" sz="1800" b="1">
              <a:latin typeface="Tahoma" pitchFamily="34" charset="0"/>
              <a:cs typeface="Tahoma" pitchFamily="34" charset="0"/>
            </a:endParaRPr>
          </a:p>
        </p:txBody>
      </p:sp>
      <p:sp>
        <p:nvSpPr>
          <p:cNvPr id="9248" name="Text Box 50"/>
          <p:cNvSpPr txBox="1">
            <a:spLocks noChangeArrowheads="1"/>
          </p:cNvSpPr>
          <p:nvPr/>
        </p:nvSpPr>
        <p:spPr bwMode="auto">
          <a:xfrm>
            <a:off x="5040313" y="4087813"/>
            <a:ext cx="3448050" cy="338137"/>
          </a:xfrm>
          <a:prstGeom prst="rect">
            <a:avLst/>
          </a:prstGeom>
          <a:noFill/>
          <a:ln w="25400">
            <a:noFill/>
            <a:miter lim="800000"/>
            <a:headEnd/>
            <a:tailEnd/>
          </a:ln>
        </p:spPr>
        <p:txBody>
          <a:bodyPr wrap="none">
            <a:spAutoFit/>
          </a:bodyPr>
          <a:lstStyle/>
          <a:p>
            <a:r>
              <a:rPr lang="de-CH" sz="1600" b="1">
                <a:solidFill>
                  <a:srgbClr val="008000"/>
                </a:solidFill>
                <a:latin typeface="Tahoma" pitchFamily="34" charset="0"/>
                <a:cs typeface="Tahoma" pitchFamily="34" charset="0"/>
              </a:rPr>
              <a:t>Tensão no “gap“ entre contatos</a:t>
            </a:r>
            <a:endParaRPr lang="de-DE" sz="1600" b="1">
              <a:solidFill>
                <a:srgbClr val="008000"/>
              </a:solidFill>
              <a:latin typeface="Tahoma" pitchFamily="34" charset="0"/>
              <a:cs typeface="Tahoma" pitchFamily="34" charset="0"/>
            </a:endParaRPr>
          </a:p>
        </p:txBody>
      </p:sp>
      <p:sp>
        <p:nvSpPr>
          <p:cNvPr id="9249" name="Line 53"/>
          <p:cNvSpPr>
            <a:spLocks noChangeShapeType="1"/>
          </p:cNvSpPr>
          <p:nvPr/>
        </p:nvSpPr>
        <p:spPr bwMode="auto">
          <a:xfrm flipH="1">
            <a:off x="4787900" y="4292600"/>
            <a:ext cx="288925" cy="36513"/>
          </a:xfrm>
          <a:prstGeom prst="line">
            <a:avLst/>
          </a:prstGeom>
          <a:noFill/>
          <a:ln w="9525">
            <a:solidFill>
              <a:srgbClr val="008000"/>
            </a:solidFill>
            <a:round/>
            <a:headEnd/>
            <a:tailEnd/>
          </a:ln>
        </p:spPr>
        <p:txBody>
          <a:bodyPr/>
          <a:lstStyle/>
          <a:p>
            <a:endParaRPr lang="pt-BR"/>
          </a:p>
        </p:txBody>
      </p:sp>
      <p:grpSp>
        <p:nvGrpSpPr>
          <p:cNvPr id="6" name="Group 58"/>
          <p:cNvGrpSpPr>
            <a:grpSpLocks/>
          </p:cNvGrpSpPr>
          <p:nvPr/>
        </p:nvGrpSpPr>
        <p:grpSpPr bwMode="auto">
          <a:xfrm>
            <a:off x="2987675" y="4868863"/>
            <a:ext cx="2549525" cy="1558925"/>
            <a:chOff x="1882" y="3067"/>
            <a:chExt cx="1606" cy="982"/>
          </a:xfrm>
        </p:grpSpPr>
        <p:sp>
          <p:nvSpPr>
            <p:cNvPr id="9251" name="Line 54"/>
            <p:cNvSpPr>
              <a:spLocks noChangeShapeType="1"/>
            </p:cNvSpPr>
            <p:nvPr/>
          </p:nvSpPr>
          <p:spPr bwMode="auto">
            <a:xfrm>
              <a:off x="1905" y="3067"/>
              <a:ext cx="0" cy="794"/>
            </a:xfrm>
            <a:prstGeom prst="line">
              <a:avLst/>
            </a:prstGeom>
            <a:noFill/>
            <a:ln w="25400">
              <a:solidFill>
                <a:schemeClr val="tx1"/>
              </a:solidFill>
              <a:prstDash val="sysDot"/>
              <a:round/>
              <a:headEnd/>
              <a:tailEnd/>
            </a:ln>
          </p:spPr>
          <p:txBody>
            <a:bodyPr/>
            <a:lstStyle/>
            <a:p>
              <a:endParaRPr lang="pt-BR"/>
            </a:p>
          </p:txBody>
        </p:sp>
        <p:sp>
          <p:nvSpPr>
            <p:cNvPr id="9252" name="Line 55"/>
            <p:cNvSpPr>
              <a:spLocks noChangeShapeType="1"/>
            </p:cNvSpPr>
            <p:nvPr/>
          </p:nvSpPr>
          <p:spPr bwMode="auto">
            <a:xfrm>
              <a:off x="2676" y="3067"/>
              <a:ext cx="0" cy="794"/>
            </a:xfrm>
            <a:prstGeom prst="line">
              <a:avLst/>
            </a:prstGeom>
            <a:noFill/>
            <a:ln w="25400">
              <a:solidFill>
                <a:schemeClr val="tx1"/>
              </a:solidFill>
              <a:prstDash val="sysDot"/>
              <a:round/>
              <a:headEnd/>
              <a:tailEnd/>
            </a:ln>
          </p:spPr>
          <p:txBody>
            <a:bodyPr/>
            <a:lstStyle/>
            <a:p>
              <a:endParaRPr lang="pt-BR"/>
            </a:p>
          </p:txBody>
        </p:sp>
        <p:sp>
          <p:nvSpPr>
            <p:cNvPr id="9253" name="Line 56"/>
            <p:cNvSpPr>
              <a:spLocks noChangeShapeType="1"/>
            </p:cNvSpPr>
            <p:nvPr/>
          </p:nvSpPr>
          <p:spPr bwMode="auto">
            <a:xfrm>
              <a:off x="1905" y="3748"/>
              <a:ext cx="771" cy="0"/>
            </a:xfrm>
            <a:prstGeom prst="line">
              <a:avLst/>
            </a:prstGeom>
            <a:noFill/>
            <a:ln w="25400" cap="rnd">
              <a:solidFill>
                <a:schemeClr val="tx1"/>
              </a:solidFill>
              <a:prstDash val="sysDot"/>
              <a:round/>
              <a:headEnd type="triangle" w="med" len="med"/>
              <a:tailEnd type="triangle" w="med" len="med"/>
            </a:ln>
          </p:spPr>
          <p:txBody>
            <a:bodyPr/>
            <a:lstStyle/>
            <a:p>
              <a:endParaRPr lang="pt-BR"/>
            </a:p>
          </p:txBody>
        </p:sp>
        <p:sp>
          <p:nvSpPr>
            <p:cNvPr id="9254" name="Text Box 57"/>
            <p:cNvSpPr txBox="1">
              <a:spLocks noChangeArrowheads="1"/>
            </p:cNvSpPr>
            <p:nvPr/>
          </p:nvSpPr>
          <p:spPr bwMode="auto">
            <a:xfrm>
              <a:off x="1882" y="3816"/>
              <a:ext cx="1606" cy="233"/>
            </a:xfrm>
            <a:prstGeom prst="rect">
              <a:avLst/>
            </a:prstGeom>
            <a:noFill/>
            <a:ln w="25400">
              <a:noFill/>
              <a:miter lim="800000"/>
              <a:headEnd/>
              <a:tailEnd/>
            </a:ln>
          </p:spPr>
          <p:txBody>
            <a:bodyPr wrap="none">
              <a:spAutoFit/>
            </a:bodyPr>
            <a:lstStyle/>
            <a:p>
              <a:r>
                <a:rPr lang="de-CH" sz="1800" b="1">
                  <a:latin typeface="Tahoma" pitchFamily="34" charset="0"/>
                  <a:cs typeface="Tahoma" pitchFamily="34" charset="0"/>
                </a:rPr>
                <a:t>Tempo de arco (T</a:t>
              </a:r>
              <a:r>
                <a:rPr lang="de-CH" sz="1800" b="1" baseline="-25000">
                  <a:latin typeface="Tahoma" pitchFamily="34" charset="0"/>
                  <a:cs typeface="Tahoma" pitchFamily="34" charset="0"/>
                </a:rPr>
                <a:t>arc</a:t>
              </a:r>
              <a:r>
                <a:rPr lang="de-CH" sz="1800" b="1">
                  <a:latin typeface="Tahoma" pitchFamily="34" charset="0"/>
                  <a:cs typeface="Tahoma" pitchFamily="34" charset="0"/>
                </a:rPr>
                <a:t>)</a:t>
              </a:r>
              <a:endParaRPr lang="de-DE" sz="1800" b="1">
                <a:latin typeface="Tahoma" pitchFamily="34" charset="0"/>
                <a:cs typeface="Tahoma"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grpId="0" nodeType="clickEffect">
                                  <p:stCondLst>
                                    <p:cond delay="0"/>
                                  </p:stCondLst>
                                  <p:childTnLst>
                                    <p:animMotion origin="layout" path="M 3.61111E-6 1.11111E-6 L 0.07986 1.11111E-6 " pathEditMode="fixed" rAng="0" ptsTypes="AA">
                                      <p:cBhvr>
                                        <p:cTn id="6" dur="1000" fill="hold"/>
                                        <p:tgtEl>
                                          <p:spTgt spid="226342"/>
                                        </p:tgtEl>
                                        <p:attrNameLst>
                                          <p:attrName>ppt_x</p:attrName>
                                          <p:attrName>ppt_y</p:attrName>
                                        </p:attrNameLst>
                                      </p:cBhvr>
                                      <p:rCtr x="40" y="0"/>
                                    </p:animMotion>
                                  </p:childTnLst>
                                </p:cTn>
                              </p:par>
                            </p:childTnLst>
                          </p:cTn>
                        </p:par>
                        <p:par>
                          <p:cTn id="7" fill="hold">
                            <p:stCondLst>
                              <p:cond delay="1000"/>
                            </p:stCondLst>
                            <p:childTnLst>
                              <p:par>
                                <p:cTn id="8" presetID="63" presetClass="path" presetSubtype="0" fill="hold" grpId="1" nodeType="afterEffect">
                                  <p:stCondLst>
                                    <p:cond delay="0"/>
                                  </p:stCondLst>
                                  <p:childTnLst>
                                    <p:animMotion origin="layout" path="M 0.07986 4.44444E-6 L 0.2467 0.00046 " pathEditMode="fixed" rAng="0" ptsTypes="AA">
                                      <p:cBhvr>
                                        <p:cTn id="9" dur="2000" fill="hold"/>
                                        <p:tgtEl>
                                          <p:spTgt spid="226342"/>
                                        </p:tgtEl>
                                        <p:attrNameLst>
                                          <p:attrName>ppt_x</p:attrName>
                                          <p:attrName>ppt_y</p:attrName>
                                        </p:attrNameLst>
                                      </p:cBhvr>
                                      <p:rCtr x="83" y="0"/>
                                    </p:animMotion>
                                  </p:childTnLst>
                                </p:cTn>
                              </p:par>
                            </p:childTnLst>
                          </p:cTn>
                        </p:par>
                      </p:childTnLst>
                    </p:cTn>
                  </p:par>
                  <p:par>
                    <p:cTn id="10" fill="hold">
                      <p:stCondLst>
                        <p:cond delay="indefinite"/>
                      </p:stCondLst>
                      <p:childTnLst>
                        <p:par>
                          <p:cTn id="11" fill="hold">
                            <p:stCondLst>
                              <p:cond delay="0"/>
                            </p:stCondLst>
                            <p:childTnLst>
                              <p:par>
                                <p:cTn id="12" presetID="63" presetClass="path" presetSubtype="0" fill="hold" grpId="2" nodeType="clickEffect">
                                  <p:stCondLst>
                                    <p:cond delay="0"/>
                                  </p:stCondLst>
                                  <p:childTnLst>
                                    <p:animMotion origin="layout" path="M 0.24671 0.00047 L 0.29636 0.00139 " pathEditMode="fixed" rAng="0" ptsTypes="AA">
                                      <p:cBhvr>
                                        <p:cTn id="13" dur="2000" fill="hold"/>
                                        <p:tgtEl>
                                          <p:spTgt spid="226342"/>
                                        </p:tgtEl>
                                        <p:attrNameLst>
                                          <p:attrName>ppt_x</p:attrName>
                                          <p:attrName>ppt_y</p:attrName>
                                        </p:attrNameLst>
                                      </p:cBhvr>
                                      <p:rCtr x="25" y="0"/>
                                    </p:animMotion>
                                  </p:childTnLst>
                                </p:cTn>
                              </p:par>
                              <p:par>
                                <p:cTn id="14" presetID="63" presetClass="path" presetSubtype="0" accel="50000" decel="50000" fill="hold" grpId="0" nodeType="withEffect">
                                  <p:stCondLst>
                                    <p:cond delay="0"/>
                                  </p:stCondLst>
                                  <p:childTnLst>
                                    <p:animMotion origin="layout" path="M -1.38889E-6 -2.7666E-6 L 0.08212 -2.7666E-6 " pathEditMode="relative" rAng="0" ptsTypes="AA">
                                      <p:cBhvr>
                                        <p:cTn id="15" dur="2000" fill="hold"/>
                                        <p:tgtEl>
                                          <p:spTgt spid="226317"/>
                                        </p:tgtEl>
                                        <p:attrNameLst>
                                          <p:attrName>ppt_x</p:attrName>
                                          <p:attrName>ppt_y</p:attrName>
                                        </p:attrNameLst>
                                      </p:cBhvr>
                                      <p:rCtr x="41" y="0"/>
                                    </p:animMotion>
                                  </p:childTnLst>
                                </p:cTn>
                              </p:par>
                              <p:par>
                                <p:cTn id="16" presetID="6" presetClass="emph" presetSubtype="0" fill="hold" grpId="0" nodeType="withEffect">
                                  <p:stCondLst>
                                    <p:cond delay="0"/>
                                  </p:stCondLst>
                                  <p:childTnLst>
                                    <p:animScale>
                                      <p:cBhvr>
                                        <p:cTn id="17" dur="2000" fill="hold"/>
                                        <p:tgtEl>
                                          <p:spTgt spid="226313"/>
                                        </p:tgtEl>
                                      </p:cBhvr>
                                      <p:by x="100000" y="500000"/>
                                    </p:animScale>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226316"/>
                                        </p:tgtEl>
                                        <p:attrNameLst>
                                          <p:attrName>style.visibility</p:attrName>
                                        </p:attrNameLst>
                                      </p:cBhvr>
                                      <p:to>
                                        <p:strVal val="visible"/>
                                      </p:to>
                                    </p:set>
                                  </p:childTnLst>
                                </p:cTn>
                              </p:par>
                            </p:childTnLst>
                          </p:cTn>
                        </p:par>
                        <p:par>
                          <p:cTn id="21" fill="hold">
                            <p:stCondLst>
                              <p:cond delay="2000"/>
                            </p:stCondLst>
                            <p:childTnLst>
                              <p:par>
                                <p:cTn id="22" presetID="1" presetClass="exit" presetSubtype="0" fill="hold" grpId="1" nodeType="afterEffect">
                                  <p:stCondLst>
                                    <p:cond delay="0"/>
                                  </p:stCondLst>
                                  <p:childTnLst>
                                    <p:set>
                                      <p:cBhvr>
                                        <p:cTn id="23" dur="1" fill="hold">
                                          <p:stCondLst>
                                            <p:cond delay="0"/>
                                          </p:stCondLst>
                                        </p:cTn>
                                        <p:tgtEl>
                                          <p:spTgt spid="226313"/>
                                        </p:tgtEl>
                                        <p:attrNameLst>
                                          <p:attrName>style.visibility</p:attrName>
                                        </p:attrNameLst>
                                      </p:cBhvr>
                                      <p:to>
                                        <p:strVal val="hidden"/>
                                      </p:to>
                                    </p:set>
                                  </p:childTnLst>
                                </p:cTn>
                              </p:par>
                            </p:childTnLst>
                          </p:cTn>
                        </p:par>
                        <p:par>
                          <p:cTn id="24" fill="hold">
                            <p:stCondLst>
                              <p:cond delay="2000"/>
                            </p:stCondLst>
                            <p:childTnLst>
                              <p:par>
                                <p:cTn id="25" presetID="63" presetClass="path" presetSubtype="0" fill="hold" grpId="3" nodeType="afterEffect">
                                  <p:stCondLst>
                                    <p:cond delay="0"/>
                                  </p:stCondLst>
                                  <p:childTnLst>
                                    <p:animMotion origin="layout" path="M 0.28612 1.11111E-6 L 0.3816 1.11111E-6 " pathEditMode="fixed" rAng="0" ptsTypes="AA">
                                      <p:cBhvr>
                                        <p:cTn id="26" dur="2000" fill="hold"/>
                                        <p:tgtEl>
                                          <p:spTgt spid="226342"/>
                                        </p:tgtEl>
                                        <p:attrNameLst>
                                          <p:attrName>ppt_x</p:attrName>
                                          <p:attrName>ppt_y</p:attrName>
                                        </p:attrNameLst>
                                      </p:cBhvr>
                                      <p:rCtr x="48" y="0"/>
                                    </p:animMotion>
                                  </p:childTnLst>
                                </p:cTn>
                              </p:par>
                              <p:par>
                                <p:cTn id="27" presetID="63" presetClass="path" presetSubtype="0" fill="hold" grpId="1" nodeType="withEffect">
                                  <p:stCondLst>
                                    <p:cond delay="0"/>
                                  </p:stCondLst>
                                  <p:childTnLst>
                                    <p:animMotion origin="layout" path="M 0.08212 -6.91649E-7 L 0.12292 -6.91649E-7 " pathEditMode="relative" rAng="0" ptsTypes="AA">
                                      <p:cBhvr>
                                        <p:cTn id="28" dur="1000" fill="hold"/>
                                        <p:tgtEl>
                                          <p:spTgt spid="226317"/>
                                        </p:tgtEl>
                                        <p:attrNameLst>
                                          <p:attrName>ppt_x</p:attrName>
                                          <p:attrName>ppt_y</p:attrName>
                                        </p:attrNameLst>
                                      </p:cBhvr>
                                      <p:rCtr x="20" y="0"/>
                                    </p:animMotion>
                                  </p:childTnLst>
                                </p:cTn>
                              </p:par>
                              <p:par>
                                <p:cTn id="29" presetID="6" presetClass="emph" presetSubtype="0" fill="hold" grpId="1" nodeType="withEffect">
                                  <p:stCondLst>
                                    <p:cond delay="0"/>
                                  </p:stCondLst>
                                  <p:childTnLst>
                                    <p:animScale>
                                      <p:cBhvr>
                                        <p:cTn id="30" dur="2000" fill="hold"/>
                                        <p:tgtEl>
                                          <p:spTgt spid="226316"/>
                                        </p:tgtEl>
                                      </p:cBhvr>
                                      <p:by x="100000" y="10000"/>
                                    </p:animScale>
                                  </p:childTnLst>
                                </p:cTn>
                              </p:par>
                            </p:childTnLst>
                          </p:cTn>
                        </p:par>
                        <p:par>
                          <p:cTn id="31" fill="hold">
                            <p:stCondLst>
                              <p:cond delay="4000"/>
                            </p:stCondLst>
                            <p:childTnLst>
                              <p:par>
                                <p:cTn id="32" presetID="1" presetClass="exit" presetSubtype="0" fill="hold" grpId="2" nodeType="afterEffect">
                                  <p:stCondLst>
                                    <p:cond delay="0"/>
                                  </p:stCondLst>
                                  <p:childTnLst>
                                    <p:set>
                                      <p:cBhvr>
                                        <p:cTn id="33" dur="1" fill="hold">
                                          <p:stCondLst>
                                            <p:cond delay="0"/>
                                          </p:stCondLst>
                                        </p:cTn>
                                        <p:tgtEl>
                                          <p:spTgt spid="226316"/>
                                        </p:tgtEl>
                                        <p:attrNameLst>
                                          <p:attrName>style.visibility</p:attrName>
                                        </p:attrNameLst>
                                      </p:cBhvr>
                                      <p:to>
                                        <p:strVal val="hidden"/>
                                      </p:to>
                                    </p:se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63" presetClass="path" presetSubtype="0" fill="hold" grpId="4" nodeType="clickEffect">
                                  <p:stCondLst>
                                    <p:cond delay="0"/>
                                  </p:stCondLst>
                                  <p:childTnLst>
                                    <p:animMotion origin="layout" path="M 0.3816 3.51608E-6 L 0.64428 3.51608E-6 " pathEditMode="relative" rAng="0" ptsTypes="AA">
                                      <p:cBhvr>
                                        <p:cTn id="41" dur="2000" fill="hold"/>
                                        <p:tgtEl>
                                          <p:spTgt spid="226342"/>
                                        </p:tgtEl>
                                        <p:attrNameLst>
                                          <p:attrName>ppt_x</p:attrName>
                                          <p:attrName>ppt_y</p:attrName>
                                        </p:attrNameLst>
                                      </p:cBhvr>
                                      <p:rCtr x="131" y="0"/>
                                    </p:animMotion>
                                  </p:childTnLst>
                                </p:cTn>
                              </p:par>
                              <p:par>
                                <p:cTn id="42" presetID="63" presetClass="path" presetSubtype="0" accel="50000" decel="50000" fill="hold" grpId="2" nodeType="withEffect">
                                  <p:stCondLst>
                                    <p:cond delay="0"/>
                                  </p:stCondLst>
                                  <p:childTnLst>
                                    <p:animMotion origin="layout" path="M 0.12292 -1.85185E-6 L 0.23612 -0.00116 " pathEditMode="relative" rAng="0" ptsTypes="AA">
                                      <p:cBhvr>
                                        <p:cTn id="43" dur="2000" fill="hold"/>
                                        <p:tgtEl>
                                          <p:spTgt spid="226317"/>
                                        </p:tgtEl>
                                        <p:attrNameLst>
                                          <p:attrName>ppt_x</p:attrName>
                                          <p:attrName>ppt_y</p:attrName>
                                        </p:attrNameLst>
                                      </p:cBhvr>
                                      <p:rCtr x="57" y="-1"/>
                                    </p:animMotion>
                                  </p:childTnLst>
                                </p:cTn>
                              </p:par>
                            </p:childTnLst>
                          </p:cTn>
                        </p:par>
                        <p:par>
                          <p:cTn id="44" fill="hold">
                            <p:stCondLst>
                              <p:cond delay="2000"/>
                            </p:stCondLst>
                            <p:childTnLst>
                              <p:par>
                                <p:cTn id="45" presetID="1" presetClass="exit" presetSubtype="0" fill="hold" grpId="5" nodeType="afterEffect">
                                  <p:stCondLst>
                                    <p:cond delay="0"/>
                                  </p:stCondLst>
                                  <p:childTnLst>
                                    <p:set>
                                      <p:cBhvr>
                                        <p:cTn id="46" dur="1" fill="hold">
                                          <p:stCondLst>
                                            <p:cond delay="0"/>
                                          </p:stCondLst>
                                        </p:cTn>
                                        <p:tgtEl>
                                          <p:spTgt spid="226342"/>
                                        </p:tgtEl>
                                        <p:attrNameLst>
                                          <p:attrName>style.visibility</p:attrName>
                                        </p:attrNameLst>
                                      </p:cBhvr>
                                      <p:to>
                                        <p:strVal val="hidden"/>
                                      </p:to>
                                    </p:se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226347"/>
                                        </p:tgtEl>
                                        <p:attrNameLst>
                                          <p:attrName>style.visibility</p:attrName>
                                        </p:attrNameLst>
                                      </p:cBhvr>
                                      <p:to>
                                        <p:strVal val="visible"/>
                                      </p:to>
                                    </p:set>
                                    <p:animEffect transition="in" filter="fade">
                                      <p:cBhvr>
                                        <p:cTn id="50" dur="1000"/>
                                        <p:tgtEl>
                                          <p:spTgt spid="226347"/>
                                        </p:tgtEl>
                                      </p:cBhvr>
                                    </p:animEffect>
                                  </p:childTnLst>
                                </p:cTn>
                              </p:par>
                            </p:childTnLst>
                          </p:cTn>
                        </p:par>
                        <p:par>
                          <p:cTn id="51" fill="hold">
                            <p:stCondLst>
                              <p:cond delay="3000"/>
                            </p:stCondLst>
                            <p:childTnLst>
                              <p:par>
                                <p:cTn id="52" presetID="10" presetClass="entr" presetSubtype="0"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fade">
                                      <p:cBhvr>
                                        <p:cTn id="5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13" grpId="0" animBg="1"/>
      <p:bldP spid="226313" grpId="1" animBg="1"/>
      <p:bldP spid="226316" grpId="0" animBg="1"/>
      <p:bldP spid="226316" grpId="1" animBg="1"/>
      <p:bldP spid="226316" grpId="2" animBg="1"/>
      <p:bldP spid="226317" grpId="0" animBg="1"/>
      <p:bldP spid="226317" grpId="1" animBg="1"/>
      <p:bldP spid="226317" grpId="2" animBg="1"/>
      <p:bldP spid="226342" grpId="0" animBg="1"/>
      <p:bldP spid="226342" grpId="1" animBg="1"/>
      <p:bldP spid="226342" grpId="2" animBg="1"/>
      <p:bldP spid="226342" grpId="3" animBg="1"/>
      <p:bldP spid="226342" grpId="4" animBg="1"/>
      <p:bldP spid="226342" grpId="5" animBg="1"/>
      <p:bldP spid="2263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bwMode="auto">
          <a:xfrm>
            <a:off x="471488" y="1004888"/>
            <a:ext cx="8229600" cy="784225"/>
          </a:xfrm>
          <a:noFill/>
          <a:ln>
            <a:miter lim="800000"/>
            <a:headEnd/>
            <a:tailEnd/>
          </a:ln>
        </p:spPr>
        <p:txBody>
          <a:bodyPr vert="horz" wrap="square" lIns="91440" tIns="45720" rIns="91440" bIns="45720" numCol="1" anchor="t" anchorCtr="0" compatLnSpc="1">
            <a:prstTxWarp prst="textNoShape">
              <a:avLst/>
            </a:prstTxWarp>
          </a:bodyPr>
          <a:lstStyle/>
          <a:p>
            <a:pPr eaLnBrk="1" hangingPunct="1">
              <a:buFontTx/>
              <a:buNone/>
            </a:pPr>
            <a:r>
              <a:rPr lang="de-CH" sz="2000" smtClean="0">
                <a:solidFill>
                  <a:srgbClr val="006600"/>
                </a:solidFill>
                <a:latin typeface="Tahoma" pitchFamily="34" charset="0"/>
                <a:cs typeface="Tahoma" pitchFamily="34" charset="0"/>
                <a:sym typeface="Wingdings" pitchFamily="2" charset="2"/>
              </a:rPr>
              <a:t>Ação:   separação do </a:t>
            </a:r>
            <a:r>
              <a:rPr lang="de-CH" sz="2000" smtClean="0">
                <a:solidFill>
                  <a:srgbClr val="006600"/>
                </a:solidFill>
                <a:latin typeface="Tahoma" pitchFamily="34" charset="0"/>
                <a:cs typeface="Tahoma" pitchFamily="34" charset="0"/>
              </a:rPr>
              <a:t>contato com tempo mínimo de arco </a:t>
            </a:r>
            <a:br>
              <a:rPr lang="de-CH" sz="2000" smtClean="0">
                <a:solidFill>
                  <a:srgbClr val="006600"/>
                </a:solidFill>
                <a:latin typeface="Tahoma" pitchFamily="34" charset="0"/>
                <a:cs typeface="Tahoma" pitchFamily="34" charset="0"/>
              </a:rPr>
            </a:br>
            <a:r>
              <a:rPr lang="de-CH" sz="2000" smtClean="0">
                <a:solidFill>
                  <a:srgbClr val="006600"/>
                </a:solidFill>
                <a:latin typeface="Tahoma" pitchFamily="34" charset="0"/>
                <a:cs typeface="Tahoma" pitchFamily="34" charset="0"/>
              </a:rPr>
              <a:t>               + margem de segurança (&gt;1ms)</a:t>
            </a:r>
            <a:endParaRPr lang="de-DE" sz="2000" smtClean="0">
              <a:solidFill>
                <a:srgbClr val="006600"/>
              </a:solidFill>
              <a:latin typeface="Tahoma" pitchFamily="34" charset="0"/>
              <a:cs typeface="Tahoma" pitchFamily="34" charset="0"/>
            </a:endParaRPr>
          </a:p>
        </p:txBody>
      </p:sp>
      <p:sp>
        <p:nvSpPr>
          <p:cNvPr id="10243" name="Line 6"/>
          <p:cNvSpPr>
            <a:spLocks noChangeShapeType="1"/>
          </p:cNvSpPr>
          <p:nvPr/>
        </p:nvSpPr>
        <p:spPr bwMode="auto">
          <a:xfrm>
            <a:off x="1493838" y="3622675"/>
            <a:ext cx="6224587" cy="9525"/>
          </a:xfrm>
          <a:prstGeom prst="line">
            <a:avLst/>
          </a:prstGeom>
          <a:noFill/>
          <a:ln w="19050">
            <a:solidFill>
              <a:schemeClr val="tx1"/>
            </a:solidFill>
            <a:round/>
            <a:headEnd/>
            <a:tailEnd type="triangle" w="med" len="lg"/>
          </a:ln>
        </p:spPr>
        <p:txBody>
          <a:bodyPr/>
          <a:lstStyle/>
          <a:p>
            <a:endParaRPr lang="pt-BR"/>
          </a:p>
        </p:txBody>
      </p:sp>
      <p:sp>
        <p:nvSpPr>
          <p:cNvPr id="10244" name="Line 7"/>
          <p:cNvSpPr>
            <a:spLocks noChangeShapeType="1"/>
          </p:cNvSpPr>
          <p:nvPr/>
        </p:nvSpPr>
        <p:spPr bwMode="auto">
          <a:xfrm flipV="1">
            <a:off x="1662113" y="2398713"/>
            <a:ext cx="1587" cy="2292350"/>
          </a:xfrm>
          <a:prstGeom prst="line">
            <a:avLst/>
          </a:prstGeom>
          <a:noFill/>
          <a:ln w="19050">
            <a:solidFill>
              <a:schemeClr val="tx1"/>
            </a:solidFill>
            <a:round/>
            <a:headEnd/>
            <a:tailEnd type="triangle" w="med" len="lg"/>
          </a:ln>
        </p:spPr>
        <p:txBody>
          <a:bodyPr/>
          <a:lstStyle/>
          <a:p>
            <a:endParaRPr lang="pt-BR"/>
          </a:p>
        </p:txBody>
      </p:sp>
      <p:sp>
        <p:nvSpPr>
          <p:cNvPr id="10245" name="Line 8"/>
          <p:cNvSpPr>
            <a:spLocks noChangeShapeType="1"/>
          </p:cNvSpPr>
          <p:nvPr/>
        </p:nvSpPr>
        <p:spPr bwMode="auto">
          <a:xfrm rot="5400000">
            <a:off x="3136107" y="3625056"/>
            <a:ext cx="127000" cy="1587"/>
          </a:xfrm>
          <a:prstGeom prst="line">
            <a:avLst/>
          </a:prstGeom>
          <a:noFill/>
          <a:ln w="28575">
            <a:solidFill>
              <a:schemeClr val="tx1"/>
            </a:solidFill>
            <a:round/>
            <a:headEnd/>
            <a:tailEnd/>
          </a:ln>
        </p:spPr>
        <p:txBody>
          <a:bodyPr/>
          <a:lstStyle/>
          <a:p>
            <a:endParaRPr lang="pt-BR"/>
          </a:p>
        </p:txBody>
      </p:sp>
      <p:sp>
        <p:nvSpPr>
          <p:cNvPr id="10246" name="Text Box 9"/>
          <p:cNvSpPr txBox="1">
            <a:spLocks noChangeArrowheads="1"/>
          </p:cNvSpPr>
          <p:nvPr/>
        </p:nvSpPr>
        <p:spPr bwMode="auto">
          <a:xfrm>
            <a:off x="2951163" y="3611563"/>
            <a:ext cx="361950" cy="366712"/>
          </a:xfrm>
          <a:prstGeom prst="rect">
            <a:avLst/>
          </a:prstGeom>
          <a:noFill/>
          <a:ln w="9525">
            <a:noFill/>
            <a:miter lim="800000"/>
            <a:headEnd/>
            <a:tailEnd/>
          </a:ln>
        </p:spPr>
        <p:txBody>
          <a:bodyPr wrap="none">
            <a:spAutoFit/>
          </a:bodyPr>
          <a:lstStyle/>
          <a:p>
            <a:r>
              <a:rPr lang="de-CH" sz="1800" b="1">
                <a:latin typeface="ETH Light"/>
              </a:rPr>
              <a:t>t</a:t>
            </a:r>
            <a:r>
              <a:rPr lang="de-CH" sz="1800" b="1" baseline="-18000">
                <a:latin typeface="ETH Light"/>
              </a:rPr>
              <a:t>0</a:t>
            </a:r>
          </a:p>
        </p:txBody>
      </p:sp>
      <p:sp>
        <p:nvSpPr>
          <p:cNvPr id="10247" name="Text Box 10"/>
          <p:cNvSpPr txBox="1">
            <a:spLocks noChangeArrowheads="1"/>
          </p:cNvSpPr>
          <p:nvPr/>
        </p:nvSpPr>
        <p:spPr bwMode="auto">
          <a:xfrm>
            <a:off x="1698625" y="4094163"/>
            <a:ext cx="666750" cy="369887"/>
          </a:xfrm>
          <a:prstGeom prst="rect">
            <a:avLst/>
          </a:prstGeom>
          <a:noFill/>
          <a:ln w="9525">
            <a:noFill/>
            <a:miter lim="800000"/>
            <a:headEnd/>
            <a:tailEnd/>
          </a:ln>
        </p:spPr>
        <p:txBody>
          <a:bodyPr wrap="none">
            <a:spAutoFit/>
          </a:bodyPr>
          <a:lstStyle/>
          <a:p>
            <a:r>
              <a:rPr lang="de-CH" sz="1800" b="1">
                <a:solidFill>
                  <a:schemeClr val="accent2"/>
                </a:solidFill>
                <a:latin typeface="ETH Light"/>
              </a:rPr>
              <a:t>u</a:t>
            </a:r>
            <a:r>
              <a:rPr lang="de-CH" sz="1800" b="1" baseline="-18000">
                <a:solidFill>
                  <a:schemeClr val="accent2"/>
                </a:solidFill>
                <a:latin typeface="ETH Light"/>
              </a:rPr>
              <a:t>N</a:t>
            </a:r>
            <a:r>
              <a:rPr lang="de-CH" sz="1800" b="1">
                <a:solidFill>
                  <a:schemeClr val="accent2"/>
                </a:solidFill>
                <a:latin typeface="ETH Light"/>
              </a:rPr>
              <a:t>(t)</a:t>
            </a:r>
          </a:p>
        </p:txBody>
      </p:sp>
      <p:grpSp>
        <p:nvGrpSpPr>
          <p:cNvPr id="10248" name="Group 11"/>
          <p:cNvGrpSpPr>
            <a:grpSpLocks/>
          </p:cNvGrpSpPr>
          <p:nvPr/>
        </p:nvGrpSpPr>
        <p:grpSpPr bwMode="auto">
          <a:xfrm flipV="1">
            <a:off x="1655763" y="2944813"/>
            <a:ext cx="5726112" cy="1371600"/>
            <a:chOff x="328" y="2630"/>
            <a:chExt cx="3607" cy="864"/>
          </a:xfrm>
        </p:grpSpPr>
        <p:sp>
          <p:nvSpPr>
            <p:cNvPr id="10275" name="Freeform 12"/>
            <p:cNvSpPr>
              <a:spLocks/>
            </p:cNvSpPr>
            <p:nvPr/>
          </p:nvSpPr>
          <p:spPr bwMode="gray">
            <a:xfrm flipV="1">
              <a:off x="1520" y="3062"/>
              <a:ext cx="1207" cy="432"/>
            </a:xfrm>
            <a:custGeom>
              <a:avLst/>
              <a:gdLst>
                <a:gd name="T0" fmla="*/ 0 w 600"/>
                <a:gd name="T1" fmla="*/ 432 h 432"/>
                <a:gd name="T2" fmla="*/ 1165 w 600"/>
                <a:gd name="T3" fmla="*/ 0 h 432"/>
                <a:gd name="T4" fmla="*/ 2428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sp>
          <p:nvSpPr>
            <p:cNvPr id="10276" name="Freeform 13"/>
            <p:cNvSpPr>
              <a:spLocks/>
            </p:cNvSpPr>
            <p:nvPr/>
          </p:nvSpPr>
          <p:spPr bwMode="gray">
            <a:xfrm rot="10800000" flipV="1">
              <a:off x="328" y="2630"/>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sp>
          <p:nvSpPr>
            <p:cNvPr id="10277" name="Freeform 14"/>
            <p:cNvSpPr>
              <a:spLocks/>
            </p:cNvSpPr>
            <p:nvPr/>
          </p:nvSpPr>
          <p:spPr bwMode="gray">
            <a:xfrm rot="10800000" flipV="1">
              <a:off x="2727" y="2630"/>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chemeClr val="accent2"/>
              </a:solidFill>
              <a:round/>
              <a:headEnd type="none" w="med" len="med"/>
              <a:tailEnd type="none" w="med" len="med"/>
            </a:ln>
          </p:spPr>
          <p:txBody>
            <a:bodyPr/>
            <a:lstStyle/>
            <a:p>
              <a:endParaRPr lang="pt-BR"/>
            </a:p>
          </p:txBody>
        </p:sp>
      </p:grpSp>
      <p:sp>
        <p:nvSpPr>
          <p:cNvPr id="10249" name="Freeform 15"/>
          <p:cNvSpPr>
            <a:spLocks/>
          </p:cNvSpPr>
          <p:nvPr/>
        </p:nvSpPr>
        <p:spPr bwMode="gray">
          <a:xfrm flipV="1">
            <a:off x="3681413" y="3617913"/>
            <a:ext cx="758825" cy="320675"/>
          </a:xfrm>
          <a:custGeom>
            <a:avLst/>
            <a:gdLst>
              <a:gd name="T0" fmla="*/ 1204634777 w 478"/>
              <a:gd name="T1" fmla="*/ 509071607 h 202"/>
              <a:gd name="T2" fmla="*/ 0 w 478"/>
              <a:gd name="T3" fmla="*/ 0 h 202"/>
              <a:gd name="T4" fmla="*/ 0 60000 65536"/>
              <a:gd name="T5" fmla="*/ 0 60000 65536"/>
              <a:gd name="T6" fmla="*/ 0 w 478"/>
              <a:gd name="T7" fmla="*/ 0 h 202"/>
              <a:gd name="T8" fmla="*/ 478 w 478"/>
              <a:gd name="T9" fmla="*/ 202 h 202"/>
            </a:gdLst>
            <a:ahLst/>
            <a:cxnLst>
              <a:cxn ang="T4">
                <a:pos x="T0" y="T1"/>
              </a:cxn>
              <a:cxn ang="T5">
                <a:pos x="T2" y="T3"/>
              </a:cxn>
            </a:cxnLst>
            <a:rect l="T6" t="T7" r="T8" b="T9"/>
            <a:pathLst>
              <a:path w="478" h="202">
                <a:moveTo>
                  <a:pt x="478" y="202"/>
                </a:moveTo>
                <a:cubicBezTo>
                  <a:pt x="336" y="134"/>
                  <a:pt x="140" y="32"/>
                  <a:pt x="0" y="0"/>
                </a:cubicBezTo>
              </a:path>
            </a:pathLst>
          </a:custGeom>
          <a:noFill/>
          <a:ln w="28575" cmpd="sng">
            <a:solidFill>
              <a:srgbClr val="FF0000"/>
            </a:solidFill>
            <a:round/>
            <a:headEnd type="none" w="med" len="med"/>
            <a:tailEnd type="none" w="med" len="med"/>
          </a:ln>
        </p:spPr>
        <p:txBody>
          <a:bodyPr/>
          <a:lstStyle/>
          <a:p>
            <a:endParaRPr lang="pt-BR"/>
          </a:p>
        </p:txBody>
      </p:sp>
      <p:sp>
        <p:nvSpPr>
          <p:cNvPr id="10250" name="Line 16"/>
          <p:cNvSpPr>
            <a:spLocks noChangeShapeType="1"/>
          </p:cNvSpPr>
          <p:nvPr/>
        </p:nvSpPr>
        <p:spPr bwMode="auto">
          <a:xfrm flipV="1">
            <a:off x="4427538" y="3616325"/>
            <a:ext cx="2981325" cy="1588"/>
          </a:xfrm>
          <a:prstGeom prst="line">
            <a:avLst/>
          </a:prstGeom>
          <a:noFill/>
          <a:ln w="28575">
            <a:solidFill>
              <a:srgbClr val="FF0000"/>
            </a:solidFill>
            <a:round/>
            <a:headEnd/>
            <a:tailEnd/>
          </a:ln>
        </p:spPr>
        <p:txBody>
          <a:bodyPr/>
          <a:lstStyle/>
          <a:p>
            <a:endParaRPr lang="pt-BR"/>
          </a:p>
        </p:txBody>
      </p:sp>
      <p:sp>
        <p:nvSpPr>
          <p:cNvPr id="10251" name="Line 17"/>
          <p:cNvSpPr>
            <a:spLocks noChangeShapeType="1"/>
          </p:cNvSpPr>
          <p:nvPr/>
        </p:nvSpPr>
        <p:spPr bwMode="auto">
          <a:xfrm>
            <a:off x="1658938" y="3608388"/>
            <a:ext cx="1549400" cy="3175"/>
          </a:xfrm>
          <a:prstGeom prst="line">
            <a:avLst/>
          </a:prstGeom>
          <a:noFill/>
          <a:ln w="28575">
            <a:solidFill>
              <a:srgbClr val="008000"/>
            </a:solidFill>
            <a:round/>
            <a:headEnd/>
            <a:tailEnd/>
          </a:ln>
        </p:spPr>
        <p:txBody>
          <a:bodyPr/>
          <a:lstStyle/>
          <a:p>
            <a:endParaRPr lang="pt-BR"/>
          </a:p>
        </p:txBody>
      </p:sp>
      <p:sp>
        <p:nvSpPr>
          <p:cNvPr id="10252" name="Freeform 18"/>
          <p:cNvSpPr>
            <a:spLocks/>
          </p:cNvSpPr>
          <p:nvPr/>
        </p:nvSpPr>
        <p:spPr bwMode="auto">
          <a:xfrm flipV="1">
            <a:off x="3197225" y="3617913"/>
            <a:ext cx="1217613" cy="184150"/>
          </a:xfrm>
          <a:custGeom>
            <a:avLst/>
            <a:gdLst>
              <a:gd name="T0" fmla="*/ 0 w 456"/>
              <a:gd name="T1" fmla="*/ 269238538 h 115"/>
              <a:gd name="T2" fmla="*/ 114079134 w 456"/>
              <a:gd name="T3" fmla="*/ 112823121 h 115"/>
              <a:gd name="T4" fmla="*/ 520489532 w 456"/>
              <a:gd name="T5" fmla="*/ 82054041 h 115"/>
              <a:gd name="T6" fmla="*/ 1012458623 w 456"/>
              <a:gd name="T7" fmla="*/ 89746705 h 115"/>
              <a:gd name="T8" fmla="*/ 1397477898 w 456"/>
              <a:gd name="T9" fmla="*/ 74361377 h 115"/>
              <a:gd name="T10" fmla="*/ 1825276832 w 456"/>
              <a:gd name="T11" fmla="*/ 43590708 h 115"/>
              <a:gd name="T12" fmla="*/ 2124737454 w 456"/>
              <a:gd name="T13" fmla="*/ 43590708 h 115"/>
              <a:gd name="T14" fmla="*/ 2147483647 w 456"/>
              <a:gd name="T15" fmla="*/ 38463333 h 115"/>
              <a:gd name="T16" fmla="*/ 2147483647 w 456"/>
              <a:gd name="T17" fmla="*/ 0 h 115"/>
              <a:gd name="T18" fmla="*/ 2147483647 w 456"/>
              <a:gd name="T19" fmla="*/ 0 h 115"/>
              <a:gd name="T20" fmla="*/ 2147483647 w 456"/>
              <a:gd name="T21" fmla="*/ 97439369 h 115"/>
              <a:gd name="T22" fmla="*/ 2147483647 w 456"/>
              <a:gd name="T23" fmla="*/ 294880217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56"/>
              <a:gd name="T37" fmla="*/ 0 h 115"/>
              <a:gd name="T38" fmla="*/ 456 w 456"/>
              <a:gd name="T39" fmla="*/ 115 h 1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56" h="115">
                <a:moveTo>
                  <a:pt x="0" y="105"/>
                </a:moveTo>
                <a:lnTo>
                  <a:pt x="16" y="44"/>
                </a:lnTo>
                <a:lnTo>
                  <a:pt x="73" y="32"/>
                </a:lnTo>
                <a:lnTo>
                  <a:pt x="142" y="35"/>
                </a:lnTo>
                <a:lnTo>
                  <a:pt x="196" y="29"/>
                </a:lnTo>
                <a:lnTo>
                  <a:pt x="256" y="17"/>
                </a:lnTo>
                <a:lnTo>
                  <a:pt x="298" y="17"/>
                </a:lnTo>
                <a:lnTo>
                  <a:pt x="352" y="15"/>
                </a:lnTo>
                <a:lnTo>
                  <a:pt x="406" y="0"/>
                </a:lnTo>
                <a:lnTo>
                  <a:pt x="427" y="0"/>
                </a:lnTo>
                <a:lnTo>
                  <a:pt x="442" y="38"/>
                </a:lnTo>
                <a:lnTo>
                  <a:pt x="456" y="115"/>
                </a:lnTo>
              </a:path>
            </a:pathLst>
          </a:custGeom>
          <a:noFill/>
          <a:ln w="28575" cmpd="sng">
            <a:solidFill>
              <a:srgbClr val="008000"/>
            </a:solidFill>
            <a:round/>
            <a:headEnd type="none" w="med" len="med"/>
            <a:tailEnd type="none" w="med" len="med"/>
          </a:ln>
        </p:spPr>
        <p:txBody>
          <a:bodyPr/>
          <a:lstStyle/>
          <a:p>
            <a:endParaRPr lang="pt-BR"/>
          </a:p>
        </p:txBody>
      </p:sp>
      <p:sp>
        <p:nvSpPr>
          <p:cNvPr id="10253" name="Text Box 19"/>
          <p:cNvSpPr txBox="1">
            <a:spLocks noChangeArrowheads="1"/>
          </p:cNvSpPr>
          <p:nvPr/>
        </p:nvSpPr>
        <p:spPr bwMode="auto">
          <a:xfrm>
            <a:off x="1914525" y="3001963"/>
            <a:ext cx="479425" cy="369887"/>
          </a:xfrm>
          <a:prstGeom prst="rect">
            <a:avLst/>
          </a:prstGeom>
          <a:noFill/>
          <a:ln w="9525">
            <a:noFill/>
            <a:miter lim="800000"/>
            <a:headEnd/>
            <a:tailEnd/>
          </a:ln>
        </p:spPr>
        <p:txBody>
          <a:bodyPr wrap="none">
            <a:spAutoFit/>
          </a:bodyPr>
          <a:lstStyle/>
          <a:p>
            <a:r>
              <a:rPr lang="de-CH" sz="1800" b="1">
                <a:solidFill>
                  <a:srgbClr val="FF0000"/>
                </a:solidFill>
                <a:latin typeface="ETH Light"/>
              </a:rPr>
              <a:t>i(t)</a:t>
            </a:r>
          </a:p>
        </p:txBody>
      </p:sp>
      <p:grpSp>
        <p:nvGrpSpPr>
          <p:cNvPr id="10254" name="Group 20"/>
          <p:cNvGrpSpPr>
            <a:grpSpLocks/>
          </p:cNvGrpSpPr>
          <p:nvPr/>
        </p:nvGrpSpPr>
        <p:grpSpPr bwMode="auto">
          <a:xfrm flipV="1">
            <a:off x="4414838" y="2522538"/>
            <a:ext cx="2967037" cy="1797050"/>
            <a:chOff x="2066" y="2628"/>
            <a:chExt cx="1869" cy="1132"/>
          </a:xfrm>
        </p:grpSpPr>
        <p:sp>
          <p:nvSpPr>
            <p:cNvPr id="10272" name="Freeform 21"/>
            <p:cNvSpPr>
              <a:spLocks/>
            </p:cNvSpPr>
            <p:nvPr/>
          </p:nvSpPr>
          <p:spPr bwMode="gray">
            <a:xfrm>
              <a:off x="2100" y="3060"/>
              <a:ext cx="624" cy="700"/>
            </a:xfrm>
            <a:custGeom>
              <a:avLst/>
              <a:gdLst>
                <a:gd name="T0" fmla="*/ 0 w 624"/>
                <a:gd name="T1" fmla="*/ 434 h 700"/>
                <a:gd name="T2" fmla="*/ 52 w 624"/>
                <a:gd name="T3" fmla="*/ 434 h 700"/>
                <a:gd name="T4" fmla="*/ 98 w 624"/>
                <a:gd name="T5" fmla="*/ 410 h 700"/>
                <a:gd name="T6" fmla="*/ 140 w 624"/>
                <a:gd name="T7" fmla="*/ 392 h 700"/>
                <a:gd name="T8" fmla="*/ 176 w 624"/>
                <a:gd name="T9" fmla="*/ 374 h 700"/>
                <a:gd name="T10" fmla="*/ 216 w 624"/>
                <a:gd name="T11" fmla="*/ 342 h 700"/>
                <a:gd name="T12" fmla="*/ 256 w 624"/>
                <a:gd name="T13" fmla="*/ 318 h 700"/>
                <a:gd name="T14" fmla="*/ 624 w 624"/>
                <a:gd name="T15" fmla="*/ 0 h 700"/>
                <a:gd name="T16" fmla="*/ 0 60000 65536"/>
                <a:gd name="T17" fmla="*/ 0 60000 65536"/>
                <a:gd name="T18" fmla="*/ 0 60000 65536"/>
                <a:gd name="T19" fmla="*/ 0 60000 65536"/>
                <a:gd name="T20" fmla="*/ 0 60000 65536"/>
                <a:gd name="T21" fmla="*/ 0 60000 65536"/>
                <a:gd name="T22" fmla="*/ 0 60000 65536"/>
                <a:gd name="T23" fmla="*/ 0 60000 65536"/>
                <a:gd name="T24" fmla="*/ 0 w 624"/>
                <a:gd name="T25" fmla="*/ 0 h 700"/>
                <a:gd name="T26" fmla="*/ 624 w 624"/>
                <a:gd name="T27" fmla="*/ 700 h 7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4" h="700">
                  <a:moveTo>
                    <a:pt x="0" y="434"/>
                  </a:moveTo>
                  <a:cubicBezTo>
                    <a:pt x="10" y="700"/>
                    <a:pt x="56" y="682"/>
                    <a:pt x="52" y="434"/>
                  </a:cubicBezTo>
                  <a:cubicBezTo>
                    <a:pt x="48" y="186"/>
                    <a:pt x="90" y="266"/>
                    <a:pt x="98" y="410"/>
                  </a:cubicBezTo>
                  <a:cubicBezTo>
                    <a:pt x="96" y="562"/>
                    <a:pt x="140" y="502"/>
                    <a:pt x="140" y="392"/>
                  </a:cubicBezTo>
                  <a:cubicBezTo>
                    <a:pt x="136" y="290"/>
                    <a:pt x="172" y="296"/>
                    <a:pt x="176" y="374"/>
                  </a:cubicBezTo>
                  <a:cubicBezTo>
                    <a:pt x="178" y="468"/>
                    <a:pt x="218" y="384"/>
                    <a:pt x="216" y="342"/>
                  </a:cubicBezTo>
                  <a:cubicBezTo>
                    <a:pt x="210" y="310"/>
                    <a:pt x="244" y="314"/>
                    <a:pt x="256" y="318"/>
                  </a:cubicBezTo>
                  <a:cubicBezTo>
                    <a:pt x="298" y="302"/>
                    <a:pt x="547" y="67"/>
                    <a:pt x="624" y="0"/>
                  </a:cubicBezTo>
                </a:path>
              </a:pathLst>
            </a:custGeom>
            <a:noFill/>
            <a:ln w="28575" cmpd="sng">
              <a:solidFill>
                <a:srgbClr val="008000"/>
              </a:solidFill>
              <a:round/>
              <a:headEnd type="none" w="med" len="med"/>
              <a:tailEnd type="none" w="med" len="med"/>
            </a:ln>
          </p:spPr>
          <p:txBody>
            <a:bodyPr/>
            <a:lstStyle/>
            <a:p>
              <a:endParaRPr lang="pt-BR"/>
            </a:p>
          </p:txBody>
        </p:sp>
        <p:sp>
          <p:nvSpPr>
            <p:cNvPr id="10273" name="Freeform 22"/>
            <p:cNvSpPr>
              <a:spLocks/>
            </p:cNvSpPr>
            <p:nvPr/>
          </p:nvSpPr>
          <p:spPr bwMode="gray">
            <a:xfrm rot="10800000" flipV="1">
              <a:off x="2727" y="2628"/>
              <a:ext cx="1208" cy="432"/>
            </a:xfrm>
            <a:custGeom>
              <a:avLst/>
              <a:gdLst>
                <a:gd name="T0" fmla="*/ 0 w 600"/>
                <a:gd name="T1" fmla="*/ 432 h 432"/>
                <a:gd name="T2" fmla="*/ 1168 w 600"/>
                <a:gd name="T3" fmla="*/ 0 h 432"/>
                <a:gd name="T4" fmla="*/ 2432 w 600"/>
                <a:gd name="T5" fmla="*/ 432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rgbClr val="008000"/>
              </a:solidFill>
              <a:round/>
              <a:headEnd type="none" w="med" len="med"/>
              <a:tailEnd type="none" w="med" len="med"/>
            </a:ln>
          </p:spPr>
          <p:txBody>
            <a:bodyPr/>
            <a:lstStyle/>
            <a:p>
              <a:endParaRPr lang="pt-BR"/>
            </a:p>
          </p:txBody>
        </p:sp>
        <p:sp>
          <p:nvSpPr>
            <p:cNvPr id="10274" name="Line 23"/>
            <p:cNvSpPr>
              <a:spLocks noChangeShapeType="1"/>
            </p:cNvSpPr>
            <p:nvPr/>
          </p:nvSpPr>
          <p:spPr bwMode="auto">
            <a:xfrm>
              <a:off x="2066" y="3054"/>
              <a:ext cx="34" cy="440"/>
            </a:xfrm>
            <a:prstGeom prst="line">
              <a:avLst/>
            </a:prstGeom>
            <a:noFill/>
            <a:ln w="28575">
              <a:solidFill>
                <a:srgbClr val="008000"/>
              </a:solidFill>
              <a:round/>
              <a:headEnd/>
              <a:tailEnd/>
            </a:ln>
          </p:spPr>
          <p:txBody>
            <a:bodyPr/>
            <a:lstStyle/>
            <a:p>
              <a:endParaRPr lang="pt-BR"/>
            </a:p>
          </p:txBody>
        </p:sp>
      </p:grpSp>
      <p:sp>
        <p:nvSpPr>
          <p:cNvPr id="10255" name="Rectangle 24"/>
          <p:cNvSpPr>
            <a:spLocks noChangeArrowheads="1"/>
          </p:cNvSpPr>
          <p:nvPr/>
        </p:nvSpPr>
        <p:spPr bwMode="auto">
          <a:xfrm>
            <a:off x="1020763" y="3101975"/>
            <a:ext cx="388937" cy="641350"/>
          </a:xfrm>
          <a:prstGeom prst="rect">
            <a:avLst/>
          </a:prstGeom>
          <a:solidFill>
            <a:schemeClr val="bg1"/>
          </a:solidFill>
          <a:ln w="9525">
            <a:noFill/>
            <a:miter lim="800000"/>
            <a:headEnd/>
            <a:tailEnd/>
          </a:ln>
        </p:spPr>
        <p:txBody>
          <a:bodyPr wrap="none" anchor="ctr"/>
          <a:lstStyle/>
          <a:p>
            <a:endParaRPr lang="pt-BR"/>
          </a:p>
        </p:txBody>
      </p:sp>
      <p:sp>
        <p:nvSpPr>
          <p:cNvPr id="10256" name="Freeform 26"/>
          <p:cNvSpPr>
            <a:spLocks/>
          </p:cNvSpPr>
          <p:nvPr/>
        </p:nvSpPr>
        <p:spPr bwMode="auto">
          <a:xfrm>
            <a:off x="4410075" y="1822450"/>
            <a:ext cx="2519363" cy="1800225"/>
          </a:xfrm>
          <a:custGeom>
            <a:avLst/>
            <a:gdLst>
              <a:gd name="T0" fmla="*/ 0 w 1587"/>
              <a:gd name="T1" fmla="*/ 2147483647 h 1134"/>
              <a:gd name="T2" fmla="*/ 57964406 w 1587"/>
              <a:gd name="T3" fmla="*/ 1887596218 h 1134"/>
              <a:gd name="T4" fmla="*/ 113407862 w 1587"/>
              <a:gd name="T5" fmla="*/ 1315521393 h 1134"/>
              <a:gd name="T6" fmla="*/ 229335087 w 1587"/>
              <a:gd name="T7" fmla="*/ 972780291 h 1134"/>
              <a:gd name="T8" fmla="*/ 572076398 w 1587"/>
              <a:gd name="T9" fmla="*/ 685482403 h 1134"/>
              <a:gd name="T10" fmla="*/ 1713706857 w 1587"/>
              <a:gd name="T11" fmla="*/ 342741202 h 1134"/>
              <a:gd name="T12" fmla="*/ 2147483647 w 1587"/>
              <a:gd name="T13" fmla="*/ 115927187 h 1134"/>
              <a:gd name="T14" fmla="*/ 2147483647 w 1587"/>
              <a:gd name="T15" fmla="*/ 0 h 1134"/>
              <a:gd name="T16" fmla="*/ 0 60000 65536"/>
              <a:gd name="T17" fmla="*/ 0 60000 65536"/>
              <a:gd name="T18" fmla="*/ 0 60000 65536"/>
              <a:gd name="T19" fmla="*/ 0 60000 65536"/>
              <a:gd name="T20" fmla="*/ 0 60000 65536"/>
              <a:gd name="T21" fmla="*/ 0 60000 65536"/>
              <a:gd name="T22" fmla="*/ 0 60000 65536"/>
              <a:gd name="T23" fmla="*/ 0 60000 65536"/>
              <a:gd name="T24" fmla="*/ 0 w 1587"/>
              <a:gd name="T25" fmla="*/ 0 h 1134"/>
              <a:gd name="T26" fmla="*/ 1587 w 1587"/>
              <a:gd name="T27" fmla="*/ 1134 h 113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7" h="1134">
                <a:moveTo>
                  <a:pt x="0" y="1134"/>
                </a:moveTo>
                <a:cubicBezTo>
                  <a:pt x="8" y="992"/>
                  <a:pt x="16" y="851"/>
                  <a:pt x="23" y="749"/>
                </a:cubicBezTo>
                <a:cubicBezTo>
                  <a:pt x="30" y="647"/>
                  <a:pt x="34" y="582"/>
                  <a:pt x="45" y="522"/>
                </a:cubicBezTo>
                <a:cubicBezTo>
                  <a:pt x="56" y="462"/>
                  <a:pt x="61" y="428"/>
                  <a:pt x="91" y="386"/>
                </a:cubicBezTo>
                <a:cubicBezTo>
                  <a:pt x="121" y="344"/>
                  <a:pt x="129" y="314"/>
                  <a:pt x="227" y="272"/>
                </a:cubicBezTo>
                <a:cubicBezTo>
                  <a:pt x="325" y="230"/>
                  <a:pt x="518" y="174"/>
                  <a:pt x="680" y="136"/>
                </a:cubicBezTo>
                <a:cubicBezTo>
                  <a:pt x="842" y="98"/>
                  <a:pt x="1051" y="69"/>
                  <a:pt x="1202" y="46"/>
                </a:cubicBezTo>
                <a:cubicBezTo>
                  <a:pt x="1353" y="23"/>
                  <a:pt x="1470" y="11"/>
                  <a:pt x="1587" y="0"/>
                </a:cubicBezTo>
              </a:path>
            </a:pathLst>
          </a:custGeom>
          <a:noFill/>
          <a:ln w="25400" cap="flat" cmpd="sng">
            <a:solidFill>
              <a:schemeClr val="tx1"/>
            </a:solidFill>
            <a:prstDash val="sysDot"/>
            <a:round/>
            <a:headEnd/>
            <a:tailEnd/>
          </a:ln>
        </p:spPr>
        <p:txBody>
          <a:bodyPr/>
          <a:lstStyle/>
          <a:p>
            <a:endParaRPr lang="pt-BR"/>
          </a:p>
        </p:txBody>
      </p:sp>
      <p:grpSp>
        <p:nvGrpSpPr>
          <p:cNvPr id="10257" name="Group 27"/>
          <p:cNvGrpSpPr>
            <a:grpSpLocks/>
          </p:cNvGrpSpPr>
          <p:nvPr/>
        </p:nvGrpSpPr>
        <p:grpSpPr bwMode="auto">
          <a:xfrm>
            <a:off x="5526088" y="2074863"/>
            <a:ext cx="3086100" cy="349250"/>
            <a:chOff x="3379" y="2092"/>
            <a:chExt cx="1944" cy="220"/>
          </a:xfrm>
        </p:grpSpPr>
        <p:sp>
          <p:nvSpPr>
            <p:cNvPr id="10270" name="Text Box 28"/>
            <p:cNvSpPr txBox="1">
              <a:spLocks noChangeArrowheads="1"/>
            </p:cNvSpPr>
            <p:nvPr/>
          </p:nvSpPr>
          <p:spPr bwMode="auto">
            <a:xfrm>
              <a:off x="3379" y="2099"/>
              <a:ext cx="1944" cy="213"/>
            </a:xfrm>
            <a:prstGeom prst="rect">
              <a:avLst/>
            </a:prstGeom>
            <a:noFill/>
            <a:ln w="25400">
              <a:noFill/>
              <a:miter lim="800000"/>
              <a:headEnd/>
              <a:tailEnd/>
            </a:ln>
          </p:spPr>
          <p:txBody>
            <a:bodyPr wrap="none">
              <a:spAutoFit/>
            </a:bodyPr>
            <a:lstStyle/>
            <a:p>
              <a:r>
                <a:rPr lang="de-CH" sz="1600" b="1">
                  <a:latin typeface="Tahoma" pitchFamily="34" charset="0"/>
                  <a:cs typeface="Tahoma" pitchFamily="34" charset="0"/>
                </a:rPr>
                <a:t>Tensão de restabelecimento</a:t>
              </a:r>
              <a:endParaRPr lang="de-DE" sz="1600" b="1">
                <a:latin typeface="Tahoma" pitchFamily="34" charset="0"/>
                <a:cs typeface="Tahoma" pitchFamily="34" charset="0"/>
              </a:endParaRPr>
            </a:p>
          </p:txBody>
        </p:sp>
        <p:sp>
          <p:nvSpPr>
            <p:cNvPr id="10271" name="Line 29"/>
            <p:cNvSpPr>
              <a:spLocks noChangeShapeType="1"/>
            </p:cNvSpPr>
            <p:nvPr/>
          </p:nvSpPr>
          <p:spPr bwMode="auto">
            <a:xfrm flipH="1" flipV="1">
              <a:off x="3402" y="2092"/>
              <a:ext cx="45" cy="68"/>
            </a:xfrm>
            <a:prstGeom prst="line">
              <a:avLst/>
            </a:prstGeom>
            <a:noFill/>
            <a:ln w="6350">
              <a:solidFill>
                <a:schemeClr val="tx1"/>
              </a:solidFill>
              <a:round/>
              <a:headEnd/>
              <a:tailEnd/>
            </a:ln>
          </p:spPr>
          <p:txBody>
            <a:bodyPr/>
            <a:lstStyle/>
            <a:p>
              <a:endParaRPr lang="pt-BR"/>
            </a:p>
          </p:txBody>
        </p:sp>
      </p:grpSp>
      <p:sp>
        <p:nvSpPr>
          <p:cNvPr id="10258" name="Text Box 30"/>
          <p:cNvSpPr txBox="1">
            <a:spLocks noChangeArrowheads="1"/>
          </p:cNvSpPr>
          <p:nvPr/>
        </p:nvSpPr>
        <p:spPr bwMode="auto">
          <a:xfrm>
            <a:off x="5202238" y="2841625"/>
            <a:ext cx="3741737" cy="338138"/>
          </a:xfrm>
          <a:prstGeom prst="rect">
            <a:avLst/>
          </a:prstGeom>
          <a:noFill/>
          <a:ln w="25400">
            <a:noFill/>
            <a:miter lim="800000"/>
            <a:headEnd/>
            <a:tailEnd/>
          </a:ln>
        </p:spPr>
        <p:txBody>
          <a:bodyPr wrap="none">
            <a:spAutoFit/>
          </a:bodyPr>
          <a:lstStyle/>
          <a:p>
            <a:r>
              <a:rPr lang="de-CH" sz="1600" b="1">
                <a:solidFill>
                  <a:srgbClr val="008000"/>
                </a:solidFill>
                <a:latin typeface="Tahoma" pitchFamily="34" charset="0"/>
                <a:cs typeface="Tahoma" pitchFamily="34" charset="0"/>
              </a:rPr>
              <a:t>Tensão no “gap“ entre os contatos</a:t>
            </a:r>
            <a:endParaRPr lang="de-DE" sz="1600" b="1">
              <a:solidFill>
                <a:srgbClr val="008000"/>
              </a:solidFill>
              <a:latin typeface="Tahoma" pitchFamily="34" charset="0"/>
              <a:cs typeface="Tahoma" pitchFamily="34" charset="0"/>
            </a:endParaRPr>
          </a:p>
        </p:txBody>
      </p:sp>
      <p:sp>
        <p:nvSpPr>
          <p:cNvPr id="10259" name="Line 31"/>
          <p:cNvSpPr>
            <a:spLocks noChangeShapeType="1"/>
          </p:cNvSpPr>
          <p:nvPr/>
        </p:nvSpPr>
        <p:spPr bwMode="auto">
          <a:xfrm flipH="1">
            <a:off x="4949825" y="3046413"/>
            <a:ext cx="288925" cy="36512"/>
          </a:xfrm>
          <a:prstGeom prst="line">
            <a:avLst/>
          </a:prstGeom>
          <a:noFill/>
          <a:ln w="9525">
            <a:solidFill>
              <a:srgbClr val="008000"/>
            </a:solidFill>
            <a:round/>
            <a:headEnd/>
            <a:tailEnd/>
          </a:ln>
        </p:spPr>
        <p:txBody>
          <a:bodyPr/>
          <a:lstStyle/>
          <a:p>
            <a:endParaRPr lang="pt-BR"/>
          </a:p>
        </p:txBody>
      </p:sp>
      <p:sp>
        <p:nvSpPr>
          <p:cNvPr id="10260" name="Line 33"/>
          <p:cNvSpPr>
            <a:spLocks noChangeShapeType="1"/>
          </p:cNvSpPr>
          <p:nvPr/>
        </p:nvSpPr>
        <p:spPr bwMode="auto">
          <a:xfrm>
            <a:off x="3186113" y="3622675"/>
            <a:ext cx="0" cy="1260475"/>
          </a:xfrm>
          <a:prstGeom prst="line">
            <a:avLst/>
          </a:prstGeom>
          <a:noFill/>
          <a:ln w="28575">
            <a:solidFill>
              <a:schemeClr val="tx1"/>
            </a:solidFill>
            <a:prstDash val="sysDot"/>
            <a:round/>
            <a:headEnd/>
            <a:tailEnd/>
          </a:ln>
        </p:spPr>
        <p:txBody>
          <a:bodyPr/>
          <a:lstStyle/>
          <a:p>
            <a:endParaRPr lang="pt-BR"/>
          </a:p>
        </p:txBody>
      </p:sp>
      <p:sp>
        <p:nvSpPr>
          <p:cNvPr id="10261" name="Line 34"/>
          <p:cNvSpPr>
            <a:spLocks noChangeShapeType="1"/>
          </p:cNvSpPr>
          <p:nvPr/>
        </p:nvSpPr>
        <p:spPr bwMode="auto">
          <a:xfrm>
            <a:off x="4410075" y="3587750"/>
            <a:ext cx="0" cy="1260475"/>
          </a:xfrm>
          <a:prstGeom prst="line">
            <a:avLst/>
          </a:prstGeom>
          <a:noFill/>
          <a:ln w="25400">
            <a:solidFill>
              <a:schemeClr val="tx1"/>
            </a:solidFill>
            <a:prstDash val="sysDot"/>
            <a:round/>
            <a:headEnd/>
            <a:tailEnd/>
          </a:ln>
        </p:spPr>
        <p:txBody>
          <a:bodyPr/>
          <a:lstStyle/>
          <a:p>
            <a:endParaRPr lang="pt-BR"/>
          </a:p>
        </p:txBody>
      </p:sp>
      <p:sp>
        <p:nvSpPr>
          <p:cNvPr id="10262" name="Line 35"/>
          <p:cNvSpPr>
            <a:spLocks noChangeShapeType="1"/>
          </p:cNvSpPr>
          <p:nvPr/>
        </p:nvSpPr>
        <p:spPr bwMode="auto">
          <a:xfrm>
            <a:off x="3186113" y="4668838"/>
            <a:ext cx="1223962" cy="0"/>
          </a:xfrm>
          <a:prstGeom prst="line">
            <a:avLst/>
          </a:prstGeom>
          <a:noFill/>
          <a:ln w="25400" cap="rnd">
            <a:solidFill>
              <a:schemeClr val="tx1"/>
            </a:solidFill>
            <a:prstDash val="sysDot"/>
            <a:round/>
            <a:headEnd type="triangle" w="med" len="med"/>
            <a:tailEnd type="triangle" w="med" len="med"/>
          </a:ln>
        </p:spPr>
        <p:txBody>
          <a:bodyPr/>
          <a:lstStyle/>
          <a:p>
            <a:endParaRPr lang="pt-BR"/>
          </a:p>
        </p:txBody>
      </p:sp>
      <p:sp>
        <p:nvSpPr>
          <p:cNvPr id="10263" name="Text Box 36"/>
          <p:cNvSpPr txBox="1">
            <a:spLocks noChangeArrowheads="1"/>
          </p:cNvSpPr>
          <p:nvPr/>
        </p:nvSpPr>
        <p:spPr bwMode="auto">
          <a:xfrm>
            <a:off x="1817688" y="4954588"/>
            <a:ext cx="5457825" cy="400050"/>
          </a:xfrm>
          <a:prstGeom prst="rect">
            <a:avLst/>
          </a:prstGeom>
          <a:noFill/>
          <a:ln w="25400">
            <a:noFill/>
            <a:miter lim="800000"/>
            <a:headEnd/>
            <a:tailEnd/>
          </a:ln>
        </p:spPr>
        <p:txBody>
          <a:bodyPr wrap="none">
            <a:spAutoFit/>
          </a:bodyPr>
          <a:lstStyle/>
          <a:p>
            <a:r>
              <a:rPr lang="de-CH" sz="2000" b="1">
                <a:latin typeface="Tahoma" pitchFamily="34" charset="0"/>
                <a:cs typeface="Tahoma" pitchFamily="34" charset="0"/>
                <a:sym typeface="Wingdings" pitchFamily="2" charset="2"/>
              </a:rPr>
              <a:t> Tempo minimo de a</a:t>
            </a:r>
            <a:r>
              <a:rPr lang="de-CH" sz="2000" b="1">
                <a:latin typeface="Tahoma" pitchFamily="34" charset="0"/>
                <a:cs typeface="Tahoma" pitchFamily="34" charset="0"/>
              </a:rPr>
              <a:t>rco = 6ms a 12 ms</a:t>
            </a:r>
            <a:endParaRPr lang="de-DE" sz="2000" b="1">
              <a:latin typeface="Tahoma" pitchFamily="34" charset="0"/>
              <a:cs typeface="Tahoma" pitchFamily="34" charset="0"/>
            </a:endParaRPr>
          </a:p>
        </p:txBody>
      </p:sp>
      <p:grpSp>
        <p:nvGrpSpPr>
          <p:cNvPr id="10264" name="Group 37"/>
          <p:cNvGrpSpPr>
            <a:grpSpLocks/>
          </p:cNvGrpSpPr>
          <p:nvPr/>
        </p:nvGrpSpPr>
        <p:grpSpPr bwMode="auto">
          <a:xfrm flipV="1">
            <a:off x="623888" y="3271838"/>
            <a:ext cx="3067050" cy="688975"/>
            <a:chOff x="-322" y="2836"/>
            <a:chExt cx="1932" cy="434"/>
          </a:xfrm>
        </p:grpSpPr>
        <p:sp>
          <p:nvSpPr>
            <p:cNvPr id="10268" name="Freeform 38"/>
            <p:cNvSpPr>
              <a:spLocks/>
            </p:cNvSpPr>
            <p:nvPr/>
          </p:nvSpPr>
          <p:spPr bwMode="gray">
            <a:xfrm flipV="1">
              <a:off x="-322" y="3057"/>
              <a:ext cx="1207" cy="213"/>
            </a:xfrm>
            <a:custGeom>
              <a:avLst/>
              <a:gdLst>
                <a:gd name="T0" fmla="*/ 0 w 600"/>
                <a:gd name="T1" fmla="*/ 105 h 432"/>
                <a:gd name="T2" fmla="*/ 1165 w 600"/>
                <a:gd name="T3" fmla="*/ 0 h 432"/>
                <a:gd name="T4" fmla="*/ 2428 w 600"/>
                <a:gd name="T5" fmla="*/ 105 h 432"/>
                <a:gd name="T6" fmla="*/ 0 60000 65536"/>
                <a:gd name="T7" fmla="*/ 0 60000 65536"/>
                <a:gd name="T8" fmla="*/ 0 60000 65536"/>
                <a:gd name="T9" fmla="*/ 0 w 600"/>
                <a:gd name="T10" fmla="*/ 0 h 432"/>
                <a:gd name="T11" fmla="*/ 600 w 600"/>
                <a:gd name="T12" fmla="*/ 432 h 432"/>
              </a:gdLst>
              <a:ahLst/>
              <a:cxnLst>
                <a:cxn ang="T6">
                  <a:pos x="T0" y="T1"/>
                </a:cxn>
                <a:cxn ang="T7">
                  <a:pos x="T2" y="T3"/>
                </a:cxn>
                <a:cxn ang="T8">
                  <a:pos x="T4" y="T5"/>
                </a:cxn>
              </a:cxnLst>
              <a:rect l="T9" t="T10" r="T11" b="T12"/>
              <a:pathLst>
                <a:path w="600" h="432">
                  <a:moveTo>
                    <a:pt x="0" y="432"/>
                  </a:moveTo>
                  <a:cubicBezTo>
                    <a:pt x="48" y="360"/>
                    <a:pt x="188" y="0"/>
                    <a:pt x="288" y="0"/>
                  </a:cubicBezTo>
                  <a:cubicBezTo>
                    <a:pt x="388" y="0"/>
                    <a:pt x="535" y="342"/>
                    <a:pt x="600" y="432"/>
                  </a:cubicBezTo>
                </a:path>
              </a:pathLst>
            </a:custGeom>
            <a:noFill/>
            <a:ln w="28575" cmpd="sng">
              <a:solidFill>
                <a:srgbClr val="FF0000"/>
              </a:solidFill>
              <a:round/>
              <a:headEnd type="none" w="med" len="med"/>
              <a:tailEnd type="none" w="med" len="med"/>
            </a:ln>
          </p:spPr>
          <p:txBody>
            <a:bodyPr/>
            <a:lstStyle/>
            <a:p>
              <a:endParaRPr lang="pt-BR"/>
            </a:p>
          </p:txBody>
        </p:sp>
        <p:sp>
          <p:nvSpPr>
            <p:cNvPr id="10269" name="Freeform 39"/>
            <p:cNvSpPr>
              <a:spLocks/>
            </p:cNvSpPr>
            <p:nvPr/>
          </p:nvSpPr>
          <p:spPr bwMode="gray">
            <a:xfrm>
              <a:off x="886" y="2836"/>
              <a:ext cx="724" cy="222"/>
            </a:xfrm>
            <a:custGeom>
              <a:avLst/>
              <a:gdLst>
                <a:gd name="T0" fmla="*/ 724 w 724"/>
                <a:gd name="T1" fmla="*/ 18 h 222"/>
                <a:gd name="T2" fmla="*/ 626 w 724"/>
                <a:gd name="T3" fmla="*/ 8 h 222"/>
                <a:gd name="T4" fmla="*/ 0 w 724"/>
                <a:gd name="T5" fmla="*/ 222 h 222"/>
                <a:gd name="T6" fmla="*/ 0 60000 65536"/>
                <a:gd name="T7" fmla="*/ 0 60000 65536"/>
                <a:gd name="T8" fmla="*/ 0 60000 65536"/>
                <a:gd name="T9" fmla="*/ 0 w 724"/>
                <a:gd name="T10" fmla="*/ 0 h 222"/>
                <a:gd name="T11" fmla="*/ 724 w 724"/>
                <a:gd name="T12" fmla="*/ 222 h 222"/>
              </a:gdLst>
              <a:ahLst/>
              <a:cxnLst>
                <a:cxn ang="T6">
                  <a:pos x="T0" y="T1"/>
                </a:cxn>
                <a:cxn ang="T7">
                  <a:pos x="T2" y="T3"/>
                </a:cxn>
                <a:cxn ang="T8">
                  <a:pos x="T4" y="T5"/>
                </a:cxn>
              </a:cxnLst>
              <a:rect l="T9" t="T10" r="T11" b="T12"/>
              <a:pathLst>
                <a:path w="724" h="222">
                  <a:moveTo>
                    <a:pt x="724" y="18"/>
                  </a:moveTo>
                  <a:cubicBezTo>
                    <a:pt x="708" y="16"/>
                    <a:pt x="684" y="8"/>
                    <a:pt x="626" y="8"/>
                  </a:cubicBezTo>
                  <a:cubicBezTo>
                    <a:pt x="470" y="0"/>
                    <a:pt x="136" y="168"/>
                    <a:pt x="0" y="222"/>
                  </a:cubicBezTo>
                </a:path>
              </a:pathLst>
            </a:custGeom>
            <a:noFill/>
            <a:ln w="28575" cmpd="sng">
              <a:solidFill>
                <a:srgbClr val="FF0000"/>
              </a:solidFill>
              <a:round/>
              <a:headEnd type="none" w="med" len="med"/>
              <a:tailEnd type="none" w="med" len="med"/>
            </a:ln>
          </p:spPr>
          <p:txBody>
            <a:bodyPr/>
            <a:lstStyle/>
            <a:p>
              <a:endParaRPr lang="pt-BR"/>
            </a:p>
          </p:txBody>
        </p:sp>
      </p:grpSp>
      <p:sp>
        <p:nvSpPr>
          <p:cNvPr id="10265" name="Line 41"/>
          <p:cNvSpPr>
            <a:spLocks noChangeShapeType="1"/>
          </p:cNvSpPr>
          <p:nvPr/>
        </p:nvSpPr>
        <p:spPr bwMode="auto">
          <a:xfrm>
            <a:off x="3186113" y="2722563"/>
            <a:ext cx="0" cy="900112"/>
          </a:xfrm>
          <a:prstGeom prst="line">
            <a:avLst/>
          </a:prstGeom>
          <a:noFill/>
          <a:ln w="76200">
            <a:solidFill>
              <a:schemeClr val="tx1"/>
            </a:solidFill>
            <a:round/>
            <a:headEnd/>
            <a:tailEnd type="triangle" w="med" len="med"/>
          </a:ln>
        </p:spPr>
        <p:txBody>
          <a:bodyPr/>
          <a:lstStyle/>
          <a:p>
            <a:endParaRPr lang="pt-BR"/>
          </a:p>
        </p:txBody>
      </p:sp>
      <p:sp>
        <p:nvSpPr>
          <p:cNvPr id="10266" name="Text Box 42"/>
          <p:cNvSpPr txBox="1">
            <a:spLocks noChangeArrowheads="1"/>
          </p:cNvSpPr>
          <p:nvPr/>
        </p:nvSpPr>
        <p:spPr bwMode="auto">
          <a:xfrm>
            <a:off x="1344613" y="5513388"/>
            <a:ext cx="7327900" cy="830262"/>
          </a:xfrm>
          <a:prstGeom prst="rect">
            <a:avLst/>
          </a:prstGeom>
          <a:noFill/>
          <a:ln w="25400">
            <a:noFill/>
            <a:miter lim="800000"/>
            <a:headEnd/>
            <a:tailEnd/>
          </a:ln>
        </p:spPr>
        <p:txBody>
          <a:bodyPr>
            <a:spAutoFit/>
          </a:bodyPr>
          <a:lstStyle/>
          <a:p>
            <a:pPr algn="ctr"/>
            <a:r>
              <a:rPr lang="de-CH" sz="2400" b="1">
                <a:solidFill>
                  <a:srgbClr val="006600"/>
                </a:solidFill>
                <a:latin typeface="Tahoma" pitchFamily="34" charset="0"/>
                <a:cs typeface="Tahoma" pitchFamily="34" charset="0"/>
              </a:rPr>
              <a:t>Objetivo: reduzir o arco na câmara ao minimo</a:t>
            </a:r>
          </a:p>
          <a:p>
            <a:r>
              <a:rPr lang="de-CH" sz="2400" b="1">
                <a:solidFill>
                  <a:srgbClr val="006600"/>
                </a:solidFill>
                <a:latin typeface="Tahoma" pitchFamily="34" charset="0"/>
                <a:cs typeface="Tahoma" pitchFamily="34" charset="0"/>
              </a:rPr>
              <a:t>         </a:t>
            </a:r>
            <a:r>
              <a:rPr lang="de-CH" sz="2400" b="1">
                <a:solidFill>
                  <a:srgbClr val="006600"/>
                </a:solidFill>
                <a:latin typeface="Tahoma" pitchFamily="34" charset="0"/>
                <a:cs typeface="Tahoma" pitchFamily="34" charset="0"/>
                <a:sym typeface="Wingdings" pitchFamily="2" charset="2"/>
              </a:rPr>
              <a:t> aumenta os intervalos de </a:t>
            </a:r>
            <a:r>
              <a:rPr lang="de-CH" sz="2400" b="1">
                <a:solidFill>
                  <a:srgbClr val="006600"/>
                </a:solidFill>
                <a:latin typeface="Tahoma" pitchFamily="34" charset="0"/>
                <a:cs typeface="Tahoma" pitchFamily="34" charset="0"/>
              </a:rPr>
              <a:t>manutenção</a:t>
            </a:r>
            <a:endParaRPr lang="de-DE" sz="2400" b="1">
              <a:solidFill>
                <a:srgbClr val="006600"/>
              </a:solidFill>
              <a:latin typeface="Tahoma" pitchFamily="34" charset="0"/>
              <a:cs typeface="Tahoma" pitchFamily="34" charset="0"/>
            </a:endParaRPr>
          </a:p>
        </p:txBody>
      </p:sp>
      <p:sp>
        <p:nvSpPr>
          <p:cNvPr id="10267" name="Rectangle 2"/>
          <p:cNvSpPr>
            <a:spLocks noGrp="1" noChangeArrowheads="1"/>
          </p:cNvSpPr>
          <p:nvPr>
            <p:ph type="title"/>
          </p:nvPr>
        </p:nvSpPr>
        <p:spPr bwMode="auto">
          <a:xfrm>
            <a:off x="2147888" y="188913"/>
            <a:ext cx="4156075" cy="468312"/>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de-CH" smtClean="0">
                <a:latin typeface="Tahoma" pitchFamily="34" charset="0"/>
                <a:cs typeface="Tahoma" pitchFamily="34" charset="0"/>
              </a:rPr>
              <a:t>Abertura do disjuntor </a:t>
            </a:r>
            <a:endParaRPr lang="de-DE" smtClean="0">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93" name="Picture 25" descr="bild3"/>
          <p:cNvPicPr>
            <a:picLocks noChangeAspect="1" noChangeArrowheads="1"/>
          </p:cNvPicPr>
          <p:nvPr/>
        </p:nvPicPr>
        <p:blipFill>
          <a:blip r:embed="rId2"/>
          <a:srcRect/>
          <a:stretch>
            <a:fillRect/>
          </a:stretch>
        </p:blipFill>
        <p:spPr bwMode="auto">
          <a:xfrm>
            <a:off x="4646613" y="2119313"/>
            <a:ext cx="4098925" cy="3436937"/>
          </a:xfrm>
          <a:prstGeom prst="rect">
            <a:avLst/>
          </a:prstGeom>
          <a:noFill/>
          <a:ln w="9525">
            <a:noFill/>
            <a:miter lim="800000"/>
            <a:headEnd/>
            <a:tailEnd/>
          </a:ln>
        </p:spPr>
      </p:pic>
      <p:pic>
        <p:nvPicPr>
          <p:cNvPr id="211994" name="Picture 26" descr="bild4_klein"/>
          <p:cNvPicPr>
            <a:picLocks noChangeAspect="1" noChangeArrowheads="1"/>
          </p:cNvPicPr>
          <p:nvPr/>
        </p:nvPicPr>
        <p:blipFill>
          <a:blip r:embed="rId3"/>
          <a:srcRect l="36594" b="26598"/>
          <a:stretch>
            <a:fillRect/>
          </a:stretch>
        </p:blipFill>
        <p:spPr bwMode="auto">
          <a:xfrm>
            <a:off x="792163" y="2073275"/>
            <a:ext cx="3582987" cy="3468688"/>
          </a:xfrm>
          <a:prstGeom prst="rect">
            <a:avLst/>
          </a:prstGeom>
          <a:noFill/>
          <a:ln w="9525">
            <a:noFill/>
            <a:miter lim="800000"/>
            <a:headEnd/>
            <a:tailEnd/>
          </a:ln>
        </p:spPr>
      </p:pic>
      <p:sp>
        <p:nvSpPr>
          <p:cNvPr id="11268" name="Retângulo 22"/>
          <p:cNvSpPr>
            <a:spLocks noChangeArrowheads="1"/>
          </p:cNvSpPr>
          <p:nvPr/>
        </p:nvSpPr>
        <p:spPr bwMode="auto">
          <a:xfrm>
            <a:off x="0" y="222250"/>
            <a:ext cx="9144000" cy="954088"/>
          </a:xfrm>
          <a:prstGeom prst="rect">
            <a:avLst/>
          </a:prstGeom>
          <a:noFill/>
          <a:ln w="9525">
            <a:noFill/>
            <a:miter lim="800000"/>
            <a:headEnd/>
            <a:tailEnd/>
          </a:ln>
        </p:spPr>
        <p:txBody>
          <a:bodyPr>
            <a:spAutoFit/>
          </a:bodyPr>
          <a:lstStyle/>
          <a:p>
            <a:pPr algn="ctr"/>
            <a:r>
              <a:rPr lang="de-CH" sz="2800" b="1" i="1">
                <a:latin typeface="Tahoma" pitchFamily="34" charset="0"/>
                <a:cs typeface="Tahoma" pitchFamily="34" charset="0"/>
              </a:rPr>
              <a:t>Problemas observados em disjuntores  que manobram banco de capacitores</a:t>
            </a:r>
            <a:endParaRPr lang="pt-BR" sz="2800" b="1" i="1">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11993"/>
                                        </p:tgtEl>
                                        <p:attrNameLst>
                                          <p:attrName>style.visibility</p:attrName>
                                        </p:attrNameLst>
                                      </p:cBhvr>
                                      <p:to>
                                        <p:strVal val="visible"/>
                                      </p:to>
                                    </p:set>
                                    <p:animEffect transition="in" filter="box(out)">
                                      <p:cBhvr>
                                        <p:cTn id="7" dur="500"/>
                                        <p:tgtEl>
                                          <p:spTgt spid="21199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211994"/>
                                        </p:tgtEl>
                                        <p:attrNameLst>
                                          <p:attrName>style.visibility</p:attrName>
                                        </p:attrNameLst>
                                      </p:cBhvr>
                                      <p:to>
                                        <p:strVal val="visible"/>
                                      </p:to>
                                    </p:set>
                                    <p:animEffect transition="in" filter="box(out)">
                                      <p:cBhvr>
                                        <p:cTn id="12" dur="500"/>
                                        <p:tgtEl>
                                          <p:spTgt spid="211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0" y="55563"/>
            <a:ext cx="9144000" cy="581025"/>
          </a:xfrm>
          <a:prstGeom prst="rect">
            <a:avLst/>
          </a:prstGeom>
          <a:noFill/>
          <a:ln w="9525">
            <a:noFill/>
            <a:miter lim="800000"/>
            <a:headEnd/>
            <a:tailEnd/>
          </a:ln>
        </p:spPr>
        <p:txBody>
          <a:bodyPr lIns="92075" tIns="46038" rIns="92075" bIns="46038" anchor="b"/>
          <a:lstStyle/>
          <a:p>
            <a:pPr algn="ctr" eaLnBrk="0" hangingPunct="0"/>
            <a:r>
              <a:rPr lang="en-GB" sz="2800" b="1" i="1">
                <a:latin typeface="Tahoma" pitchFamily="34" charset="0"/>
                <a:cs typeface="Tahoma" pitchFamily="34" charset="0"/>
              </a:rPr>
              <a:t>Desenergização de reatores em derivação</a:t>
            </a:r>
          </a:p>
        </p:txBody>
      </p:sp>
      <p:sp>
        <p:nvSpPr>
          <p:cNvPr id="12291" name="Text Box 84"/>
          <p:cNvSpPr txBox="1">
            <a:spLocks noChangeArrowheads="1"/>
          </p:cNvSpPr>
          <p:nvPr/>
        </p:nvSpPr>
        <p:spPr bwMode="auto">
          <a:xfrm>
            <a:off x="4799013" y="5516563"/>
            <a:ext cx="3819525" cy="831850"/>
          </a:xfrm>
          <a:prstGeom prst="rect">
            <a:avLst/>
          </a:prstGeom>
          <a:noFill/>
          <a:ln w="9525">
            <a:noFill/>
            <a:miter lim="800000"/>
            <a:headEnd/>
            <a:tailEnd/>
          </a:ln>
        </p:spPr>
        <p:txBody>
          <a:bodyPr wrap="none">
            <a:spAutoFit/>
          </a:bodyPr>
          <a:lstStyle/>
          <a:p>
            <a:pPr eaLnBrk="0" hangingPunct="0"/>
            <a:r>
              <a:rPr lang="en-GB" sz="2400" b="1">
                <a:solidFill>
                  <a:schemeClr val="tx2"/>
                </a:solidFill>
                <a:latin typeface="Tahoma" pitchFamily="34" charset="0"/>
                <a:cs typeface="Tahoma" pitchFamily="34" charset="0"/>
                <a:sym typeface="Wingdings" pitchFamily="2" charset="2"/>
              </a:rPr>
              <a:t>Tempo mínimo de arco</a:t>
            </a:r>
          </a:p>
          <a:p>
            <a:pPr eaLnBrk="0" hangingPunct="0"/>
            <a:r>
              <a:rPr lang="en-GB" sz="2400" b="1">
                <a:solidFill>
                  <a:schemeClr val="tx2"/>
                </a:solidFill>
                <a:latin typeface="Tahoma" pitchFamily="34" charset="0"/>
                <a:cs typeface="Tahoma" pitchFamily="34" charset="0"/>
                <a:sym typeface="Wingdings" pitchFamily="2" charset="2"/>
              </a:rPr>
              <a:t>Aprox. 1ms  (até 12ms)</a:t>
            </a:r>
          </a:p>
        </p:txBody>
      </p:sp>
      <p:pic>
        <p:nvPicPr>
          <p:cNvPr id="12292" name="Picture 91"/>
          <p:cNvPicPr>
            <a:picLocks noChangeArrowheads="1"/>
          </p:cNvPicPr>
          <p:nvPr/>
        </p:nvPicPr>
        <p:blipFill>
          <a:blip r:embed="rId2"/>
          <a:srcRect/>
          <a:stretch>
            <a:fillRect/>
          </a:stretch>
        </p:blipFill>
        <p:spPr bwMode="auto">
          <a:xfrm>
            <a:off x="3167063" y="3054350"/>
            <a:ext cx="4679950" cy="1914525"/>
          </a:xfrm>
          <a:prstGeom prst="rect">
            <a:avLst/>
          </a:prstGeom>
          <a:noFill/>
          <a:ln w="12700">
            <a:noFill/>
            <a:miter lim="800000"/>
            <a:headEnd/>
            <a:tailEnd/>
          </a:ln>
        </p:spPr>
      </p:pic>
      <p:pic>
        <p:nvPicPr>
          <p:cNvPr id="12293" name="Picture 99" descr="multiple reignitions"/>
          <p:cNvPicPr>
            <a:picLocks noChangeAspect="1" noChangeArrowheads="1"/>
          </p:cNvPicPr>
          <p:nvPr/>
        </p:nvPicPr>
        <p:blipFill>
          <a:blip r:embed="rId3"/>
          <a:srcRect l="15712" t="19946" r="16435" b="3381"/>
          <a:stretch>
            <a:fillRect/>
          </a:stretch>
        </p:blipFill>
        <p:spPr bwMode="auto">
          <a:xfrm>
            <a:off x="3276600" y="1289050"/>
            <a:ext cx="3421063" cy="1800225"/>
          </a:xfrm>
          <a:prstGeom prst="rect">
            <a:avLst/>
          </a:prstGeom>
          <a:noFill/>
          <a:ln w="9525">
            <a:noFill/>
            <a:miter lim="800000"/>
            <a:headEnd/>
            <a:tailEnd/>
          </a:ln>
        </p:spPr>
      </p:pic>
      <p:grpSp>
        <p:nvGrpSpPr>
          <p:cNvPr id="12294" name="Group 163"/>
          <p:cNvGrpSpPr>
            <a:grpSpLocks/>
          </p:cNvGrpSpPr>
          <p:nvPr/>
        </p:nvGrpSpPr>
        <p:grpSpPr bwMode="auto">
          <a:xfrm>
            <a:off x="5040313" y="1108075"/>
            <a:ext cx="889000" cy="503238"/>
            <a:chOff x="1927" y="3861"/>
            <a:chExt cx="560" cy="317"/>
          </a:xfrm>
        </p:grpSpPr>
        <p:sp>
          <p:nvSpPr>
            <p:cNvPr id="12404" name="Line 100"/>
            <p:cNvSpPr>
              <a:spLocks noChangeShapeType="1"/>
            </p:cNvSpPr>
            <p:nvPr/>
          </p:nvSpPr>
          <p:spPr bwMode="auto">
            <a:xfrm>
              <a:off x="1995" y="4178"/>
              <a:ext cx="454" cy="0"/>
            </a:xfrm>
            <a:prstGeom prst="line">
              <a:avLst/>
            </a:prstGeom>
            <a:noFill/>
            <a:ln w="38100">
              <a:solidFill>
                <a:schemeClr val="bg2"/>
              </a:solidFill>
              <a:round/>
              <a:headEnd type="triangle" w="med" len="med"/>
              <a:tailEnd type="triangle" w="med" len="med"/>
            </a:ln>
          </p:spPr>
          <p:txBody>
            <a:bodyPr wrap="none" anchor="ctr"/>
            <a:lstStyle/>
            <a:p>
              <a:endParaRPr lang="pt-BR"/>
            </a:p>
          </p:txBody>
        </p:sp>
        <p:sp>
          <p:nvSpPr>
            <p:cNvPr id="12405" name="Text Box 101"/>
            <p:cNvSpPr txBox="1">
              <a:spLocks noChangeArrowheads="1"/>
            </p:cNvSpPr>
            <p:nvPr/>
          </p:nvSpPr>
          <p:spPr bwMode="auto">
            <a:xfrm>
              <a:off x="1927" y="3861"/>
              <a:ext cx="560" cy="288"/>
            </a:xfrm>
            <a:prstGeom prst="rect">
              <a:avLst/>
            </a:prstGeom>
            <a:noFill/>
            <a:ln w="9525">
              <a:noFill/>
              <a:miter lim="800000"/>
              <a:headEnd/>
              <a:tailEnd/>
            </a:ln>
          </p:spPr>
          <p:txBody>
            <a:bodyPr wrap="none">
              <a:spAutoFit/>
            </a:bodyPr>
            <a:lstStyle/>
            <a:p>
              <a:pPr eaLnBrk="0" hangingPunct="0"/>
              <a:r>
                <a:rPr lang="en-GB" sz="2400" b="1">
                  <a:solidFill>
                    <a:schemeClr val="bg2"/>
                  </a:solidFill>
                  <a:latin typeface="ETH Light"/>
                </a:rPr>
                <a:t>20 </a:t>
              </a:r>
              <a:r>
                <a:rPr lang="en-GB" sz="2400" b="1">
                  <a:solidFill>
                    <a:schemeClr val="bg2"/>
                  </a:solidFill>
                  <a:latin typeface="Symbol" pitchFamily="18" charset="2"/>
                </a:rPr>
                <a:t>m</a:t>
              </a:r>
              <a:r>
                <a:rPr lang="en-GB" sz="2400" b="1">
                  <a:solidFill>
                    <a:schemeClr val="bg2"/>
                  </a:solidFill>
                  <a:latin typeface="ETH Light"/>
                </a:rPr>
                <a:t>s</a:t>
              </a:r>
              <a:endParaRPr lang="en-GB" sz="2400">
                <a:solidFill>
                  <a:schemeClr val="bg2"/>
                </a:solidFill>
                <a:latin typeface="ETH Light"/>
              </a:endParaRPr>
            </a:p>
          </p:txBody>
        </p:sp>
      </p:grpSp>
      <p:grpSp>
        <p:nvGrpSpPr>
          <p:cNvPr id="12295" name="Group 162"/>
          <p:cNvGrpSpPr>
            <a:grpSpLocks/>
          </p:cNvGrpSpPr>
          <p:nvPr/>
        </p:nvGrpSpPr>
        <p:grpSpPr bwMode="auto">
          <a:xfrm>
            <a:off x="823913" y="3208338"/>
            <a:ext cx="6472237" cy="1419225"/>
            <a:chOff x="633" y="1645"/>
            <a:chExt cx="4077" cy="894"/>
          </a:xfrm>
        </p:grpSpPr>
        <p:sp>
          <p:nvSpPr>
            <p:cNvPr id="12305" name="Rectangle 6"/>
            <p:cNvSpPr>
              <a:spLocks noChangeArrowheads="1"/>
            </p:cNvSpPr>
            <p:nvPr/>
          </p:nvSpPr>
          <p:spPr bwMode="auto">
            <a:xfrm rot="-5400000">
              <a:off x="332" y="1946"/>
              <a:ext cx="894" cy="291"/>
            </a:xfrm>
            <a:prstGeom prst="rect">
              <a:avLst/>
            </a:prstGeom>
            <a:noFill/>
            <a:ln w="9525">
              <a:noFill/>
              <a:miter lim="800000"/>
              <a:headEnd/>
              <a:tailEnd/>
            </a:ln>
          </p:spPr>
          <p:txBody>
            <a:bodyPr wrap="none" lIns="92075" tIns="46038" rIns="92075" bIns="46038">
              <a:spAutoFit/>
            </a:bodyPr>
            <a:lstStyle/>
            <a:p>
              <a:pPr eaLnBrk="0" hangingPunct="0"/>
              <a:r>
                <a:rPr lang="en-GB" sz="2400" b="1">
                  <a:solidFill>
                    <a:srgbClr val="FF0000"/>
                  </a:solidFill>
                  <a:latin typeface="ETH Light"/>
                </a:rPr>
                <a:t>corrente</a:t>
              </a:r>
              <a:endParaRPr lang="en-GB" sz="2400" b="1" baseline="-25000">
                <a:solidFill>
                  <a:srgbClr val="FF0000"/>
                </a:solidFill>
                <a:latin typeface="ETH Light"/>
              </a:endParaRPr>
            </a:p>
          </p:txBody>
        </p:sp>
        <p:sp>
          <p:nvSpPr>
            <p:cNvPr id="12306" name="Line 10"/>
            <p:cNvSpPr>
              <a:spLocks noChangeShapeType="1"/>
            </p:cNvSpPr>
            <p:nvPr/>
          </p:nvSpPr>
          <p:spPr bwMode="auto">
            <a:xfrm flipV="1">
              <a:off x="998" y="1706"/>
              <a:ext cx="1" cy="811"/>
            </a:xfrm>
            <a:prstGeom prst="line">
              <a:avLst/>
            </a:prstGeom>
            <a:noFill/>
            <a:ln w="26988">
              <a:solidFill>
                <a:schemeClr val="tx2"/>
              </a:solidFill>
              <a:round/>
              <a:headEnd/>
              <a:tailEnd/>
            </a:ln>
          </p:spPr>
          <p:txBody>
            <a:bodyPr/>
            <a:lstStyle/>
            <a:p>
              <a:endParaRPr lang="pt-BR"/>
            </a:p>
          </p:txBody>
        </p:sp>
        <p:sp>
          <p:nvSpPr>
            <p:cNvPr id="12307" name="Line 11"/>
            <p:cNvSpPr>
              <a:spLocks noChangeShapeType="1"/>
            </p:cNvSpPr>
            <p:nvPr/>
          </p:nvSpPr>
          <p:spPr bwMode="auto">
            <a:xfrm flipV="1">
              <a:off x="1043" y="2160"/>
              <a:ext cx="3667" cy="22"/>
            </a:xfrm>
            <a:prstGeom prst="line">
              <a:avLst/>
            </a:prstGeom>
            <a:noFill/>
            <a:ln w="26988">
              <a:solidFill>
                <a:schemeClr val="tx2"/>
              </a:solidFill>
              <a:round/>
              <a:headEnd/>
              <a:tailEnd/>
            </a:ln>
          </p:spPr>
          <p:txBody>
            <a:bodyPr/>
            <a:lstStyle/>
            <a:p>
              <a:endParaRPr lang="pt-BR"/>
            </a:p>
          </p:txBody>
        </p:sp>
        <p:sp>
          <p:nvSpPr>
            <p:cNvPr id="12308" name="Line 12"/>
            <p:cNvSpPr>
              <a:spLocks noChangeShapeType="1"/>
            </p:cNvSpPr>
            <p:nvPr/>
          </p:nvSpPr>
          <p:spPr bwMode="auto">
            <a:xfrm flipV="1">
              <a:off x="999" y="2160"/>
              <a:ext cx="28" cy="32"/>
            </a:xfrm>
            <a:prstGeom prst="line">
              <a:avLst/>
            </a:prstGeom>
            <a:noFill/>
            <a:ln w="41275">
              <a:solidFill>
                <a:srgbClr val="FF0000"/>
              </a:solidFill>
              <a:round/>
              <a:headEnd/>
              <a:tailEnd/>
            </a:ln>
          </p:spPr>
          <p:txBody>
            <a:bodyPr/>
            <a:lstStyle/>
            <a:p>
              <a:endParaRPr lang="pt-BR"/>
            </a:p>
          </p:txBody>
        </p:sp>
        <p:sp>
          <p:nvSpPr>
            <p:cNvPr id="12309" name="Line 13"/>
            <p:cNvSpPr>
              <a:spLocks noChangeShapeType="1"/>
            </p:cNvSpPr>
            <p:nvPr/>
          </p:nvSpPr>
          <p:spPr bwMode="auto">
            <a:xfrm flipV="1">
              <a:off x="1028" y="2126"/>
              <a:ext cx="29" cy="31"/>
            </a:xfrm>
            <a:prstGeom prst="line">
              <a:avLst/>
            </a:prstGeom>
            <a:noFill/>
            <a:ln w="41275">
              <a:solidFill>
                <a:srgbClr val="FF0000"/>
              </a:solidFill>
              <a:round/>
              <a:headEnd/>
              <a:tailEnd/>
            </a:ln>
          </p:spPr>
          <p:txBody>
            <a:bodyPr/>
            <a:lstStyle/>
            <a:p>
              <a:endParaRPr lang="pt-BR"/>
            </a:p>
          </p:txBody>
        </p:sp>
        <p:sp>
          <p:nvSpPr>
            <p:cNvPr id="12310" name="Freeform 14"/>
            <p:cNvSpPr>
              <a:spLocks/>
            </p:cNvSpPr>
            <p:nvPr/>
          </p:nvSpPr>
          <p:spPr bwMode="auto">
            <a:xfrm flipV="1">
              <a:off x="1058" y="2087"/>
              <a:ext cx="28" cy="36"/>
            </a:xfrm>
            <a:custGeom>
              <a:avLst/>
              <a:gdLst>
                <a:gd name="T0" fmla="*/ 0 w 34"/>
                <a:gd name="T1" fmla="*/ 0 h 43"/>
                <a:gd name="T2" fmla="*/ 12 w 34"/>
                <a:gd name="T3" fmla="*/ 13 h 43"/>
                <a:gd name="T4" fmla="*/ 23 w 34"/>
                <a:gd name="T5" fmla="*/ 30 h 43"/>
                <a:gd name="T6" fmla="*/ 0 60000 65536"/>
                <a:gd name="T7" fmla="*/ 0 60000 65536"/>
                <a:gd name="T8" fmla="*/ 0 60000 65536"/>
                <a:gd name="T9" fmla="*/ 0 w 34"/>
                <a:gd name="T10" fmla="*/ 0 h 43"/>
                <a:gd name="T11" fmla="*/ 34 w 34"/>
                <a:gd name="T12" fmla="*/ 43 h 43"/>
              </a:gdLst>
              <a:ahLst/>
              <a:cxnLst>
                <a:cxn ang="T6">
                  <a:pos x="T0" y="T1"/>
                </a:cxn>
                <a:cxn ang="T7">
                  <a:pos x="T2" y="T3"/>
                </a:cxn>
                <a:cxn ang="T8">
                  <a:pos x="T4" y="T5"/>
                </a:cxn>
              </a:cxnLst>
              <a:rect l="T9" t="T10" r="T11" b="T12"/>
              <a:pathLst>
                <a:path w="34" h="43">
                  <a:moveTo>
                    <a:pt x="0" y="0"/>
                  </a:moveTo>
                  <a:lnTo>
                    <a:pt x="17" y="19"/>
                  </a:lnTo>
                  <a:lnTo>
                    <a:pt x="34" y="43"/>
                  </a:lnTo>
                </a:path>
              </a:pathLst>
            </a:custGeom>
            <a:noFill/>
            <a:ln w="41275">
              <a:solidFill>
                <a:srgbClr val="FF0000"/>
              </a:solidFill>
              <a:prstDash val="solid"/>
              <a:round/>
              <a:headEnd/>
              <a:tailEnd/>
            </a:ln>
          </p:spPr>
          <p:txBody>
            <a:bodyPr/>
            <a:lstStyle/>
            <a:p>
              <a:endParaRPr lang="pt-BR"/>
            </a:p>
          </p:txBody>
        </p:sp>
        <p:sp>
          <p:nvSpPr>
            <p:cNvPr id="12311" name="Line 15"/>
            <p:cNvSpPr>
              <a:spLocks noChangeShapeType="1"/>
            </p:cNvSpPr>
            <p:nvPr/>
          </p:nvSpPr>
          <p:spPr bwMode="auto">
            <a:xfrm flipV="1">
              <a:off x="1087" y="2052"/>
              <a:ext cx="30" cy="32"/>
            </a:xfrm>
            <a:prstGeom prst="line">
              <a:avLst/>
            </a:prstGeom>
            <a:noFill/>
            <a:ln w="41275">
              <a:solidFill>
                <a:srgbClr val="FF0000"/>
              </a:solidFill>
              <a:round/>
              <a:headEnd/>
              <a:tailEnd/>
            </a:ln>
          </p:spPr>
          <p:txBody>
            <a:bodyPr/>
            <a:lstStyle/>
            <a:p>
              <a:endParaRPr lang="pt-BR"/>
            </a:p>
          </p:txBody>
        </p:sp>
        <p:sp>
          <p:nvSpPr>
            <p:cNvPr id="12312" name="Line 16"/>
            <p:cNvSpPr>
              <a:spLocks noChangeShapeType="1"/>
            </p:cNvSpPr>
            <p:nvPr/>
          </p:nvSpPr>
          <p:spPr bwMode="auto">
            <a:xfrm flipV="1">
              <a:off x="1118" y="2017"/>
              <a:ext cx="36" cy="32"/>
            </a:xfrm>
            <a:prstGeom prst="line">
              <a:avLst/>
            </a:prstGeom>
            <a:noFill/>
            <a:ln w="41275">
              <a:solidFill>
                <a:srgbClr val="FF0000"/>
              </a:solidFill>
              <a:round/>
              <a:headEnd/>
              <a:tailEnd/>
            </a:ln>
          </p:spPr>
          <p:txBody>
            <a:bodyPr/>
            <a:lstStyle/>
            <a:p>
              <a:endParaRPr lang="pt-BR"/>
            </a:p>
          </p:txBody>
        </p:sp>
        <p:sp>
          <p:nvSpPr>
            <p:cNvPr id="12313" name="Line 17"/>
            <p:cNvSpPr>
              <a:spLocks noChangeShapeType="1"/>
            </p:cNvSpPr>
            <p:nvPr/>
          </p:nvSpPr>
          <p:spPr bwMode="auto">
            <a:xfrm flipV="1">
              <a:off x="1155" y="1983"/>
              <a:ext cx="28" cy="31"/>
            </a:xfrm>
            <a:prstGeom prst="line">
              <a:avLst/>
            </a:prstGeom>
            <a:noFill/>
            <a:ln w="41275">
              <a:solidFill>
                <a:srgbClr val="FF0000"/>
              </a:solidFill>
              <a:round/>
              <a:headEnd/>
              <a:tailEnd/>
            </a:ln>
          </p:spPr>
          <p:txBody>
            <a:bodyPr/>
            <a:lstStyle/>
            <a:p>
              <a:endParaRPr lang="pt-BR"/>
            </a:p>
          </p:txBody>
        </p:sp>
        <p:sp>
          <p:nvSpPr>
            <p:cNvPr id="12314" name="Line 18"/>
            <p:cNvSpPr>
              <a:spLocks noChangeShapeType="1"/>
            </p:cNvSpPr>
            <p:nvPr/>
          </p:nvSpPr>
          <p:spPr bwMode="auto">
            <a:xfrm flipV="1">
              <a:off x="1184" y="1952"/>
              <a:ext cx="28" cy="29"/>
            </a:xfrm>
            <a:prstGeom prst="line">
              <a:avLst/>
            </a:prstGeom>
            <a:noFill/>
            <a:ln w="41275">
              <a:solidFill>
                <a:srgbClr val="FF0000"/>
              </a:solidFill>
              <a:round/>
              <a:headEnd/>
              <a:tailEnd/>
            </a:ln>
          </p:spPr>
          <p:txBody>
            <a:bodyPr/>
            <a:lstStyle/>
            <a:p>
              <a:endParaRPr lang="pt-BR"/>
            </a:p>
          </p:txBody>
        </p:sp>
        <p:sp>
          <p:nvSpPr>
            <p:cNvPr id="12315" name="Line 19"/>
            <p:cNvSpPr>
              <a:spLocks noChangeShapeType="1"/>
            </p:cNvSpPr>
            <p:nvPr/>
          </p:nvSpPr>
          <p:spPr bwMode="auto">
            <a:xfrm flipV="1">
              <a:off x="1213" y="1923"/>
              <a:ext cx="29" cy="27"/>
            </a:xfrm>
            <a:prstGeom prst="line">
              <a:avLst/>
            </a:prstGeom>
            <a:noFill/>
            <a:ln w="41275">
              <a:solidFill>
                <a:srgbClr val="FF0000"/>
              </a:solidFill>
              <a:round/>
              <a:headEnd/>
              <a:tailEnd/>
            </a:ln>
          </p:spPr>
          <p:txBody>
            <a:bodyPr/>
            <a:lstStyle/>
            <a:p>
              <a:endParaRPr lang="pt-BR"/>
            </a:p>
          </p:txBody>
        </p:sp>
        <p:sp>
          <p:nvSpPr>
            <p:cNvPr id="12316" name="Line 20"/>
            <p:cNvSpPr>
              <a:spLocks noChangeShapeType="1"/>
            </p:cNvSpPr>
            <p:nvPr/>
          </p:nvSpPr>
          <p:spPr bwMode="auto">
            <a:xfrm flipV="1">
              <a:off x="1243" y="1892"/>
              <a:ext cx="29" cy="29"/>
            </a:xfrm>
            <a:prstGeom prst="line">
              <a:avLst/>
            </a:prstGeom>
            <a:noFill/>
            <a:ln w="41275">
              <a:solidFill>
                <a:srgbClr val="FF0000"/>
              </a:solidFill>
              <a:round/>
              <a:headEnd/>
              <a:tailEnd/>
            </a:ln>
          </p:spPr>
          <p:txBody>
            <a:bodyPr/>
            <a:lstStyle/>
            <a:p>
              <a:endParaRPr lang="pt-BR"/>
            </a:p>
          </p:txBody>
        </p:sp>
        <p:sp>
          <p:nvSpPr>
            <p:cNvPr id="12317" name="Line 21"/>
            <p:cNvSpPr>
              <a:spLocks noChangeShapeType="1"/>
            </p:cNvSpPr>
            <p:nvPr/>
          </p:nvSpPr>
          <p:spPr bwMode="auto">
            <a:xfrm flipV="1">
              <a:off x="1273" y="1866"/>
              <a:ext cx="28" cy="24"/>
            </a:xfrm>
            <a:prstGeom prst="line">
              <a:avLst/>
            </a:prstGeom>
            <a:noFill/>
            <a:ln w="41275">
              <a:solidFill>
                <a:srgbClr val="FF0000"/>
              </a:solidFill>
              <a:round/>
              <a:headEnd/>
              <a:tailEnd/>
            </a:ln>
          </p:spPr>
          <p:txBody>
            <a:bodyPr/>
            <a:lstStyle/>
            <a:p>
              <a:endParaRPr lang="pt-BR"/>
            </a:p>
          </p:txBody>
        </p:sp>
        <p:sp>
          <p:nvSpPr>
            <p:cNvPr id="12318" name="Line 22"/>
            <p:cNvSpPr>
              <a:spLocks noChangeShapeType="1"/>
            </p:cNvSpPr>
            <p:nvPr/>
          </p:nvSpPr>
          <p:spPr bwMode="auto">
            <a:xfrm flipV="1">
              <a:off x="1302" y="1844"/>
              <a:ext cx="29" cy="20"/>
            </a:xfrm>
            <a:prstGeom prst="line">
              <a:avLst/>
            </a:prstGeom>
            <a:noFill/>
            <a:ln w="41275">
              <a:solidFill>
                <a:srgbClr val="FF0000"/>
              </a:solidFill>
              <a:round/>
              <a:headEnd/>
              <a:tailEnd/>
            </a:ln>
          </p:spPr>
          <p:txBody>
            <a:bodyPr/>
            <a:lstStyle/>
            <a:p>
              <a:endParaRPr lang="pt-BR"/>
            </a:p>
          </p:txBody>
        </p:sp>
        <p:sp>
          <p:nvSpPr>
            <p:cNvPr id="12319" name="Line 23"/>
            <p:cNvSpPr>
              <a:spLocks noChangeShapeType="1"/>
            </p:cNvSpPr>
            <p:nvPr/>
          </p:nvSpPr>
          <p:spPr bwMode="auto">
            <a:xfrm flipV="1">
              <a:off x="1332" y="1827"/>
              <a:ext cx="29" cy="16"/>
            </a:xfrm>
            <a:prstGeom prst="line">
              <a:avLst/>
            </a:prstGeom>
            <a:noFill/>
            <a:ln w="41275">
              <a:solidFill>
                <a:srgbClr val="FF0000"/>
              </a:solidFill>
              <a:round/>
              <a:headEnd/>
              <a:tailEnd/>
            </a:ln>
          </p:spPr>
          <p:txBody>
            <a:bodyPr/>
            <a:lstStyle/>
            <a:p>
              <a:endParaRPr lang="pt-BR"/>
            </a:p>
          </p:txBody>
        </p:sp>
        <p:sp>
          <p:nvSpPr>
            <p:cNvPr id="12320" name="Line 24"/>
            <p:cNvSpPr>
              <a:spLocks noChangeShapeType="1"/>
            </p:cNvSpPr>
            <p:nvPr/>
          </p:nvSpPr>
          <p:spPr bwMode="auto">
            <a:xfrm flipV="1">
              <a:off x="1362" y="1810"/>
              <a:ext cx="29" cy="16"/>
            </a:xfrm>
            <a:prstGeom prst="line">
              <a:avLst/>
            </a:prstGeom>
            <a:noFill/>
            <a:ln w="41275">
              <a:solidFill>
                <a:srgbClr val="FF0000"/>
              </a:solidFill>
              <a:round/>
              <a:headEnd/>
              <a:tailEnd/>
            </a:ln>
          </p:spPr>
          <p:txBody>
            <a:bodyPr/>
            <a:lstStyle/>
            <a:p>
              <a:endParaRPr lang="pt-BR"/>
            </a:p>
          </p:txBody>
        </p:sp>
        <p:sp>
          <p:nvSpPr>
            <p:cNvPr id="12321" name="Line 25"/>
            <p:cNvSpPr>
              <a:spLocks noChangeShapeType="1"/>
            </p:cNvSpPr>
            <p:nvPr/>
          </p:nvSpPr>
          <p:spPr bwMode="auto">
            <a:xfrm flipV="1">
              <a:off x="1392" y="1797"/>
              <a:ext cx="36" cy="12"/>
            </a:xfrm>
            <a:prstGeom prst="line">
              <a:avLst/>
            </a:prstGeom>
            <a:noFill/>
            <a:ln w="41275">
              <a:solidFill>
                <a:srgbClr val="FF0000"/>
              </a:solidFill>
              <a:round/>
              <a:headEnd/>
              <a:tailEnd/>
            </a:ln>
          </p:spPr>
          <p:txBody>
            <a:bodyPr/>
            <a:lstStyle/>
            <a:p>
              <a:endParaRPr lang="pt-BR"/>
            </a:p>
          </p:txBody>
        </p:sp>
        <p:sp>
          <p:nvSpPr>
            <p:cNvPr id="12322" name="Line 26"/>
            <p:cNvSpPr>
              <a:spLocks noChangeShapeType="1"/>
            </p:cNvSpPr>
            <p:nvPr/>
          </p:nvSpPr>
          <p:spPr bwMode="auto">
            <a:xfrm flipV="1">
              <a:off x="1429" y="1788"/>
              <a:ext cx="29" cy="8"/>
            </a:xfrm>
            <a:prstGeom prst="line">
              <a:avLst/>
            </a:prstGeom>
            <a:noFill/>
            <a:ln w="41275">
              <a:solidFill>
                <a:srgbClr val="FF0000"/>
              </a:solidFill>
              <a:round/>
              <a:headEnd/>
              <a:tailEnd/>
            </a:ln>
          </p:spPr>
          <p:txBody>
            <a:bodyPr/>
            <a:lstStyle/>
            <a:p>
              <a:endParaRPr lang="pt-BR"/>
            </a:p>
          </p:txBody>
        </p:sp>
        <p:sp>
          <p:nvSpPr>
            <p:cNvPr id="12323" name="Freeform 27"/>
            <p:cNvSpPr>
              <a:spLocks/>
            </p:cNvSpPr>
            <p:nvPr/>
          </p:nvSpPr>
          <p:spPr bwMode="auto">
            <a:xfrm flipV="1">
              <a:off x="1459" y="1779"/>
              <a:ext cx="28" cy="22"/>
            </a:xfrm>
            <a:custGeom>
              <a:avLst/>
              <a:gdLst>
                <a:gd name="T0" fmla="*/ 0 w 34"/>
                <a:gd name="T1" fmla="*/ 0 h 10"/>
                <a:gd name="T2" fmla="*/ 12 w 34"/>
                <a:gd name="T3" fmla="*/ 24 h 10"/>
                <a:gd name="T4" fmla="*/ 23 w 34"/>
                <a:gd name="T5" fmla="*/ 48 h 10"/>
                <a:gd name="T6" fmla="*/ 0 60000 65536"/>
                <a:gd name="T7" fmla="*/ 0 60000 65536"/>
                <a:gd name="T8" fmla="*/ 0 60000 65536"/>
                <a:gd name="T9" fmla="*/ 0 w 34"/>
                <a:gd name="T10" fmla="*/ 0 h 10"/>
                <a:gd name="T11" fmla="*/ 34 w 34"/>
                <a:gd name="T12" fmla="*/ 10 h 10"/>
              </a:gdLst>
              <a:ahLst/>
              <a:cxnLst>
                <a:cxn ang="T6">
                  <a:pos x="T0" y="T1"/>
                </a:cxn>
                <a:cxn ang="T7">
                  <a:pos x="T2" y="T3"/>
                </a:cxn>
                <a:cxn ang="T8">
                  <a:pos x="T4" y="T5"/>
                </a:cxn>
              </a:cxnLst>
              <a:rect l="T9" t="T10" r="T11" b="T12"/>
              <a:pathLst>
                <a:path w="34" h="10">
                  <a:moveTo>
                    <a:pt x="0" y="0"/>
                  </a:moveTo>
                  <a:lnTo>
                    <a:pt x="17" y="5"/>
                  </a:lnTo>
                  <a:lnTo>
                    <a:pt x="34" y="10"/>
                  </a:lnTo>
                </a:path>
              </a:pathLst>
            </a:custGeom>
            <a:noFill/>
            <a:ln w="41275">
              <a:solidFill>
                <a:srgbClr val="FF0000"/>
              </a:solidFill>
              <a:prstDash val="solid"/>
              <a:round/>
              <a:headEnd/>
              <a:tailEnd/>
            </a:ln>
          </p:spPr>
          <p:txBody>
            <a:bodyPr/>
            <a:lstStyle/>
            <a:p>
              <a:endParaRPr lang="pt-BR"/>
            </a:p>
          </p:txBody>
        </p:sp>
        <p:sp>
          <p:nvSpPr>
            <p:cNvPr id="12324" name="Freeform 28"/>
            <p:cNvSpPr>
              <a:spLocks/>
            </p:cNvSpPr>
            <p:nvPr/>
          </p:nvSpPr>
          <p:spPr bwMode="auto">
            <a:xfrm flipV="1">
              <a:off x="1488" y="1757"/>
              <a:ext cx="29" cy="22"/>
            </a:xfrm>
            <a:custGeom>
              <a:avLst/>
              <a:gdLst>
                <a:gd name="T0" fmla="*/ 0 w 35"/>
                <a:gd name="T1" fmla="*/ 0 h 22"/>
                <a:gd name="T2" fmla="*/ 12 w 35"/>
                <a:gd name="T3" fmla="*/ 0 h 22"/>
                <a:gd name="T4" fmla="*/ 24 w 35"/>
                <a:gd name="T5" fmla="*/ 0 h 22"/>
                <a:gd name="T6" fmla="*/ 0 60000 65536"/>
                <a:gd name="T7" fmla="*/ 0 60000 65536"/>
                <a:gd name="T8" fmla="*/ 0 60000 65536"/>
                <a:gd name="T9" fmla="*/ 0 w 35"/>
                <a:gd name="T10" fmla="*/ 0 h 22"/>
                <a:gd name="T11" fmla="*/ 35 w 35"/>
                <a:gd name="T12" fmla="*/ 22 h 22"/>
              </a:gdLst>
              <a:ahLst/>
              <a:cxnLst>
                <a:cxn ang="T6">
                  <a:pos x="T0" y="T1"/>
                </a:cxn>
                <a:cxn ang="T7">
                  <a:pos x="T2" y="T3"/>
                </a:cxn>
                <a:cxn ang="T8">
                  <a:pos x="T4" y="T5"/>
                </a:cxn>
              </a:cxnLst>
              <a:rect l="T9" t="T10" r="T11" b="T12"/>
              <a:pathLst>
                <a:path w="35" h="22">
                  <a:moveTo>
                    <a:pt x="0" y="0"/>
                  </a:moveTo>
                  <a:lnTo>
                    <a:pt x="18" y="0"/>
                  </a:lnTo>
                  <a:lnTo>
                    <a:pt x="35" y="0"/>
                  </a:lnTo>
                </a:path>
              </a:pathLst>
            </a:custGeom>
            <a:noFill/>
            <a:ln w="41275">
              <a:solidFill>
                <a:srgbClr val="FF0000"/>
              </a:solidFill>
              <a:prstDash val="solid"/>
              <a:round/>
              <a:headEnd/>
              <a:tailEnd/>
            </a:ln>
          </p:spPr>
          <p:txBody>
            <a:bodyPr/>
            <a:lstStyle/>
            <a:p>
              <a:endParaRPr lang="pt-BR"/>
            </a:p>
          </p:txBody>
        </p:sp>
        <p:sp>
          <p:nvSpPr>
            <p:cNvPr id="12325" name="Line 29"/>
            <p:cNvSpPr>
              <a:spLocks noChangeShapeType="1"/>
            </p:cNvSpPr>
            <p:nvPr/>
          </p:nvSpPr>
          <p:spPr bwMode="auto">
            <a:xfrm flipV="1">
              <a:off x="1518" y="1778"/>
              <a:ext cx="28" cy="1"/>
            </a:xfrm>
            <a:prstGeom prst="line">
              <a:avLst/>
            </a:prstGeom>
            <a:noFill/>
            <a:ln w="41275">
              <a:solidFill>
                <a:srgbClr val="FF0000"/>
              </a:solidFill>
              <a:round/>
              <a:headEnd/>
              <a:tailEnd/>
            </a:ln>
          </p:spPr>
          <p:txBody>
            <a:bodyPr/>
            <a:lstStyle/>
            <a:p>
              <a:endParaRPr lang="pt-BR"/>
            </a:p>
          </p:txBody>
        </p:sp>
        <p:sp>
          <p:nvSpPr>
            <p:cNvPr id="12326" name="Line 30"/>
            <p:cNvSpPr>
              <a:spLocks noChangeShapeType="1"/>
            </p:cNvSpPr>
            <p:nvPr/>
          </p:nvSpPr>
          <p:spPr bwMode="auto">
            <a:xfrm>
              <a:off x="1547" y="1779"/>
              <a:ext cx="29" cy="5"/>
            </a:xfrm>
            <a:prstGeom prst="line">
              <a:avLst/>
            </a:prstGeom>
            <a:noFill/>
            <a:ln w="41275">
              <a:solidFill>
                <a:srgbClr val="FF0000"/>
              </a:solidFill>
              <a:round/>
              <a:headEnd/>
              <a:tailEnd/>
            </a:ln>
          </p:spPr>
          <p:txBody>
            <a:bodyPr/>
            <a:lstStyle/>
            <a:p>
              <a:endParaRPr lang="pt-BR"/>
            </a:p>
          </p:txBody>
        </p:sp>
        <p:sp>
          <p:nvSpPr>
            <p:cNvPr id="12327" name="Line 31"/>
            <p:cNvSpPr>
              <a:spLocks noChangeShapeType="1"/>
            </p:cNvSpPr>
            <p:nvPr/>
          </p:nvSpPr>
          <p:spPr bwMode="auto">
            <a:xfrm>
              <a:off x="1577" y="1784"/>
              <a:ext cx="30" cy="8"/>
            </a:xfrm>
            <a:prstGeom prst="line">
              <a:avLst/>
            </a:prstGeom>
            <a:noFill/>
            <a:ln w="41275">
              <a:solidFill>
                <a:srgbClr val="FF0000"/>
              </a:solidFill>
              <a:round/>
              <a:headEnd/>
              <a:tailEnd/>
            </a:ln>
          </p:spPr>
          <p:txBody>
            <a:bodyPr/>
            <a:lstStyle/>
            <a:p>
              <a:endParaRPr lang="pt-BR"/>
            </a:p>
          </p:txBody>
        </p:sp>
        <p:sp>
          <p:nvSpPr>
            <p:cNvPr id="12328" name="Line 32"/>
            <p:cNvSpPr>
              <a:spLocks noChangeShapeType="1"/>
            </p:cNvSpPr>
            <p:nvPr/>
          </p:nvSpPr>
          <p:spPr bwMode="auto">
            <a:xfrm>
              <a:off x="1608" y="1793"/>
              <a:ext cx="28" cy="11"/>
            </a:xfrm>
            <a:prstGeom prst="line">
              <a:avLst/>
            </a:prstGeom>
            <a:noFill/>
            <a:ln w="41275">
              <a:solidFill>
                <a:srgbClr val="FF0000"/>
              </a:solidFill>
              <a:round/>
              <a:headEnd/>
              <a:tailEnd/>
            </a:ln>
          </p:spPr>
          <p:txBody>
            <a:bodyPr/>
            <a:lstStyle/>
            <a:p>
              <a:endParaRPr lang="pt-BR"/>
            </a:p>
          </p:txBody>
        </p:sp>
        <p:sp>
          <p:nvSpPr>
            <p:cNvPr id="12329" name="Line 33"/>
            <p:cNvSpPr>
              <a:spLocks noChangeShapeType="1"/>
            </p:cNvSpPr>
            <p:nvPr/>
          </p:nvSpPr>
          <p:spPr bwMode="auto">
            <a:xfrm>
              <a:off x="1637" y="1805"/>
              <a:ext cx="35" cy="16"/>
            </a:xfrm>
            <a:prstGeom prst="line">
              <a:avLst/>
            </a:prstGeom>
            <a:noFill/>
            <a:ln w="41275">
              <a:solidFill>
                <a:srgbClr val="FF0000"/>
              </a:solidFill>
              <a:round/>
              <a:headEnd/>
              <a:tailEnd/>
            </a:ln>
          </p:spPr>
          <p:txBody>
            <a:bodyPr/>
            <a:lstStyle/>
            <a:p>
              <a:endParaRPr lang="pt-BR"/>
            </a:p>
          </p:txBody>
        </p:sp>
        <p:sp>
          <p:nvSpPr>
            <p:cNvPr id="12330" name="Line 34"/>
            <p:cNvSpPr>
              <a:spLocks noChangeShapeType="1"/>
            </p:cNvSpPr>
            <p:nvPr/>
          </p:nvSpPr>
          <p:spPr bwMode="auto">
            <a:xfrm>
              <a:off x="1673" y="1822"/>
              <a:ext cx="29" cy="17"/>
            </a:xfrm>
            <a:prstGeom prst="line">
              <a:avLst/>
            </a:prstGeom>
            <a:noFill/>
            <a:ln w="41275">
              <a:solidFill>
                <a:srgbClr val="FF0000"/>
              </a:solidFill>
              <a:round/>
              <a:headEnd/>
              <a:tailEnd/>
            </a:ln>
          </p:spPr>
          <p:txBody>
            <a:bodyPr/>
            <a:lstStyle/>
            <a:p>
              <a:endParaRPr lang="pt-BR"/>
            </a:p>
          </p:txBody>
        </p:sp>
        <p:sp>
          <p:nvSpPr>
            <p:cNvPr id="12331" name="Line 35"/>
            <p:cNvSpPr>
              <a:spLocks noChangeShapeType="1"/>
            </p:cNvSpPr>
            <p:nvPr/>
          </p:nvSpPr>
          <p:spPr bwMode="auto">
            <a:xfrm>
              <a:off x="1703" y="1840"/>
              <a:ext cx="28" cy="19"/>
            </a:xfrm>
            <a:prstGeom prst="line">
              <a:avLst/>
            </a:prstGeom>
            <a:noFill/>
            <a:ln w="41275">
              <a:solidFill>
                <a:srgbClr val="FF0000"/>
              </a:solidFill>
              <a:round/>
              <a:headEnd/>
              <a:tailEnd/>
            </a:ln>
          </p:spPr>
          <p:txBody>
            <a:bodyPr/>
            <a:lstStyle/>
            <a:p>
              <a:endParaRPr lang="pt-BR"/>
            </a:p>
          </p:txBody>
        </p:sp>
        <p:sp>
          <p:nvSpPr>
            <p:cNvPr id="12332" name="Line 36"/>
            <p:cNvSpPr>
              <a:spLocks noChangeShapeType="1"/>
            </p:cNvSpPr>
            <p:nvPr/>
          </p:nvSpPr>
          <p:spPr bwMode="auto">
            <a:xfrm>
              <a:off x="1732" y="1861"/>
              <a:ext cx="29" cy="24"/>
            </a:xfrm>
            <a:prstGeom prst="line">
              <a:avLst/>
            </a:prstGeom>
            <a:noFill/>
            <a:ln w="41275">
              <a:solidFill>
                <a:srgbClr val="FF0000"/>
              </a:solidFill>
              <a:round/>
              <a:headEnd/>
              <a:tailEnd/>
            </a:ln>
          </p:spPr>
          <p:txBody>
            <a:bodyPr/>
            <a:lstStyle/>
            <a:p>
              <a:endParaRPr lang="pt-BR"/>
            </a:p>
          </p:txBody>
        </p:sp>
        <p:sp>
          <p:nvSpPr>
            <p:cNvPr id="12333" name="Line 37"/>
            <p:cNvSpPr>
              <a:spLocks noChangeShapeType="1"/>
            </p:cNvSpPr>
            <p:nvPr/>
          </p:nvSpPr>
          <p:spPr bwMode="auto">
            <a:xfrm>
              <a:off x="1762" y="1887"/>
              <a:ext cx="29" cy="25"/>
            </a:xfrm>
            <a:prstGeom prst="line">
              <a:avLst/>
            </a:prstGeom>
            <a:noFill/>
            <a:ln w="41275">
              <a:solidFill>
                <a:srgbClr val="FF0000"/>
              </a:solidFill>
              <a:round/>
              <a:headEnd/>
              <a:tailEnd/>
            </a:ln>
          </p:spPr>
          <p:txBody>
            <a:bodyPr/>
            <a:lstStyle/>
            <a:p>
              <a:endParaRPr lang="pt-BR"/>
            </a:p>
          </p:txBody>
        </p:sp>
        <p:sp>
          <p:nvSpPr>
            <p:cNvPr id="12334" name="Line 38"/>
            <p:cNvSpPr>
              <a:spLocks noChangeShapeType="1"/>
            </p:cNvSpPr>
            <p:nvPr/>
          </p:nvSpPr>
          <p:spPr bwMode="auto">
            <a:xfrm>
              <a:off x="1792" y="1914"/>
              <a:ext cx="29" cy="28"/>
            </a:xfrm>
            <a:prstGeom prst="line">
              <a:avLst/>
            </a:prstGeom>
            <a:noFill/>
            <a:ln w="41275">
              <a:solidFill>
                <a:srgbClr val="FF0000"/>
              </a:solidFill>
              <a:round/>
              <a:headEnd/>
              <a:tailEnd/>
            </a:ln>
          </p:spPr>
          <p:txBody>
            <a:bodyPr/>
            <a:lstStyle/>
            <a:p>
              <a:endParaRPr lang="pt-BR"/>
            </a:p>
          </p:txBody>
        </p:sp>
        <p:sp>
          <p:nvSpPr>
            <p:cNvPr id="12335" name="Line 39"/>
            <p:cNvSpPr>
              <a:spLocks noChangeShapeType="1"/>
            </p:cNvSpPr>
            <p:nvPr/>
          </p:nvSpPr>
          <p:spPr bwMode="auto">
            <a:xfrm>
              <a:off x="1822" y="1944"/>
              <a:ext cx="29" cy="28"/>
            </a:xfrm>
            <a:prstGeom prst="line">
              <a:avLst/>
            </a:prstGeom>
            <a:noFill/>
            <a:ln w="41275">
              <a:solidFill>
                <a:srgbClr val="FF0000"/>
              </a:solidFill>
              <a:round/>
              <a:headEnd/>
              <a:tailEnd/>
            </a:ln>
          </p:spPr>
          <p:txBody>
            <a:bodyPr/>
            <a:lstStyle/>
            <a:p>
              <a:endParaRPr lang="pt-BR"/>
            </a:p>
          </p:txBody>
        </p:sp>
        <p:sp>
          <p:nvSpPr>
            <p:cNvPr id="12336" name="Line 40"/>
            <p:cNvSpPr>
              <a:spLocks noChangeShapeType="1"/>
            </p:cNvSpPr>
            <p:nvPr/>
          </p:nvSpPr>
          <p:spPr bwMode="auto">
            <a:xfrm>
              <a:off x="1852" y="1974"/>
              <a:ext cx="28" cy="31"/>
            </a:xfrm>
            <a:prstGeom prst="line">
              <a:avLst/>
            </a:prstGeom>
            <a:noFill/>
            <a:ln w="41275">
              <a:solidFill>
                <a:srgbClr val="FF0000"/>
              </a:solidFill>
              <a:round/>
              <a:headEnd/>
              <a:tailEnd/>
            </a:ln>
          </p:spPr>
          <p:txBody>
            <a:bodyPr/>
            <a:lstStyle/>
            <a:p>
              <a:endParaRPr lang="pt-BR"/>
            </a:p>
          </p:txBody>
        </p:sp>
        <p:sp>
          <p:nvSpPr>
            <p:cNvPr id="12337" name="Line 41"/>
            <p:cNvSpPr>
              <a:spLocks noChangeShapeType="1"/>
            </p:cNvSpPr>
            <p:nvPr/>
          </p:nvSpPr>
          <p:spPr bwMode="auto">
            <a:xfrm>
              <a:off x="1881" y="2008"/>
              <a:ext cx="29" cy="32"/>
            </a:xfrm>
            <a:prstGeom prst="line">
              <a:avLst/>
            </a:prstGeom>
            <a:noFill/>
            <a:ln w="41275">
              <a:solidFill>
                <a:srgbClr val="FF0000"/>
              </a:solidFill>
              <a:round/>
              <a:headEnd/>
              <a:tailEnd/>
            </a:ln>
          </p:spPr>
          <p:txBody>
            <a:bodyPr/>
            <a:lstStyle/>
            <a:p>
              <a:endParaRPr lang="pt-BR"/>
            </a:p>
          </p:txBody>
        </p:sp>
        <p:sp>
          <p:nvSpPr>
            <p:cNvPr id="12338" name="Line 42"/>
            <p:cNvSpPr>
              <a:spLocks noChangeShapeType="1"/>
            </p:cNvSpPr>
            <p:nvPr/>
          </p:nvSpPr>
          <p:spPr bwMode="auto">
            <a:xfrm>
              <a:off x="1911" y="2043"/>
              <a:ext cx="36" cy="32"/>
            </a:xfrm>
            <a:prstGeom prst="line">
              <a:avLst/>
            </a:prstGeom>
            <a:noFill/>
            <a:ln w="41275">
              <a:solidFill>
                <a:srgbClr val="FF0000"/>
              </a:solidFill>
              <a:round/>
              <a:headEnd/>
              <a:tailEnd/>
            </a:ln>
          </p:spPr>
          <p:txBody>
            <a:bodyPr/>
            <a:lstStyle/>
            <a:p>
              <a:endParaRPr lang="pt-BR"/>
            </a:p>
          </p:txBody>
        </p:sp>
        <p:sp>
          <p:nvSpPr>
            <p:cNvPr id="12339" name="Line 43"/>
            <p:cNvSpPr>
              <a:spLocks noChangeShapeType="1"/>
            </p:cNvSpPr>
            <p:nvPr/>
          </p:nvSpPr>
          <p:spPr bwMode="auto">
            <a:xfrm>
              <a:off x="1948" y="2078"/>
              <a:ext cx="29" cy="32"/>
            </a:xfrm>
            <a:prstGeom prst="line">
              <a:avLst/>
            </a:prstGeom>
            <a:noFill/>
            <a:ln w="41275">
              <a:solidFill>
                <a:srgbClr val="FF0000"/>
              </a:solidFill>
              <a:round/>
              <a:headEnd/>
              <a:tailEnd/>
            </a:ln>
          </p:spPr>
          <p:txBody>
            <a:bodyPr/>
            <a:lstStyle/>
            <a:p>
              <a:endParaRPr lang="pt-BR"/>
            </a:p>
          </p:txBody>
        </p:sp>
        <p:sp>
          <p:nvSpPr>
            <p:cNvPr id="12340" name="Freeform 44"/>
            <p:cNvSpPr>
              <a:spLocks/>
            </p:cNvSpPr>
            <p:nvPr/>
          </p:nvSpPr>
          <p:spPr bwMode="auto">
            <a:xfrm flipV="1">
              <a:off x="1978" y="2113"/>
              <a:ext cx="28" cy="36"/>
            </a:xfrm>
            <a:custGeom>
              <a:avLst/>
              <a:gdLst>
                <a:gd name="T0" fmla="*/ 0 w 34"/>
                <a:gd name="T1" fmla="*/ 30 h 43"/>
                <a:gd name="T2" fmla="*/ 12 w 34"/>
                <a:gd name="T3" fmla="*/ 13 h 43"/>
                <a:gd name="T4" fmla="*/ 23 w 34"/>
                <a:gd name="T5" fmla="*/ 0 h 43"/>
                <a:gd name="T6" fmla="*/ 0 60000 65536"/>
                <a:gd name="T7" fmla="*/ 0 60000 65536"/>
                <a:gd name="T8" fmla="*/ 0 60000 65536"/>
                <a:gd name="T9" fmla="*/ 0 w 34"/>
                <a:gd name="T10" fmla="*/ 0 h 43"/>
                <a:gd name="T11" fmla="*/ 34 w 34"/>
                <a:gd name="T12" fmla="*/ 43 h 43"/>
              </a:gdLst>
              <a:ahLst/>
              <a:cxnLst>
                <a:cxn ang="T6">
                  <a:pos x="T0" y="T1"/>
                </a:cxn>
                <a:cxn ang="T7">
                  <a:pos x="T2" y="T3"/>
                </a:cxn>
                <a:cxn ang="T8">
                  <a:pos x="T4" y="T5"/>
                </a:cxn>
              </a:cxnLst>
              <a:rect l="T9" t="T10" r="T11" b="T12"/>
              <a:pathLst>
                <a:path w="34" h="43">
                  <a:moveTo>
                    <a:pt x="0" y="43"/>
                  </a:moveTo>
                  <a:lnTo>
                    <a:pt x="17" y="19"/>
                  </a:lnTo>
                  <a:lnTo>
                    <a:pt x="34" y="0"/>
                  </a:lnTo>
                </a:path>
              </a:pathLst>
            </a:custGeom>
            <a:noFill/>
            <a:ln w="41275">
              <a:solidFill>
                <a:srgbClr val="FF0000"/>
              </a:solidFill>
              <a:prstDash val="solid"/>
              <a:round/>
              <a:headEnd/>
              <a:tailEnd/>
            </a:ln>
          </p:spPr>
          <p:txBody>
            <a:bodyPr/>
            <a:lstStyle/>
            <a:p>
              <a:endParaRPr lang="pt-BR"/>
            </a:p>
          </p:txBody>
        </p:sp>
        <p:sp>
          <p:nvSpPr>
            <p:cNvPr id="12341" name="Line 45"/>
            <p:cNvSpPr>
              <a:spLocks noChangeShapeType="1"/>
            </p:cNvSpPr>
            <p:nvPr/>
          </p:nvSpPr>
          <p:spPr bwMode="auto">
            <a:xfrm>
              <a:off x="2007" y="2152"/>
              <a:ext cx="29" cy="31"/>
            </a:xfrm>
            <a:prstGeom prst="line">
              <a:avLst/>
            </a:prstGeom>
            <a:noFill/>
            <a:ln w="41275">
              <a:solidFill>
                <a:srgbClr val="FF0000"/>
              </a:solidFill>
              <a:round/>
              <a:headEnd/>
              <a:tailEnd/>
            </a:ln>
          </p:spPr>
          <p:txBody>
            <a:bodyPr/>
            <a:lstStyle/>
            <a:p>
              <a:endParaRPr lang="pt-BR"/>
            </a:p>
          </p:txBody>
        </p:sp>
        <p:sp>
          <p:nvSpPr>
            <p:cNvPr id="12342" name="Freeform 46"/>
            <p:cNvSpPr>
              <a:spLocks/>
            </p:cNvSpPr>
            <p:nvPr/>
          </p:nvSpPr>
          <p:spPr bwMode="auto">
            <a:xfrm flipV="1">
              <a:off x="2037" y="2186"/>
              <a:ext cx="29" cy="36"/>
            </a:xfrm>
            <a:custGeom>
              <a:avLst/>
              <a:gdLst>
                <a:gd name="T0" fmla="*/ 0 w 35"/>
                <a:gd name="T1" fmla="*/ 30 h 43"/>
                <a:gd name="T2" fmla="*/ 12 w 35"/>
                <a:gd name="T3" fmla="*/ 13 h 43"/>
                <a:gd name="T4" fmla="*/ 24 w 35"/>
                <a:gd name="T5" fmla="*/ 0 h 43"/>
                <a:gd name="T6" fmla="*/ 0 60000 65536"/>
                <a:gd name="T7" fmla="*/ 0 60000 65536"/>
                <a:gd name="T8" fmla="*/ 0 60000 65536"/>
                <a:gd name="T9" fmla="*/ 0 w 35"/>
                <a:gd name="T10" fmla="*/ 0 h 43"/>
                <a:gd name="T11" fmla="*/ 35 w 35"/>
                <a:gd name="T12" fmla="*/ 43 h 43"/>
              </a:gdLst>
              <a:ahLst/>
              <a:cxnLst>
                <a:cxn ang="T6">
                  <a:pos x="T0" y="T1"/>
                </a:cxn>
                <a:cxn ang="T7">
                  <a:pos x="T2" y="T3"/>
                </a:cxn>
                <a:cxn ang="T8">
                  <a:pos x="T4" y="T5"/>
                </a:cxn>
              </a:cxnLst>
              <a:rect l="T9" t="T10" r="T11" b="T12"/>
              <a:pathLst>
                <a:path w="35" h="43">
                  <a:moveTo>
                    <a:pt x="0" y="43"/>
                  </a:moveTo>
                  <a:lnTo>
                    <a:pt x="17" y="19"/>
                  </a:lnTo>
                  <a:lnTo>
                    <a:pt x="35" y="0"/>
                  </a:lnTo>
                </a:path>
              </a:pathLst>
            </a:custGeom>
            <a:noFill/>
            <a:ln w="41275">
              <a:solidFill>
                <a:srgbClr val="FF0000"/>
              </a:solidFill>
              <a:prstDash val="solid"/>
              <a:round/>
              <a:headEnd/>
              <a:tailEnd/>
            </a:ln>
          </p:spPr>
          <p:txBody>
            <a:bodyPr/>
            <a:lstStyle/>
            <a:p>
              <a:endParaRPr lang="pt-BR"/>
            </a:p>
          </p:txBody>
        </p:sp>
        <p:sp>
          <p:nvSpPr>
            <p:cNvPr id="12343" name="Line 47"/>
            <p:cNvSpPr>
              <a:spLocks noChangeShapeType="1"/>
            </p:cNvSpPr>
            <p:nvPr/>
          </p:nvSpPr>
          <p:spPr bwMode="auto">
            <a:xfrm>
              <a:off x="2067" y="2225"/>
              <a:ext cx="28" cy="32"/>
            </a:xfrm>
            <a:prstGeom prst="line">
              <a:avLst/>
            </a:prstGeom>
            <a:noFill/>
            <a:ln w="41275">
              <a:solidFill>
                <a:srgbClr val="FF0000"/>
              </a:solidFill>
              <a:round/>
              <a:headEnd/>
              <a:tailEnd/>
            </a:ln>
          </p:spPr>
          <p:txBody>
            <a:bodyPr/>
            <a:lstStyle/>
            <a:p>
              <a:endParaRPr lang="pt-BR"/>
            </a:p>
          </p:txBody>
        </p:sp>
        <p:sp>
          <p:nvSpPr>
            <p:cNvPr id="12344" name="Line 48"/>
            <p:cNvSpPr>
              <a:spLocks noChangeShapeType="1"/>
            </p:cNvSpPr>
            <p:nvPr/>
          </p:nvSpPr>
          <p:spPr bwMode="auto">
            <a:xfrm>
              <a:off x="2096" y="2260"/>
              <a:ext cx="29" cy="31"/>
            </a:xfrm>
            <a:prstGeom prst="line">
              <a:avLst/>
            </a:prstGeom>
            <a:noFill/>
            <a:ln w="41275">
              <a:solidFill>
                <a:srgbClr val="FF0000"/>
              </a:solidFill>
              <a:round/>
              <a:headEnd/>
              <a:tailEnd/>
            </a:ln>
          </p:spPr>
          <p:txBody>
            <a:bodyPr/>
            <a:lstStyle/>
            <a:p>
              <a:endParaRPr lang="pt-BR"/>
            </a:p>
          </p:txBody>
        </p:sp>
        <p:sp>
          <p:nvSpPr>
            <p:cNvPr id="12345" name="Line 49"/>
            <p:cNvSpPr>
              <a:spLocks noChangeShapeType="1"/>
            </p:cNvSpPr>
            <p:nvPr/>
          </p:nvSpPr>
          <p:spPr bwMode="auto">
            <a:xfrm>
              <a:off x="2126" y="2294"/>
              <a:ext cx="28" cy="28"/>
            </a:xfrm>
            <a:prstGeom prst="line">
              <a:avLst/>
            </a:prstGeom>
            <a:noFill/>
            <a:ln w="41275">
              <a:solidFill>
                <a:srgbClr val="FF0000"/>
              </a:solidFill>
              <a:round/>
              <a:headEnd/>
              <a:tailEnd/>
            </a:ln>
          </p:spPr>
          <p:txBody>
            <a:bodyPr/>
            <a:lstStyle/>
            <a:p>
              <a:endParaRPr lang="pt-BR"/>
            </a:p>
          </p:txBody>
        </p:sp>
        <p:sp>
          <p:nvSpPr>
            <p:cNvPr id="12346" name="Line 50"/>
            <p:cNvSpPr>
              <a:spLocks noChangeShapeType="1"/>
            </p:cNvSpPr>
            <p:nvPr/>
          </p:nvSpPr>
          <p:spPr bwMode="auto">
            <a:xfrm>
              <a:off x="2155" y="2324"/>
              <a:ext cx="29" cy="29"/>
            </a:xfrm>
            <a:prstGeom prst="line">
              <a:avLst/>
            </a:prstGeom>
            <a:noFill/>
            <a:ln w="41275">
              <a:solidFill>
                <a:srgbClr val="FF0000"/>
              </a:solidFill>
              <a:round/>
              <a:headEnd/>
              <a:tailEnd/>
            </a:ln>
          </p:spPr>
          <p:txBody>
            <a:bodyPr/>
            <a:lstStyle/>
            <a:p>
              <a:endParaRPr lang="pt-BR"/>
            </a:p>
          </p:txBody>
        </p:sp>
        <p:sp>
          <p:nvSpPr>
            <p:cNvPr id="12347" name="Line 51"/>
            <p:cNvSpPr>
              <a:spLocks noChangeShapeType="1"/>
            </p:cNvSpPr>
            <p:nvPr/>
          </p:nvSpPr>
          <p:spPr bwMode="auto">
            <a:xfrm>
              <a:off x="2185" y="2355"/>
              <a:ext cx="36" cy="28"/>
            </a:xfrm>
            <a:prstGeom prst="line">
              <a:avLst/>
            </a:prstGeom>
            <a:noFill/>
            <a:ln w="41275">
              <a:solidFill>
                <a:srgbClr val="FF0000"/>
              </a:solidFill>
              <a:round/>
              <a:headEnd/>
              <a:tailEnd/>
            </a:ln>
          </p:spPr>
          <p:txBody>
            <a:bodyPr/>
            <a:lstStyle/>
            <a:p>
              <a:endParaRPr lang="pt-BR"/>
            </a:p>
          </p:txBody>
        </p:sp>
        <p:sp>
          <p:nvSpPr>
            <p:cNvPr id="12348" name="Line 52"/>
            <p:cNvSpPr>
              <a:spLocks noChangeShapeType="1"/>
            </p:cNvSpPr>
            <p:nvPr/>
          </p:nvSpPr>
          <p:spPr bwMode="auto">
            <a:xfrm>
              <a:off x="2222" y="2385"/>
              <a:ext cx="29" cy="24"/>
            </a:xfrm>
            <a:prstGeom prst="line">
              <a:avLst/>
            </a:prstGeom>
            <a:noFill/>
            <a:ln w="41275">
              <a:solidFill>
                <a:srgbClr val="FF0000"/>
              </a:solidFill>
              <a:round/>
              <a:headEnd/>
              <a:tailEnd/>
            </a:ln>
          </p:spPr>
          <p:txBody>
            <a:bodyPr/>
            <a:lstStyle/>
            <a:p>
              <a:endParaRPr lang="pt-BR"/>
            </a:p>
          </p:txBody>
        </p:sp>
        <p:sp>
          <p:nvSpPr>
            <p:cNvPr id="12349" name="Freeform 53"/>
            <p:cNvSpPr>
              <a:spLocks/>
            </p:cNvSpPr>
            <p:nvPr/>
          </p:nvSpPr>
          <p:spPr bwMode="auto">
            <a:xfrm flipV="1">
              <a:off x="2252" y="2411"/>
              <a:ext cx="28" cy="24"/>
            </a:xfrm>
            <a:custGeom>
              <a:avLst/>
              <a:gdLst>
                <a:gd name="T0" fmla="*/ 0 w 34"/>
                <a:gd name="T1" fmla="*/ 20 h 29"/>
                <a:gd name="T2" fmla="*/ 12 w 34"/>
                <a:gd name="T3" fmla="*/ 10 h 29"/>
                <a:gd name="T4" fmla="*/ 23 w 34"/>
                <a:gd name="T5" fmla="*/ 0 h 29"/>
                <a:gd name="T6" fmla="*/ 0 60000 65536"/>
                <a:gd name="T7" fmla="*/ 0 60000 65536"/>
                <a:gd name="T8" fmla="*/ 0 60000 65536"/>
                <a:gd name="T9" fmla="*/ 0 w 34"/>
                <a:gd name="T10" fmla="*/ 0 h 29"/>
                <a:gd name="T11" fmla="*/ 34 w 34"/>
                <a:gd name="T12" fmla="*/ 29 h 29"/>
              </a:gdLst>
              <a:ahLst/>
              <a:cxnLst>
                <a:cxn ang="T6">
                  <a:pos x="T0" y="T1"/>
                </a:cxn>
                <a:cxn ang="T7">
                  <a:pos x="T2" y="T3"/>
                </a:cxn>
                <a:cxn ang="T8">
                  <a:pos x="T4" y="T5"/>
                </a:cxn>
              </a:cxnLst>
              <a:rect l="T9" t="T10" r="T11" b="T12"/>
              <a:pathLst>
                <a:path w="34" h="29">
                  <a:moveTo>
                    <a:pt x="0" y="29"/>
                  </a:moveTo>
                  <a:lnTo>
                    <a:pt x="17" y="14"/>
                  </a:lnTo>
                  <a:lnTo>
                    <a:pt x="34" y="0"/>
                  </a:lnTo>
                </a:path>
              </a:pathLst>
            </a:custGeom>
            <a:noFill/>
            <a:ln w="41275">
              <a:solidFill>
                <a:srgbClr val="FF0000"/>
              </a:solidFill>
              <a:prstDash val="solid"/>
              <a:round/>
              <a:headEnd/>
              <a:tailEnd/>
            </a:ln>
          </p:spPr>
          <p:txBody>
            <a:bodyPr/>
            <a:lstStyle/>
            <a:p>
              <a:endParaRPr lang="pt-BR"/>
            </a:p>
          </p:txBody>
        </p:sp>
        <p:sp>
          <p:nvSpPr>
            <p:cNvPr id="12350" name="Freeform 54"/>
            <p:cNvSpPr>
              <a:spLocks/>
            </p:cNvSpPr>
            <p:nvPr/>
          </p:nvSpPr>
          <p:spPr bwMode="auto">
            <a:xfrm flipV="1">
              <a:off x="2281" y="2437"/>
              <a:ext cx="30" cy="22"/>
            </a:xfrm>
            <a:custGeom>
              <a:avLst/>
              <a:gdLst>
                <a:gd name="T0" fmla="*/ 0 w 35"/>
                <a:gd name="T1" fmla="*/ 25 h 19"/>
                <a:gd name="T2" fmla="*/ 13 w 35"/>
                <a:gd name="T3" fmla="*/ 12 h 19"/>
                <a:gd name="T4" fmla="*/ 26 w 35"/>
                <a:gd name="T5" fmla="*/ 0 h 19"/>
                <a:gd name="T6" fmla="*/ 0 60000 65536"/>
                <a:gd name="T7" fmla="*/ 0 60000 65536"/>
                <a:gd name="T8" fmla="*/ 0 60000 65536"/>
                <a:gd name="T9" fmla="*/ 0 w 35"/>
                <a:gd name="T10" fmla="*/ 0 h 19"/>
                <a:gd name="T11" fmla="*/ 35 w 35"/>
                <a:gd name="T12" fmla="*/ 19 h 19"/>
              </a:gdLst>
              <a:ahLst/>
              <a:cxnLst>
                <a:cxn ang="T6">
                  <a:pos x="T0" y="T1"/>
                </a:cxn>
                <a:cxn ang="T7">
                  <a:pos x="T2" y="T3"/>
                </a:cxn>
                <a:cxn ang="T8">
                  <a:pos x="T4" y="T5"/>
                </a:cxn>
              </a:cxnLst>
              <a:rect l="T9" t="T10" r="T11" b="T12"/>
              <a:pathLst>
                <a:path w="35" h="19">
                  <a:moveTo>
                    <a:pt x="0" y="19"/>
                  </a:moveTo>
                  <a:lnTo>
                    <a:pt x="17" y="9"/>
                  </a:lnTo>
                  <a:lnTo>
                    <a:pt x="35" y="0"/>
                  </a:lnTo>
                </a:path>
              </a:pathLst>
            </a:custGeom>
            <a:noFill/>
            <a:ln w="41275">
              <a:solidFill>
                <a:srgbClr val="FF0000"/>
              </a:solidFill>
              <a:prstDash val="solid"/>
              <a:round/>
              <a:headEnd/>
              <a:tailEnd/>
            </a:ln>
          </p:spPr>
          <p:txBody>
            <a:bodyPr/>
            <a:lstStyle/>
            <a:p>
              <a:endParaRPr lang="pt-BR"/>
            </a:p>
          </p:txBody>
        </p:sp>
        <p:sp>
          <p:nvSpPr>
            <p:cNvPr id="12351" name="Freeform 55"/>
            <p:cNvSpPr>
              <a:spLocks/>
            </p:cNvSpPr>
            <p:nvPr/>
          </p:nvSpPr>
          <p:spPr bwMode="auto">
            <a:xfrm flipV="1">
              <a:off x="2312" y="2454"/>
              <a:ext cx="28" cy="22"/>
            </a:xfrm>
            <a:custGeom>
              <a:avLst/>
              <a:gdLst>
                <a:gd name="T0" fmla="*/ 0 w 34"/>
                <a:gd name="T1" fmla="*/ 20 h 24"/>
                <a:gd name="T2" fmla="*/ 12 w 34"/>
                <a:gd name="T3" fmla="*/ 7 h 24"/>
                <a:gd name="T4" fmla="*/ 23 w 34"/>
                <a:gd name="T5" fmla="*/ 0 h 24"/>
                <a:gd name="T6" fmla="*/ 0 60000 65536"/>
                <a:gd name="T7" fmla="*/ 0 60000 65536"/>
                <a:gd name="T8" fmla="*/ 0 60000 65536"/>
                <a:gd name="T9" fmla="*/ 0 w 34"/>
                <a:gd name="T10" fmla="*/ 0 h 24"/>
                <a:gd name="T11" fmla="*/ 34 w 34"/>
                <a:gd name="T12" fmla="*/ 24 h 24"/>
              </a:gdLst>
              <a:ahLst/>
              <a:cxnLst>
                <a:cxn ang="T6">
                  <a:pos x="T0" y="T1"/>
                </a:cxn>
                <a:cxn ang="T7">
                  <a:pos x="T2" y="T3"/>
                </a:cxn>
                <a:cxn ang="T8">
                  <a:pos x="T4" y="T5"/>
                </a:cxn>
              </a:cxnLst>
              <a:rect l="T9" t="T10" r="T11" b="T12"/>
              <a:pathLst>
                <a:path w="34" h="24">
                  <a:moveTo>
                    <a:pt x="0" y="24"/>
                  </a:moveTo>
                  <a:lnTo>
                    <a:pt x="17" y="9"/>
                  </a:lnTo>
                  <a:lnTo>
                    <a:pt x="34" y="0"/>
                  </a:lnTo>
                </a:path>
              </a:pathLst>
            </a:custGeom>
            <a:noFill/>
            <a:ln w="41275">
              <a:solidFill>
                <a:srgbClr val="FF0000"/>
              </a:solidFill>
              <a:prstDash val="solid"/>
              <a:round/>
              <a:headEnd/>
              <a:tailEnd/>
            </a:ln>
          </p:spPr>
          <p:txBody>
            <a:bodyPr/>
            <a:lstStyle/>
            <a:p>
              <a:endParaRPr lang="pt-BR"/>
            </a:p>
          </p:txBody>
        </p:sp>
        <p:sp>
          <p:nvSpPr>
            <p:cNvPr id="12352" name="Line 56"/>
            <p:cNvSpPr>
              <a:spLocks noChangeShapeType="1"/>
            </p:cNvSpPr>
            <p:nvPr/>
          </p:nvSpPr>
          <p:spPr bwMode="auto">
            <a:xfrm>
              <a:off x="2341" y="2476"/>
              <a:ext cx="29" cy="12"/>
            </a:xfrm>
            <a:prstGeom prst="line">
              <a:avLst/>
            </a:prstGeom>
            <a:noFill/>
            <a:ln w="41275">
              <a:solidFill>
                <a:srgbClr val="FF0000"/>
              </a:solidFill>
              <a:round/>
              <a:headEnd/>
              <a:tailEnd/>
            </a:ln>
          </p:spPr>
          <p:txBody>
            <a:bodyPr/>
            <a:lstStyle/>
            <a:p>
              <a:endParaRPr lang="pt-BR"/>
            </a:p>
          </p:txBody>
        </p:sp>
        <p:sp>
          <p:nvSpPr>
            <p:cNvPr id="12353" name="Line 57"/>
            <p:cNvSpPr>
              <a:spLocks noChangeShapeType="1"/>
            </p:cNvSpPr>
            <p:nvPr/>
          </p:nvSpPr>
          <p:spPr bwMode="auto">
            <a:xfrm>
              <a:off x="2371" y="2489"/>
              <a:ext cx="29" cy="7"/>
            </a:xfrm>
            <a:prstGeom prst="line">
              <a:avLst/>
            </a:prstGeom>
            <a:noFill/>
            <a:ln w="41275">
              <a:solidFill>
                <a:srgbClr val="FF0000"/>
              </a:solidFill>
              <a:round/>
              <a:headEnd/>
              <a:tailEnd/>
            </a:ln>
          </p:spPr>
          <p:txBody>
            <a:bodyPr/>
            <a:lstStyle/>
            <a:p>
              <a:endParaRPr lang="pt-BR"/>
            </a:p>
          </p:txBody>
        </p:sp>
        <p:sp>
          <p:nvSpPr>
            <p:cNvPr id="12354" name="Line 58"/>
            <p:cNvSpPr>
              <a:spLocks noChangeShapeType="1"/>
            </p:cNvSpPr>
            <p:nvPr/>
          </p:nvSpPr>
          <p:spPr bwMode="auto">
            <a:xfrm>
              <a:off x="2401" y="2497"/>
              <a:ext cx="28" cy="8"/>
            </a:xfrm>
            <a:prstGeom prst="line">
              <a:avLst/>
            </a:prstGeom>
            <a:noFill/>
            <a:ln w="41275">
              <a:solidFill>
                <a:srgbClr val="FF0000"/>
              </a:solidFill>
              <a:round/>
              <a:headEnd/>
              <a:tailEnd/>
            </a:ln>
          </p:spPr>
          <p:txBody>
            <a:bodyPr/>
            <a:lstStyle/>
            <a:p>
              <a:endParaRPr lang="pt-BR"/>
            </a:p>
          </p:txBody>
        </p:sp>
        <p:sp>
          <p:nvSpPr>
            <p:cNvPr id="12355" name="Line 59"/>
            <p:cNvSpPr>
              <a:spLocks noChangeShapeType="1"/>
            </p:cNvSpPr>
            <p:nvPr/>
          </p:nvSpPr>
          <p:spPr bwMode="auto">
            <a:xfrm>
              <a:off x="2430" y="2506"/>
              <a:ext cx="29" cy="5"/>
            </a:xfrm>
            <a:prstGeom prst="line">
              <a:avLst/>
            </a:prstGeom>
            <a:noFill/>
            <a:ln w="41275">
              <a:solidFill>
                <a:srgbClr val="FF0000"/>
              </a:solidFill>
              <a:round/>
              <a:headEnd/>
              <a:tailEnd/>
            </a:ln>
          </p:spPr>
          <p:txBody>
            <a:bodyPr/>
            <a:lstStyle/>
            <a:p>
              <a:endParaRPr lang="pt-BR"/>
            </a:p>
          </p:txBody>
        </p:sp>
        <p:sp>
          <p:nvSpPr>
            <p:cNvPr id="12356" name="Line 60"/>
            <p:cNvSpPr>
              <a:spLocks noChangeShapeType="1"/>
            </p:cNvSpPr>
            <p:nvPr/>
          </p:nvSpPr>
          <p:spPr bwMode="auto">
            <a:xfrm flipV="1">
              <a:off x="2460" y="2510"/>
              <a:ext cx="35" cy="1"/>
            </a:xfrm>
            <a:prstGeom prst="line">
              <a:avLst/>
            </a:prstGeom>
            <a:noFill/>
            <a:ln w="41275">
              <a:solidFill>
                <a:srgbClr val="FF0000"/>
              </a:solidFill>
              <a:round/>
              <a:headEnd/>
              <a:tailEnd/>
            </a:ln>
          </p:spPr>
          <p:txBody>
            <a:bodyPr/>
            <a:lstStyle/>
            <a:p>
              <a:endParaRPr lang="pt-BR"/>
            </a:p>
          </p:txBody>
        </p:sp>
        <p:sp>
          <p:nvSpPr>
            <p:cNvPr id="12357" name="Line 61"/>
            <p:cNvSpPr>
              <a:spLocks noChangeShapeType="1"/>
            </p:cNvSpPr>
            <p:nvPr/>
          </p:nvSpPr>
          <p:spPr bwMode="auto">
            <a:xfrm flipV="1">
              <a:off x="2496" y="2506"/>
              <a:ext cx="29" cy="5"/>
            </a:xfrm>
            <a:prstGeom prst="line">
              <a:avLst/>
            </a:prstGeom>
            <a:noFill/>
            <a:ln w="41275">
              <a:solidFill>
                <a:srgbClr val="FF0000"/>
              </a:solidFill>
              <a:round/>
              <a:headEnd/>
              <a:tailEnd/>
            </a:ln>
          </p:spPr>
          <p:txBody>
            <a:bodyPr/>
            <a:lstStyle/>
            <a:p>
              <a:endParaRPr lang="pt-BR"/>
            </a:p>
          </p:txBody>
        </p:sp>
        <p:sp>
          <p:nvSpPr>
            <p:cNvPr id="12358" name="Freeform 63"/>
            <p:cNvSpPr>
              <a:spLocks/>
            </p:cNvSpPr>
            <p:nvPr/>
          </p:nvSpPr>
          <p:spPr bwMode="auto">
            <a:xfrm flipV="1">
              <a:off x="2517" y="2489"/>
              <a:ext cx="68" cy="22"/>
            </a:xfrm>
            <a:custGeom>
              <a:avLst/>
              <a:gdLst>
                <a:gd name="T0" fmla="*/ 0 w 35"/>
                <a:gd name="T1" fmla="*/ 0 h 14"/>
                <a:gd name="T2" fmla="*/ 64 w 35"/>
                <a:gd name="T3" fmla="*/ 13 h 14"/>
                <a:gd name="T4" fmla="*/ 132 w 35"/>
                <a:gd name="T5" fmla="*/ 35 h 14"/>
                <a:gd name="T6" fmla="*/ 0 60000 65536"/>
                <a:gd name="T7" fmla="*/ 0 60000 65536"/>
                <a:gd name="T8" fmla="*/ 0 60000 65536"/>
                <a:gd name="T9" fmla="*/ 0 w 35"/>
                <a:gd name="T10" fmla="*/ 0 h 14"/>
                <a:gd name="T11" fmla="*/ 35 w 35"/>
                <a:gd name="T12" fmla="*/ 14 h 14"/>
              </a:gdLst>
              <a:ahLst/>
              <a:cxnLst>
                <a:cxn ang="T6">
                  <a:pos x="T0" y="T1"/>
                </a:cxn>
                <a:cxn ang="T7">
                  <a:pos x="T2" y="T3"/>
                </a:cxn>
                <a:cxn ang="T8">
                  <a:pos x="T4" y="T5"/>
                </a:cxn>
              </a:cxnLst>
              <a:rect l="T9" t="T10" r="T11" b="T12"/>
              <a:pathLst>
                <a:path w="35" h="14">
                  <a:moveTo>
                    <a:pt x="0" y="0"/>
                  </a:moveTo>
                  <a:lnTo>
                    <a:pt x="17" y="5"/>
                  </a:lnTo>
                  <a:lnTo>
                    <a:pt x="35" y="14"/>
                  </a:lnTo>
                </a:path>
              </a:pathLst>
            </a:custGeom>
            <a:noFill/>
            <a:ln w="41275">
              <a:solidFill>
                <a:srgbClr val="FF0000"/>
              </a:solidFill>
              <a:prstDash val="solid"/>
              <a:round/>
              <a:headEnd/>
              <a:tailEnd/>
            </a:ln>
          </p:spPr>
          <p:txBody>
            <a:bodyPr/>
            <a:lstStyle/>
            <a:p>
              <a:endParaRPr lang="pt-BR"/>
            </a:p>
          </p:txBody>
        </p:sp>
        <p:sp>
          <p:nvSpPr>
            <p:cNvPr id="12359" name="Line 64"/>
            <p:cNvSpPr>
              <a:spLocks noChangeShapeType="1"/>
            </p:cNvSpPr>
            <p:nvPr/>
          </p:nvSpPr>
          <p:spPr bwMode="auto">
            <a:xfrm flipV="1">
              <a:off x="2586" y="2476"/>
              <a:ext cx="28" cy="12"/>
            </a:xfrm>
            <a:prstGeom prst="line">
              <a:avLst/>
            </a:prstGeom>
            <a:noFill/>
            <a:ln w="41275">
              <a:solidFill>
                <a:srgbClr val="FF0000"/>
              </a:solidFill>
              <a:round/>
              <a:headEnd/>
              <a:tailEnd/>
            </a:ln>
          </p:spPr>
          <p:txBody>
            <a:bodyPr/>
            <a:lstStyle/>
            <a:p>
              <a:endParaRPr lang="pt-BR"/>
            </a:p>
          </p:txBody>
        </p:sp>
        <p:sp>
          <p:nvSpPr>
            <p:cNvPr id="12360" name="Line 65"/>
            <p:cNvSpPr>
              <a:spLocks noChangeShapeType="1"/>
            </p:cNvSpPr>
            <p:nvPr/>
          </p:nvSpPr>
          <p:spPr bwMode="auto">
            <a:xfrm flipV="1">
              <a:off x="2615" y="2459"/>
              <a:ext cx="29" cy="16"/>
            </a:xfrm>
            <a:prstGeom prst="line">
              <a:avLst/>
            </a:prstGeom>
            <a:noFill/>
            <a:ln w="41275">
              <a:solidFill>
                <a:srgbClr val="FF0000"/>
              </a:solidFill>
              <a:round/>
              <a:headEnd/>
              <a:tailEnd/>
            </a:ln>
          </p:spPr>
          <p:txBody>
            <a:bodyPr/>
            <a:lstStyle/>
            <a:p>
              <a:endParaRPr lang="pt-BR"/>
            </a:p>
          </p:txBody>
        </p:sp>
        <p:sp>
          <p:nvSpPr>
            <p:cNvPr id="12361" name="Line 66"/>
            <p:cNvSpPr>
              <a:spLocks noChangeShapeType="1"/>
            </p:cNvSpPr>
            <p:nvPr/>
          </p:nvSpPr>
          <p:spPr bwMode="auto">
            <a:xfrm flipV="1">
              <a:off x="2645" y="2437"/>
              <a:ext cx="28" cy="20"/>
            </a:xfrm>
            <a:prstGeom prst="line">
              <a:avLst/>
            </a:prstGeom>
            <a:noFill/>
            <a:ln w="41275">
              <a:solidFill>
                <a:srgbClr val="FF0000"/>
              </a:solidFill>
              <a:round/>
              <a:headEnd/>
              <a:tailEnd/>
            </a:ln>
          </p:spPr>
          <p:txBody>
            <a:bodyPr/>
            <a:lstStyle/>
            <a:p>
              <a:endParaRPr lang="pt-BR"/>
            </a:p>
          </p:txBody>
        </p:sp>
        <p:sp>
          <p:nvSpPr>
            <p:cNvPr id="12362" name="Line 67"/>
            <p:cNvSpPr>
              <a:spLocks noChangeShapeType="1"/>
            </p:cNvSpPr>
            <p:nvPr/>
          </p:nvSpPr>
          <p:spPr bwMode="auto">
            <a:xfrm flipV="1">
              <a:off x="2674" y="2415"/>
              <a:ext cx="29" cy="20"/>
            </a:xfrm>
            <a:prstGeom prst="line">
              <a:avLst/>
            </a:prstGeom>
            <a:noFill/>
            <a:ln w="41275">
              <a:solidFill>
                <a:srgbClr val="FF0000"/>
              </a:solidFill>
              <a:round/>
              <a:headEnd/>
              <a:tailEnd/>
            </a:ln>
          </p:spPr>
          <p:txBody>
            <a:bodyPr/>
            <a:lstStyle/>
            <a:p>
              <a:endParaRPr lang="pt-BR"/>
            </a:p>
          </p:txBody>
        </p:sp>
        <p:sp>
          <p:nvSpPr>
            <p:cNvPr id="12363" name="Line 68"/>
            <p:cNvSpPr>
              <a:spLocks noChangeShapeType="1"/>
            </p:cNvSpPr>
            <p:nvPr/>
          </p:nvSpPr>
          <p:spPr bwMode="auto">
            <a:xfrm flipV="1">
              <a:off x="2704" y="2389"/>
              <a:ext cx="36" cy="24"/>
            </a:xfrm>
            <a:prstGeom prst="line">
              <a:avLst/>
            </a:prstGeom>
            <a:noFill/>
            <a:ln w="41275">
              <a:solidFill>
                <a:srgbClr val="FF0000"/>
              </a:solidFill>
              <a:round/>
              <a:headEnd/>
              <a:tailEnd/>
            </a:ln>
          </p:spPr>
          <p:txBody>
            <a:bodyPr/>
            <a:lstStyle/>
            <a:p>
              <a:endParaRPr lang="pt-BR"/>
            </a:p>
          </p:txBody>
        </p:sp>
        <p:sp>
          <p:nvSpPr>
            <p:cNvPr id="12364" name="Line 69"/>
            <p:cNvSpPr>
              <a:spLocks noChangeShapeType="1"/>
            </p:cNvSpPr>
            <p:nvPr/>
          </p:nvSpPr>
          <p:spPr bwMode="auto">
            <a:xfrm flipV="1">
              <a:off x="2741" y="2359"/>
              <a:ext cx="29" cy="28"/>
            </a:xfrm>
            <a:prstGeom prst="line">
              <a:avLst/>
            </a:prstGeom>
            <a:noFill/>
            <a:ln w="41275">
              <a:solidFill>
                <a:srgbClr val="FF0000"/>
              </a:solidFill>
              <a:round/>
              <a:headEnd/>
              <a:tailEnd/>
            </a:ln>
          </p:spPr>
          <p:txBody>
            <a:bodyPr/>
            <a:lstStyle/>
            <a:p>
              <a:endParaRPr lang="pt-BR"/>
            </a:p>
          </p:txBody>
        </p:sp>
        <p:sp>
          <p:nvSpPr>
            <p:cNvPr id="12365" name="Line 70"/>
            <p:cNvSpPr>
              <a:spLocks noChangeShapeType="1"/>
            </p:cNvSpPr>
            <p:nvPr/>
          </p:nvSpPr>
          <p:spPr bwMode="auto">
            <a:xfrm flipV="1">
              <a:off x="2771" y="2329"/>
              <a:ext cx="29" cy="28"/>
            </a:xfrm>
            <a:prstGeom prst="line">
              <a:avLst/>
            </a:prstGeom>
            <a:noFill/>
            <a:ln w="41275">
              <a:solidFill>
                <a:srgbClr val="FF0000"/>
              </a:solidFill>
              <a:round/>
              <a:headEnd/>
              <a:tailEnd/>
            </a:ln>
          </p:spPr>
          <p:txBody>
            <a:bodyPr/>
            <a:lstStyle/>
            <a:p>
              <a:endParaRPr lang="pt-BR"/>
            </a:p>
          </p:txBody>
        </p:sp>
        <p:sp>
          <p:nvSpPr>
            <p:cNvPr id="12366" name="Line 71"/>
            <p:cNvSpPr>
              <a:spLocks noChangeShapeType="1"/>
            </p:cNvSpPr>
            <p:nvPr/>
          </p:nvSpPr>
          <p:spPr bwMode="auto">
            <a:xfrm flipV="1">
              <a:off x="2801" y="2294"/>
              <a:ext cx="29" cy="32"/>
            </a:xfrm>
            <a:prstGeom prst="line">
              <a:avLst/>
            </a:prstGeom>
            <a:noFill/>
            <a:ln w="41275">
              <a:solidFill>
                <a:srgbClr val="FF0000"/>
              </a:solidFill>
              <a:round/>
              <a:headEnd/>
              <a:tailEnd/>
            </a:ln>
          </p:spPr>
          <p:txBody>
            <a:bodyPr/>
            <a:lstStyle/>
            <a:p>
              <a:endParaRPr lang="pt-BR"/>
            </a:p>
          </p:txBody>
        </p:sp>
        <p:sp>
          <p:nvSpPr>
            <p:cNvPr id="12367" name="Line 72"/>
            <p:cNvSpPr>
              <a:spLocks noChangeShapeType="1"/>
            </p:cNvSpPr>
            <p:nvPr/>
          </p:nvSpPr>
          <p:spPr bwMode="auto">
            <a:xfrm flipV="1">
              <a:off x="2831" y="2260"/>
              <a:ext cx="28" cy="31"/>
            </a:xfrm>
            <a:prstGeom prst="line">
              <a:avLst/>
            </a:prstGeom>
            <a:noFill/>
            <a:ln w="41275">
              <a:solidFill>
                <a:srgbClr val="FF0000"/>
              </a:solidFill>
              <a:round/>
              <a:headEnd/>
              <a:tailEnd/>
            </a:ln>
          </p:spPr>
          <p:txBody>
            <a:bodyPr/>
            <a:lstStyle/>
            <a:p>
              <a:endParaRPr lang="pt-BR"/>
            </a:p>
          </p:txBody>
        </p:sp>
        <p:sp>
          <p:nvSpPr>
            <p:cNvPr id="12368" name="Line 73"/>
            <p:cNvSpPr>
              <a:spLocks noChangeShapeType="1"/>
            </p:cNvSpPr>
            <p:nvPr/>
          </p:nvSpPr>
          <p:spPr bwMode="auto">
            <a:xfrm flipV="1">
              <a:off x="2860" y="2225"/>
              <a:ext cx="29" cy="32"/>
            </a:xfrm>
            <a:prstGeom prst="line">
              <a:avLst/>
            </a:prstGeom>
            <a:noFill/>
            <a:ln w="41275">
              <a:solidFill>
                <a:srgbClr val="FF0000"/>
              </a:solidFill>
              <a:round/>
              <a:headEnd/>
              <a:tailEnd/>
            </a:ln>
          </p:spPr>
          <p:txBody>
            <a:bodyPr/>
            <a:lstStyle/>
            <a:p>
              <a:endParaRPr lang="pt-BR"/>
            </a:p>
          </p:txBody>
        </p:sp>
        <p:sp>
          <p:nvSpPr>
            <p:cNvPr id="12369" name="Line 74"/>
            <p:cNvSpPr>
              <a:spLocks noChangeShapeType="1"/>
            </p:cNvSpPr>
            <p:nvPr/>
          </p:nvSpPr>
          <p:spPr bwMode="auto">
            <a:xfrm flipV="1">
              <a:off x="2880" y="2160"/>
              <a:ext cx="0" cy="68"/>
            </a:xfrm>
            <a:prstGeom prst="line">
              <a:avLst/>
            </a:prstGeom>
            <a:noFill/>
            <a:ln w="41275">
              <a:solidFill>
                <a:srgbClr val="FF0000"/>
              </a:solidFill>
              <a:round/>
              <a:headEnd/>
              <a:tailEnd/>
            </a:ln>
          </p:spPr>
          <p:txBody>
            <a:bodyPr/>
            <a:lstStyle/>
            <a:p>
              <a:endParaRPr lang="pt-BR"/>
            </a:p>
          </p:txBody>
        </p:sp>
        <p:sp>
          <p:nvSpPr>
            <p:cNvPr id="12370" name="Line 126"/>
            <p:cNvSpPr>
              <a:spLocks noChangeShapeType="1"/>
            </p:cNvSpPr>
            <p:nvPr/>
          </p:nvSpPr>
          <p:spPr bwMode="auto">
            <a:xfrm flipV="1">
              <a:off x="2948" y="2127"/>
              <a:ext cx="28" cy="32"/>
            </a:xfrm>
            <a:prstGeom prst="line">
              <a:avLst/>
            </a:prstGeom>
            <a:noFill/>
            <a:ln w="41275">
              <a:solidFill>
                <a:srgbClr val="FF0000"/>
              </a:solidFill>
              <a:round/>
              <a:headEnd/>
              <a:tailEnd/>
            </a:ln>
          </p:spPr>
          <p:txBody>
            <a:bodyPr/>
            <a:lstStyle/>
            <a:p>
              <a:endParaRPr lang="pt-BR"/>
            </a:p>
          </p:txBody>
        </p:sp>
        <p:sp>
          <p:nvSpPr>
            <p:cNvPr id="12371" name="Line 127"/>
            <p:cNvSpPr>
              <a:spLocks noChangeShapeType="1"/>
            </p:cNvSpPr>
            <p:nvPr/>
          </p:nvSpPr>
          <p:spPr bwMode="auto">
            <a:xfrm flipV="1">
              <a:off x="2976" y="2095"/>
              <a:ext cx="29" cy="32"/>
            </a:xfrm>
            <a:prstGeom prst="line">
              <a:avLst/>
            </a:prstGeom>
            <a:noFill/>
            <a:ln w="41275">
              <a:solidFill>
                <a:srgbClr val="FF0000"/>
              </a:solidFill>
              <a:round/>
              <a:headEnd/>
              <a:tailEnd/>
            </a:ln>
          </p:spPr>
          <p:txBody>
            <a:bodyPr/>
            <a:lstStyle/>
            <a:p>
              <a:endParaRPr lang="pt-BR"/>
            </a:p>
          </p:txBody>
        </p:sp>
        <p:sp>
          <p:nvSpPr>
            <p:cNvPr id="12372" name="Freeform 128"/>
            <p:cNvSpPr>
              <a:spLocks/>
            </p:cNvSpPr>
            <p:nvPr/>
          </p:nvSpPr>
          <p:spPr bwMode="auto">
            <a:xfrm flipV="1">
              <a:off x="3005" y="2059"/>
              <a:ext cx="28" cy="36"/>
            </a:xfrm>
            <a:custGeom>
              <a:avLst/>
              <a:gdLst>
                <a:gd name="T0" fmla="*/ 0 w 34"/>
                <a:gd name="T1" fmla="*/ 0 h 43"/>
                <a:gd name="T2" fmla="*/ 12 w 34"/>
                <a:gd name="T3" fmla="*/ 13 h 43"/>
                <a:gd name="T4" fmla="*/ 23 w 34"/>
                <a:gd name="T5" fmla="*/ 30 h 43"/>
                <a:gd name="T6" fmla="*/ 0 60000 65536"/>
                <a:gd name="T7" fmla="*/ 0 60000 65536"/>
                <a:gd name="T8" fmla="*/ 0 60000 65536"/>
                <a:gd name="T9" fmla="*/ 0 w 34"/>
                <a:gd name="T10" fmla="*/ 0 h 43"/>
                <a:gd name="T11" fmla="*/ 34 w 34"/>
                <a:gd name="T12" fmla="*/ 43 h 43"/>
              </a:gdLst>
              <a:ahLst/>
              <a:cxnLst>
                <a:cxn ang="T6">
                  <a:pos x="T0" y="T1"/>
                </a:cxn>
                <a:cxn ang="T7">
                  <a:pos x="T2" y="T3"/>
                </a:cxn>
                <a:cxn ang="T8">
                  <a:pos x="T4" y="T5"/>
                </a:cxn>
              </a:cxnLst>
              <a:rect l="T9" t="T10" r="T11" b="T12"/>
              <a:pathLst>
                <a:path w="34" h="43">
                  <a:moveTo>
                    <a:pt x="0" y="0"/>
                  </a:moveTo>
                  <a:lnTo>
                    <a:pt x="17" y="19"/>
                  </a:lnTo>
                  <a:lnTo>
                    <a:pt x="34" y="43"/>
                  </a:lnTo>
                </a:path>
              </a:pathLst>
            </a:custGeom>
            <a:noFill/>
            <a:ln w="41275">
              <a:solidFill>
                <a:srgbClr val="FF0000"/>
              </a:solidFill>
              <a:prstDash val="solid"/>
              <a:round/>
              <a:headEnd/>
              <a:tailEnd/>
            </a:ln>
          </p:spPr>
          <p:txBody>
            <a:bodyPr/>
            <a:lstStyle/>
            <a:p>
              <a:endParaRPr lang="pt-BR"/>
            </a:p>
          </p:txBody>
        </p:sp>
        <p:sp>
          <p:nvSpPr>
            <p:cNvPr id="12373" name="Line 129"/>
            <p:cNvSpPr>
              <a:spLocks noChangeShapeType="1"/>
            </p:cNvSpPr>
            <p:nvPr/>
          </p:nvSpPr>
          <p:spPr bwMode="auto">
            <a:xfrm flipV="1">
              <a:off x="3033" y="2027"/>
              <a:ext cx="29" cy="32"/>
            </a:xfrm>
            <a:prstGeom prst="line">
              <a:avLst/>
            </a:prstGeom>
            <a:noFill/>
            <a:ln w="41275">
              <a:solidFill>
                <a:srgbClr val="FF0000"/>
              </a:solidFill>
              <a:round/>
              <a:headEnd/>
              <a:tailEnd/>
            </a:ln>
          </p:spPr>
          <p:txBody>
            <a:bodyPr/>
            <a:lstStyle/>
            <a:p>
              <a:endParaRPr lang="pt-BR"/>
            </a:p>
          </p:txBody>
        </p:sp>
        <p:sp>
          <p:nvSpPr>
            <p:cNvPr id="12374" name="Line 130"/>
            <p:cNvSpPr>
              <a:spLocks noChangeShapeType="1"/>
            </p:cNvSpPr>
            <p:nvPr/>
          </p:nvSpPr>
          <p:spPr bwMode="auto">
            <a:xfrm flipV="1">
              <a:off x="3062" y="1995"/>
              <a:ext cx="36" cy="32"/>
            </a:xfrm>
            <a:prstGeom prst="line">
              <a:avLst/>
            </a:prstGeom>
            <a:noFill/>
            <a:ln w="41275">
              <a:solidFill>
                <a:srgbClr val="FF0000"/>
              </a:solidFill>
              <a:round/>
              <a:headEnd/>
              <a:tailEnd/>
            </a:ln>
          </p:spPr>
          <p:txBody>
            <a:bodyPr/>
            <a:lstStyle/>
            <a:p>
              <a:endParaRPr lang="pt-BR"/>
            </a:p>
          </p:txBody>
        </p:sp>
        <p:sp>
          <p:nvSpPr>
            <p:cNvPr id="12375" name="Line 131"/>
            <p:cNvSpPr>
              <a:spLocks noChangeShapeType="1"/>
            </p:cNvSpPr>
            <p:nvPr/>
          </p:nvSpPr>
          <p:spPr bwMode="auto">
            <a:xfrm flipV="1">
              <a:off x="3098" y="1963"/>
              <a:ext cx="28" cy="32"/>
            </a:xfrm>
            <a:prstGeom prst="line">
              <a:avLst/>
            </a:prstGeom>
            <a:noFill/>
            <a:ln w="41275">
              <a:solidFill>
                <a:srgbClr val="FF0000"/>
              </a:solidFill>
              <a:round/>
              <a:headEnd/>
              <a:tailEnd/>
            </a:ln>
          </p:spPr>
          <p:txBody>
            <a:bodyPr/>
            <a:lstStyle/>
            <a:p>
              <a:endParaRPr lang="pt-BR"/>
            </a:p>
          </p:txBody>
        </p:sp>
        <p:sp>
          <p:nvSpPr>
            <p:cNvPr id="12376" name="Line 132"/>
            <p:cNvSpPr>
              <a:spLocks noChangeShapeType="1"/>
            </p:cNvSpPr>
            <p:nvPr/>
          </p:nvSpPr>
          <p:spPr bwMode="auto">
            <a:xfrm flipV="1">
              <a:off x="3126" y="1935"/>
              <a:ext cx="28" cy="28"/>
            </a:xfrm>
            <a:prstGeom prst="line">
              <a:avLst/>
            </a:prstGeom>
            <a:noFill/>
            <a:ln w="41275">
              <a:solidFill>
                <a:srgbClr val="FF0000"/>
              </a:solidFill>
              <a:round/>
              <a:headEnd/>
              <a:tailEnd/>
            </a:ln>
          </p:spPr>
          <p:txBody>
            <a:bodyPr/>
            <a:lstStyle/>
            <a:p>
              <a:endParaRPr lang="pt-BR"/>
            </a:p>
          </p:txBody>
        </p:sp>
        <p:sp>
          <p:nvSpPr>
            <p:cNvPr id="12377" name="Line 133"/>
            <p:cNvSpPr>
              <a:spLocks noChangeShapeType="1"/>
            </p:cNvSpPr>
            <p:nvPr/>
          </p:nvSpPr>
          <p:spPr bwMode="auto">
            <a:xfrm flipV="1">
              <a:off x="3154" y="1908"/>
              <a:ext cx="29" cy="27"/>
            </a:xfrm>
            <a:prstGeom prst="line">
              <a:avLst/>
            </a:prstGeom>
            <a:noFill/>
            <a:ln w="41275">
              <a:solidFill>
                <a:srgbClr val="FF0000"/>
              </a:solidFill>
              <a:round/>
              <a:headEnd/>
              <a:tailEnd/>
            </a:ln>
          </p:spPr>
          <p:txBody>
            <a:bodyPr/>
            <a:lstStyle/>
            <a:p>
              <a:endParaRPr lang="pt-BR"/>
            </a:p>
          </p:txBody>
        </p:sp>
        <p:sp>
          <p:nvSpPr>
            <p:cNvPr id="12378" name="Line 134"/>
            <p:cNvSpPr>
              <a:spLocks noChangeShapeType="1"/>
            </p:cNvSpPr>
            <p:nvPr/>
          </p:nvSpPr>
          <p:spPr bwMode="auto">
            <a:xfrm flipV="1">
              <a:off x="3183" y="1879"/>
              <a:ext cx="29" cy="29"/>
            </a:xfrm>
            <a:prstGeom prst="line">
              <a:avLst/>
            </a:prstGeom>
            <a:noFill/>
            <a:ln w="41275">
              <a:solidFill>
                <a:srgbClr val="FF0000"/>
              </a:solidFill>
              <a:round/>
              <a:headEnd/>
              <a:tailEnd/>
            </a:ln>
          </p:spPr>
          <p:txBody>
            <a:bodyPr/>
            <a:lstStyle/>
            <a:p>
              <a:endParaRPr lang="pt-BR"/>
            </a:p>
          </p:txBody>
        </p:sp>
        <p:sp>
          <p:nvSpPr>
            <p:cNvPr id="12379" name="Line 135"/>
            <p:cNvSpPr>
              <a:spLocks noChangeShapeType="1"/>
            </p:cNvSpPr>
            <p:nvPr/>
          </p:nvSpPr>
          <p:spPr bwMode="auto">
            <a:xfrm flipV="1">
              <a:off x="3212" y="1855"/>
              <a:ext cx="28" cy="24"/>
            </a:xfrm>
            <a:prstGeom prst="line">
              <a:avLst/>
            </a:prstGeom>
            <a:noFill/>
            <a:ln w="41275">
              <a:solidFill>
                <a:srgbClr val="FF0000"/>
              </a:solidFill>
              <a:round/>
              <a:headEnd/>
              <a:tailEnd/>
            </a:ln>
          </p:spPr>
          <p:txBody>
            <a:bodyPr/>
            <a:lstStyle/>
            <a:p>
              <a:endParaRPr lang="pt-BR"/>
            </a:p>
          </p:txBody>
        </p:sp>
        <p:sp>
          <p:nvSpPr>
            <p:cNvPr id="12380" name="Line 136"/>
            <p:cNvSpPr>
              <a:spLocks noChangeShapeType="1"/>
            </p:cNvSpPr>
            <p:nvPr/>
          </p:nvSpPr>
          <p:spPr bwMode="auto">
            <a:xfrm flipV="1">
              <a:off x="3240" y="1835"/>
              <a:ext cx="29" cy="20"/>
            </a:xfrm>
            <a:prstGeom prst="line">
              <a:avLst/>
            </a:prstGeom>
            <a:noFill/>
            <a:ln w="41275">
              <a:solidFill>
                <a:srgbClr val="FF0000"/>
              </a:solidFill>
              <a:round/>
              <a:headEnd/>
              <a:tailEnd/>
            </a:ln>
          </p:spPr>
          <p:txBody>
            <a:bodyPr/>
            <a:lstStyle/>
            <a:p>
              <a:endParaRPr lang="pt-BR"/>
            </a:p>
          </p:txBody>
        </p:sp>
        <p:sp>
          <p:nvSpPr>
            <p:cNvPr id="12381" name="Line 137"/>
            <p:cNvSpPr>
              <a:spLocks noChangeShapeType="1"/>
            </p:cNvSpPr>
            <p:nvPr/>
          </p:nvSpPr>
          <p:spPr bwMode="auto">
            <a:xfrm flipV="1">
              <a:off x="3269" y="1819"/>
              <a:ext cx="28" cy="16"/>
            </a:xfrm>
            <a:prstGeom prst="line">
              <a:avLst/>
            </a:prstGeom>
            <a:noFill/>
            <a:ln w="41275">
              <a:solidFill>
                <a:srgbClr val="FF0000"/>
              </a:solidFill>
              <a:round/>
              <a:headEnd/>
              <a:tailEnd/>
            </a:ln>
          </p:spPr>
          <p:txBody>
            <a:bodyPr/>
            <a:lstStyle/>
            <a:p>
              <a:endParaRPr lang="pt-BR"/>
            </a:p>
          </p:txBody>
        </p:sp>
        <p:sp>
          <p:nvSpPr>
            <p:cNvPr id="12382" name="Line 138"/>
            <p:cNvSpPr>
              <a:spLocks noChangeShapeType="1"/>
            </p:cNvSpPr>
            <p:nvPr/>
          </p:nvSpPr>
          <p:spPr bwMode="auto">
            <a:xfrm flipV="1">
              <a:off x="3297" y="1804"/>
              <a:ext cx="29" cy="15"/>
            </a:xfrm>
            <a:prstGeom prst="line">
              <a:avLst/>
            </a:prstGeom>
            <a:noFill/>
            <a:ln w="41275">
              <a:solidFill>
                <a:srgbClr val="FF0000"/>
              </a:solidFill>
              <a:round/>
              <a:headEnd/>
              <a:tailEnd/>
            </a:ln>
          </p:spPr>
          <p:txBody>
            <a:bodyPr/>
            <a:lstStyle/>
            <a:p>
              <a:endParaRPr lang="pt-BR"/>
            </a:p>
          </p:txBody>
        </p:sp>
        <p:sp>
          <p:nvSpPr>
            <p:cNvPr id="12383" name="Line 139"/>
            <p:cNvSpPr>
              <a:spLocks noChangeShapeType="1"/>
            </p:cNvSpPr>
            <p:nvPr/>
          </p:nvSpPr>
          <p:spPr bwMode="auto">
            <a:xfrm flipV="1">
              <a:off x="3326" y="1792"/>
              <a:ext cx="36" cy="12"/>
            </a:xfrm>
            <a:prstGeom prst="line">
              <a:avLst/>
            </a:prstGeom>
            <a:noFill/>
            <a:ln w="41275">
              <a:solidFill>
                <a:srgbClr val="FF0000"/>
              </a:solidFill>
              <a:round/>
              <a:headEnd/>
              <a:tailEnd/>
            </a:ln>
          </p:spPr>
          <p:txBody>
            <a:bodyPr/>
            <a:lstStyle/>
            <a:p>
              <a:endParaRPr lang="pt-BR"/>
            </a:p>
          </p:txBody>
        </p:sp>
        <p:sp>
          <p:nvSpPr>
            <p:cNvPr id="12384" name="Line 140"/>
            <p:cNvSpPr>
              <a:spLocks noChangeShapeType="1"/>
            </p:cNvSpPr>
            <p:nvPr/>
          </p:nvSpPr>
          <p:spPr bwMode="auto">
            <a:xfrm flipV="1">
              <a:off x="3362" y="1783"/>
              <a:ext cx="28" cy="9"/>
            </a:xfrm>
            <a:prstGeom prst="line">
              <a:avLst/>
            </a:prstGeom>
            <a:noFill/>
            <a:ln w="41275">
              <a:solidFill>
                <a:srgbClr val="FF0000"/>
              </a:solidFill>
              <a:round/>
              <a:headEnd/>
              <a:tailEnd/>
            </a:ln>
          </p:spPr>
          <p:txBody>
            <a:bodyPr/>
            <a:lstStyle/>
            <a:p>
              <a:endParaRPr lang="pt-BR"/>
            </a:p>
          </p:txBody>
        </p:sp>
        <p:sp>
          <p:nvSpPr>
            <p:cNvPr id="12385" name="Freeform 141"/>
            <p:cNvSpPr>
              <a:spLocks/>
            </p:cNvSpPr>
            <p:nvPr/>
          </p:nvSpPr>
          <p:spPr bwMode="auto">
            <a:xfrm flipV="1">
              <a:off x="3390" y="1775"/>
              <a:ext cx="29" cy="8"/>
            </a:xfrm>
            <a:custGeom>
              <a:avLst/>
              <a:gdLst>
                <a:gd name="T0" fmla="*/ 0 w 34"/>
                <a:gd name="T1" fmla="*/ 0 h 10"/>
                <a:gd name="T2" fmla="*/ 13 w 34"/>
                <a:gd name="T3" fmla="*/ 3 h 10"/>
                <a:gd name="T4" fmla="*/ 25 w 34"/>
                <a:gd name="T5" fmla="*/ 6 h 10"/>
                <a:gd name="T6" fmla="*/ 0 60000 65536"/>
                <a:gd name="T7" fmla="*/ 0 60000 65536"/>
                <a:gd name="T8" fmla="*/ 0 60000 65536"/>
                <a:gd name="T9" fmla="*/ 0 w 34"/>
                <a:gd name="T10" fmla="*/ 0 h 10"/>
                <a:gd name="T11" fmla="*/ 34 w 34"/>
                <a:gd name="T12" fmla="*/ 10 h 10"/>
              </a:gdLst>
              <a:ahLst/>
              <a:cxnLst>
                <a:cxn ang="T6">
                  <a:pos x="T0" y="T1"/>
                </a:cxn>
                <a:cxn ang="T7">
                  <a:pos x="T2" y="T3"/>
                </a:cxn>
                <a:cxn ang="T8">
                  <a:pos x="T4" y="T5"/>
                </a:cxn>
              </a:cxnLst>
              <a:rect l="T9" t="T10" r="T11" b="T12"/>
              <a:pathLst>
                <a:path w="34" h="10">
                  <a:moveTo>
                    <a:pt x="0" y="0"/>
                  </a:moveTo>
                  <a:lnTo>
                    <a:pt x="17" y="5"/>
                  </a:lnTo>
                  <a:lnTo>
                    <a:pt x="34" y="10"/>
                  </a:lnTo>
                </a:path>
              </a:pathLst>
            </a:custGeom>
            <a:noFill/>
            <a:ln w="41275">
              <a:solidFill>
                <a:srgbClr val="FF0000"/>
              </a:solidFill>
              <a:prstDash val="solid"/>
              <a:round/>
              <a:headEnd/>
              <a:tailEnd/>
            </a:ln>
          </p:spPr>
          <p:txBody>
            <a:bodyPr/>
            <a:lstStyle/>
            <a:p>
              <a:endParaRPr lang="pt-BR"/>
            </a:p>
          </p:txBody>
        </p:sp>
        <p:sp>
          <p:nvSpPr>
            <p:cNvPr id="12386" name="Freeform 142"/>
            <p:cNvSpPr>
              <a:spLocks/>
            </p:cNvSpPr>
            <p:nvPr/>
          </p:nvSpPr>
          <p:spPr bwMode="auto">
            <a:xfrm flipV="1">
              <a:off x="3419" y="1774"/>
              <a:ext cx="28" cy="1"/>
            </a:xfrm>
            <a:custGeom>
              <a:avLst/>
              <a:gdLst>
                <a:gd name="T0" fmla="*/ 0 w 35"/>
                <a:gd name="T1" fmla="*/ 0 h 1"/>
                <a:gd name="T2" fmla="*/ 11 w 35"/>
                <a:gd name="T3" fmla="*/ 0 h 1"/>
                <a:gd name="T4" fmla="*/ 22 w 35"/>
                <a:gd name="T5" fmla="*/ 0 h 1"/>
                <a:gd name="T6" fmla="*/ 0 60000 65536"/>
                <a:gd name="T7" fmla="*/ 0 60000 65536"/>
                <a:gd name="T8" fmla="*/ 0 60000 65536"/>
                <a:gd name="T9" fmla="*/ 0 w 35"/>
                <a:gd name="T10" fmla="*/ 0 h 1"/>
                <a:gd name="T11" fmla="*/ 35 w 35"/>
                <a:gd name="T12" fmla="*/ 1 h 1"/>
              </a:gdLst>
              <a:ahLst/>
              <a:cxnLst>
                <a:cxn ang="T6">
                  <a:pos x="T0" y="T1"/>
                </a:cxn>
                <a:cxn ang="T7">
                  <a:pos x="T2" y="T3"/>
                </a:cxn>
                <a:cxn ang="T8">
                  <a:pos x="T4" y="T5"/>
                </a:cxn>
              </a:cxnLst>
              <a:rect l="T9" t="T10" r="T11" b="T12"/>
              <a:pathLst>
                <a:path w="35" h="1">
                  <a:moveTo>
                    <a:pt x="0" y="0"/>
                  </a:moveTo>
                  <a:lnTo>
                    <a:pt x="18" y="0"/>
                  </a:lnTo>
                  <a:lnTo>
                    <a:pt x="35" y="0"/>
                  </a:lnTo>
                </a:path>
              </a:pathLst>
            </a:custGeom>
            <a:noFill/>
            <a:ln w="41275">
              <a:solidFill>
                <a:srgbClr val="FF0000"/>
              </a:solidFill>
              <a:prstDash val="solid"/>
              <a:round/>
              <a:headEnd/>
              <a:tailEnd/>
            </a:ln>
          </p:spPr>
          <p:txBody>
            <a:bodyPr/>
            <a:lstStyle/>
            <a:p>
              <a:endParaRPr lang="pt-BR"/>
            </a:p>
          </p:txBody>
        </p:sp>
        <p:sp>
          <p:nvSpPr>
            <p:cNvPr id="12387" name="Line 143"/>
            <p:cNvSpPr>
              <a:spLocks noChangeShapeType="1"/>
            </p:cNvSpPr>
            <p:nvPr/>
          </p:nvSpPr>
          <p:spPr bwMode="auto">
            <a:xfrm flipV="1">
              <a:off x="3447" y="1774"/>
              <a:ext cx="29" cy="1"/>
            </a:xfrm>
            <a:prstGeom prst="line">
              <a:avLst/>
            </a:prstGeom>
            <a:noFill/>
            <a:ln w="41275">
              <a:solidFill>
                <a:srgbClr val="FF0000"/>
              </a:solidFill>
              <a:round/>
              <a:headEnd/>
              <a:tailEnd/>
            </a:ln>
          </p:spPr>
          <p:txBody>
            <a:bodyPr/>
            <a:lstStyle/>
            <a:p>
              <a:endParaRPr lang="pt-BR"/>
            </a:p>
          </p:txBody>
        </p:sp>
        <p:sp>
          <p:nvSpPr>
            <p:cNvPr id="12388" name="Line 144"/>
            <p:cNvSpPr>
              <a:spLocks noChangeShapeType="1"/>
            </p:cNvSpPr>
            <p:nvPr/>
          </p:nvSpPr>
          <p:spPr bwMode="auto">
            <a:xfrm>
              <a:off x="3476" y="1775"/>
              <a:ext cx="28" cy="5"/>
            </a:xfrm>
            <a:prstGeom prst="line">
              <a:avLst/>
            </a:prstGeom>
            <a:noFill/>
            <a:ln w="41275">
              <a:solidFill>
                <a:srgbClr val="FF0000"/>
              </a:solidFill>
              <a:round/>
              <a:headEnd/>
              <a:tailEnd/>
            </a:ln>
          </p:spPr>
          <p:txBody>
            <a:bodyPr/>
            <a:lstStyle/>
            <a:p>
              <a:endParaRPr lang="pt-BR"/>
            </a:p>
          </p:txBody>
        </p:sp>
        <p:sp>
          <p:nvSpPr>
            <p:cNvPr id="12389" name="Line 145"/>
            <p:cNvSpPr>
              <a:spLocks noChangeShapeType="1"/>
            </p:cNvSpPr>
            <p:nvPr/>
          </p:nvSpPr>
          <p:spPr bwMode="auto">
            <a:xfrm>
              <a:off x="3504" y="1780"/>
              <a:ext cx="29" cy="8"/>
            </a:xfrm>
            <a:prstGeom prst="line">
              <a:avLst/>
            </a:prstGeom>
            <a:noFill/>
            <a:ln w="41275">
              <a:solidFill>
                <a:srgbClr val="FF0000"/>
              </a:solidFill>
              <a:round/>
              <a:headEnd/>
              <a:tailEnd/>
            </a:ln>
          </p:spPr>
          <p:txBody>
            <a:bodyPr/>
            <a:lstStyle/>
            <a:p>
              <a:endParaRPr lang="pt-BR"/>
            </a:p>
          </p:txBody>
        </p:sp>
        <p:sp>
          <p:nvSpPr>
            <p:cNvPr id="12390" name="Line 146"/>
            <p:cNvSpPr>
              <a:spLocks noChangeShapeType="1"/>
            </p:cNvSpPr>
            <p:nvPr/>
          </p:nvSpPr>
          <p:spPr bwMode="auto">
            <a:xfrm>
              <a:off x="3533" y="1788"/>
              <a:ext cx="28" cy="11"/>
            </a:xfrm>
            <a:prstGeom prst="line">
              <a:avLst/>
            </a:prstGeom>
            <a:noFill/>
            <a:ln w="41275">
              <a:solidFill>
                <a:srgbClr val="FF0000"/>
              </a:solidFill>
              <a:round/>
              <a:headEnd/>
              <a:tailEnd/>
            </a:ln>
          </p:spPr>
          <p:txBody>
            <a:bodyPr/>
            <a:lstStyle/>
            <a:p>
              <a:endParaRPr lang="pt-BR"/>
            </a:p>
          </p:txBody>
        </p:sp>
        <p:sp>
          <p:nvSpPr>
            <p:cNvPr id="12391" name="Line 147"/>
            <p:cNvSpPr>
              <a:spLocks noChangeShapeType="1"/>
            </p:cNvSpPr>
            <p:nvPr/>
          </p:nvSpPr>
          <p:spPr bwMode="auto">
            <a:xfrm>
              <a:off x="3561" y="1799"/>
              <a:ext cx="35" cy="16"/>
            </a:xfrm>
            <a:prstGeom prst="line">
              <a:avLst/>
            </a:prstGeom>
            <a:noFill/>
            <a:ln w="41275">
              <a:solidFill>
                <a:srgbClr val="FF0000"/>
              </a:solidFill>
              <a:round/>
              <a:headEnd/>
              <a:tailEnd/>
            </a:ln>
          </p:spPr>
          <p:txBody>
            <a:bodyPr/>
            <a:lstStyle/>
            <a:p>
              <a:endParaRPr lang="pt-BR"/>
            </a:p>
          </p:txBody>
        </p:sp>
        <p:sp>
          <p:nvSpPr>
            <p:cNvPr id="12392" name="Line 148"/>
            <p:cNvSpPr>
              <a:spLocks noChangeShapeType="1"/>
            </p:cNvSpPr>
            <p:nvPr/>
          </p:nvSpPr>
          <p:spPr bwMode="auto">
            <a:xfrm>
              <a:off x="3596" y="1815"/>
              <a:ext cx="29" cy="16"/>
            </a:xfrm>
            <a:prstGeom prst="line">
              <a:avLst/>
            </a:prstGeom>
            <a:noFill/>
            <a:ln w="41275">
              <a:solidFill>
                <a:srgbClr val="FF0000"/>
              </a:solidFill>
              <a:round/>
              <a:headEnd/>
              <a:tailEnd/>
            </a:ln>
          </p:spPr>
          <p:txBody>
            <a:bodyPr/>
            <a:lstStyle/>
            <a:p>
              <a:endParaRPr lang="pt-BR"/>
            </a:p>
          </p:txBody>
        </p:sp>
        <p:sp>
          <p:nvSpPr>
            <p:cNvPr id="12393" name="Line 149"/>
            <p:cNvSpPr>
              <a:spLocks noChangeShapeType="1"/>
            </p:cNvSpPr>
            <p:nvPr/>
          </p:nvSpPr>
          <p:spPr bwMode="auto">
            <a:xfrm>
              <a:off x="3625" y="1831"/>
              <a:ext cx="28" cy="20"/>
            </a:xfrm>
            <a:prstGeom prst="line">
              <a:avLst/>
            </a:prstGeom>
            <a:noFill/>
            <a:ln w="41275">
              <a:solidFill>
                <a:srgbClr val="FF0000"/>
              </a:solidFill>
              <a:round/>
              <a:headEnd/>
              <a:tailEnd/>
            </a:ln>
          </p:spPr>
          <p:txBody>
            <a:bodyPr/>
            <a:lstStyle/>
            <a:p>
              <a:endParaRPr lang="pt-BR"/>
            </a:p>
          </p:txBody>
        </p:sp>
        <p:sp>
          <p:nvSpPr>
            <p:cNvPr id="12394" name="Line 150"/>
            <p:cNvSpPr>
              <a:spLocks noChangeShapeType="1"/>
            </p:cNvSpPr>
            <p:nvPr/>
          </p:nvSpPr>
          <p:spPr bwMode="auto">
            <a:xfrm>
              <a:off x="3653" y="1851"/>
              <a:ext cx="29" cy="24"/>
            </a:xfrm>
            <a:prstGeom prst="line">
              <a:avLst/>
            </a:prstGeom>
            <a:noFill/>
            <a:ln w="41275">
              <a:solidFill>
                <a:srgbClr val="FF0000"/>
              </a:solidFill>
              <a:round/>
              <a:headEnd/>
              <a:tailEnd/>
            </a:ln>
          </p:spPr>
          <p:txBody>
            <a:bodyPr/>
            <a:lstStyle/>
            <a:p>
              <a:endParaRPr lang="pt-BR"/>
            </a:p>
          </p:txBody>
        </p:sp>
        <p:sp>
          <p:nvSpPr>
            <p:cNvPr id="12395" name="Line 151"/>
            <p:cNvSpPr>
              <a:spLocks noChangeShapeType="1"/>
            </p:cNvSpPr>
            <p:nvPr/>
          </p:nvSpPr>
          <p:spPr bwMode="auto">
            <a:xfrm>
              <a:off x="3682" y="1875"/>
              <a:ext cx="29" cy="25"/>
            </a:xfrm>
            <a:prstGeom prst="line">
              <a:avLst/>
            </a:prstGeom>
            <a:noFill/>
            <a:ln w="41275">
              <a:solidFill>
                <a:srgbClr val="FF0000"/>
              </a:solidFill>
              <a:round/>
              <a:headEnd/>
              <a:tailEnd/>
            </a:ln>
          </p:spPr>
          <p:txBody>
            <a:bodyPr/>
            <a:lstStyle/>
            <a:p>
              <a:endParaRPr lang="pt-BR"/>
            </a:p>
          </p:txBody>
        </p:sp>
        <p:sp>
          <p:nvSpPr>
            <p:cNvPr id="12396" name="Line 152"/>
            <p:cNvSpPr>
              <a:spLocks noChangeShapeType="1"/>
            </p:cNvSpPr>
            <p:nvPr/>
          </p:nvSpPr>
          <p:spPr bwMode="auto">
            <a:xfrm>
              <a:off x="3711" y="1900"/>
              <a:ext cx="28" cy="27"/>
            </a:xfrm>
            <a:prstGeom prst="line">
              <a:avLst/>
            </a:prstGeom>
            <a:noFill/>
            <a:ln w="41275">
              <a:solidFill>
                <a:srgbClr val="FF0000"/>
              </a:solidFill>
              <a:round/>
              <a:headEnd/>
              <a:tailEnd/>
            </a:ln>
          </p:spPr>
          <p:txBody>
            <a:bodyPr/>
            <a:lstStyle/>
            <a:p>
              <a:endParaRPr lang="pt-BR"/>
            </a:p>
          </p:txBody>
        </p:sp>
        <p:sp>
          <p:nvSpPr>
            <p:cNvPr id="12397" name="Line 153"/>
            <p:cNvSpPr>
              <a:spLocks noChangeShapeType="1"/>
            </p:cNvSpPr>
            <p:nvPr/>
          </p:nvSpPr>
          <p:spPr bwMode="auto">
            <a:xfrm>
              <a:off x="3739" y="1927"/>
              <a:ext cx="29" cy="28"/>
            </a:xfrm>
            <a:prstGeom prst="line">
              <a:avLst/>
            </a:prstGeom>
            <a:noFill/>
            <a:ln w="41275">
              <a:solidFill>
                <a:srgbClr val="FF0000"/>
              </a:solidFill>
              <a:round/>
              <a:headEnd/>
              <a:tailEnd/>
            </a:ln>
          </p:spPr>
          <p:txBody>
            <a:bodyPr/>
            <a:lstStyle/>
            <a:p>
              <a:endParaRPr lang="pt-BR"/>
            </a:p>
          </p:txBody>
        </p:sp>
        <p:sp>
          <p:nvSpPr>
            <p:cNvPr id="12398" name="Line 154"/>
            <p:cNvSpPr>
              <a:spLocks noChangeShapeType="1"/>
            </p:cNvSpPr>
            <p:nvPr/>
          </p:nvSpPr>
          <p:spPr bwMode="auto">
            <a:xfrm>
              <a:off x="3768" y="1955"/>
              <a:ext cx="28" cy="31"/>
            </a:xfrm>
            <a:prstGeom prst="line">
              <a:avLst/>
            </a:prstGeom>
            <a:noFill/>
            <a:ln w="41275">
              <a:solidFill>
                <a:srgbClr val="FF0000"/>
              </a:solidFill>
              <a:round/>
              <a:headEnd/>
              <a:tailEnd/>
            </a:ln>
          </p:spPr>
          <p:txBody>
            <a:bodyPr/>
            <a:lstStyle/>
            <a:p>
              <a:endParaRPr lang="pt-BR"/>
            </a:p>
          </p:txBody>
        </p:sp>
        <p:sp>
          <p:nvSpPr>
            <p:cNvPr id="12399" name="Line 155"/>
            <p:cNvSpPr>
              <a:spLocks noChangeShapeType="1"/>
            </p:cNvSpPr>
            <p:nvPr/>
          </p:nvSpPr>
          <p:spPr bwMode="auto">
            <a:xfrm>
              <a:off x="3796" y="1986"/>
              <a:ext cx="29" cy="33"/>
            </a:xfrm>
            <a:prstGeom prst="line">
              <a:avLst/>
            </a:prstGeom>
            <a:noFill/>
            <a:ln w="41275">
              <a:solidFill>
                <a:srgbClr val="FF0000"/>
              </a:solidFill>
              <a:round/>
              <a:headEnd/>
              <a:tailEnd/>
            </a:ln>
          </p:spPr>
          <p:txBody>
            <a:bodyPr/>
            <a:lstStyle/>
            <a:p>
              <a:endParaRPr lang="pt-BR"/>
            </a:p>
          </p:txBody>
        </p:sp>
        <p:sp>
          <p:nvSpPr>
            <p:cNvPr id="12400" name="Line 156"/>
            <p:cNvSpPr>
              <a:spLocks noChangeShapeType="1"/>
            </p:cNvSpPr>
            <p:nvPr/>
          </p:nvSpPr>
          <p:spPr bwMode="auto">
            <a:xfrm>
              <a:off x="3825" y="2019"/>
              <a:ext cx="36" cy="32"/>
            </a:xfrm>
            <a:prstGeom prst="line">
              <a:avLst/>
            </a:prstGeom>
            <a:noFill/>
            <a:ln w="41275">
              <a:solidFill>
                <a:srgbClr val="FF0000"/>
              </a:solidFill>
              <a:round/>
              <a:headEnd/>
              <a:tailEnd/>
            </a:ln>
          </p:spPr>
          <p:txBody>
            <a:bodyPr/>
            <a:lstStyle/>
            <a:p>
              <a:endParaRPr lang="pt-BR"/>
            </a:p>
          </p:txBody>
        </p:sp>
        <p:sp>
          <p:nvSpPr>
            <p:cNvPr id="12401" name="Line 157"/>
            <p:cNvSpPr>
              <a:spLocks noChangeShapeType="1"/>
            </p:cNvSpPr>
            <p:nvPr/>
          </p:nvSpPr>
          <p:spPr bwMode="auto">
            <a:xfrm>
              <a:off x="3861" y="2051"/>
              <a:ext cx="29" cy="32"/>
            </a:xfrm>
            <a:prstGeom prst="line">
              <a:avLst/>
            </a:prstGeom>
            <a:noFill/>
            <a:ln w="41275">
              <a:solidFill>
                <a:srgbClr val="FF0000"/>
              </a:solidFill>
              <a:round/>
              <a:headEnd/>
              <a:tailEnd/>
            </a:ln>
          </p:spPr>
          <p:txBody>
            <a:bodyPr/>
            <a:lstStyle/>
            <a:p>
              <a:endParaRPr lang="pt-BR"/>
            </a:p>
          </p:txBody>
        </p:sp>
        <p:sp>
          <p:nvSpPr>
            <p:cNvPr id="12402" name="Freeform 158"/>
            <p:cNvSpPr>
              <a:spLocks/>
            </p:cNvSpPr>
            <p:nvPr/>
          </p:nvSpPr>
          <p:spPr bwMode="auto">
            <a:xfrm flipV="1">
              <a:off x="3890" y="2083"/>
              <a:ext cx="28" cy="36"/>
            </a:xfrm>
            <a:custGeom>
              <a:avLst/>
              <a:gdLst>
                <a:gd name="T0" fmla="*/ 0 w 34"/>
                <a:gd name="T1" fmla="*/ 30 h 43"/>
                <a:gd name="T2" fmla="*/ 12 w 34"/>
                <a:gd name="T3" fmla="*/ 13 h 43"/>
                <a:gd name="T4" fmla="*/ 23 w 34"/>
                <a:gd name="T5" fmla="*/ 0 h 43"/>
                <a:gd name="T6" fmla="*/ 0 60000 65536"/>
                <a:gd name="T7" fmla="*/ 0 60000 65536"/>
                <a:gd name="T8" fmla="*/ 0 60000 65536"/>
                <a:gd name="T9" fmla="*/ 0 w 34"/>
                <a:gd name="T10" fmla="*/ 0 h 43"/>
                <a:gd name="T11" fmla="*/ 34 w 34"/>
                <a:gd name="T12" fmla="*/ 43 h 43"/>
              </a:gdLst>
              <a:ahLst/>
              <a:cxnLst>
                <a:cxn ang="T6">
                  <a:pos x="T0" y="T1"/>
                </a:cxn>
                <a:cxn ang="T7">
                  <a:pos x="T2" y="T3"/>
                </a:cxn>
                <a:cxn ang="T8">
                  <a:pos x="T4" y="T5"/>
                </a:cxn>
              </a:cxnLst>
              <a:rect l="T9" t="T10" r="T11" b="T12"/>
              <a:pathLst>
                <a:path w="34" h="43">
                  <a:moveTo>
                    <a:pt x="0" y="43"/>
                  </a:moveTo>
                  <a:lnTo>
                    <a:pt x="17" y="19"/>
                  </a:lnTo>
                  <a:lnTo>
                    <a:pt x="34" y="0"/>
                  </a:lnTo>
                </a:path>
              </a:pathLst>
            </a:custGeom>
            <a:noFill/>
            <a:ln w="41275">
              <a:solidFill>
                <a:srgbClr val="FF0000"/>
              </a:solidFill>
              <a:prstDash val="solid"/>
              <a:round/>
              <a:headEnd/>
              <a:tailEnd/>
            </a:ln>
          </p:spPr>
          <p:txBody>
            <a:bodyPr/>
            <a:lstStyle/>
            <a:p>
              <a:endParaRPr lang="pt-BR"/>
            </a:p>
          </p:txBody>
        </p:sp>
        <p:sp>
          <p:nvSpPr>
            <p:cNvPr id="12403" name="Line 161"/>
            <p:cNvSpPr>
              <a:spLocks noChangeShapeType="1"/>
            </p:cNvSpPr>
            <p:nvPr/>
          </p:nvSpPr>
          <p:spPr bwMode="auto">
            <a:xfrm>
              <a:off x="3913" y="2115"/>
              <a:ext cx="0" cy="45"/>
            </a:xfrm>
            <a:prstGeom prst="line">
              <a:avLst/>
            </a:prstGeom>
            <a:noFill/>
            <a:ln w="38100">
              <a:solidFill>
                <a:srgbClr val="FF0000"/>
              </a:solidFill>
              <a:round/>
              <a:headEnd/>
              <a:tailEnd/>
            </a:ln>
          </p:spPr>
          <p:txBody>
            <a:bodyPr/>
            <a:lstStyle/>
            <a:p>
              <a:endParaRPr lang="pt-BR"/>
            </a:p>
          </p:txBody>
        </p:sp>
      </p:grpSp>
      <p:sp>
        <p:nvSpPr>
          <p:cNvPr id="12296" name="Line 165"/>
          <p:cNvSpPr>
            <a:spLocks noChangeShapeType="1"/>
          </p:cNvSpPr>
          <p:nvPr/>
        </p:nvSpPr>
        <p:spPr bwMode="auto">
          <a:xfrm flipH="1" flipV="1">
            <a:off x="4067175" y="2044700"/>
            <a:ext cx="215900" cy="1295400"/>
          </a:xfrm>
          <a:prstGeom prst="line">
            <a:avLst/>
          </a:prstGeom>
          <a:noFill/>
          <a:ln w="25400">
            <a:solidFill>
              <a:schemeClr val="tx1"/>
            </a:solidFill>
            <a:round/>
            <a:headEnd/>
            <a:tailEnd type="triangle" w="med" len="med"/>
          </a:ln>
        </p:spPr>
        <p:txBody>
          <a:bodyPr/>
          <a:lstStyle/>
          <a:p>
            <a:endParaRPr lang="pt-BR"/>
          </a:p>
        </p:txBody>
      </p:sp>
      <p:grpSp>
        <p:nvGrpSpPr>
          <p:cNvPr id="4" name="Group 169"/>
          <p:cNvGrpSpPr>
            <a:grpSpLocks/>
          </p:cNvGrpSpPr>
          <p:nvPr/>
        </p:nvGrpSpPr>
        <p:grpSpPr bwMode="auto">
          <a:xfrm>
            <a:off x="1258888" y="3268663"/>
            <a:ext cx="4297362" cy="2082800"/>
            <a:chOff x="793" y="2024"/>
            <a:chExt cx="2707" cy="1312"/>
          </a:xfrm>
        </p:grpSpPr>
        <p:sp>
          <p:nvSpPr>
            <p:cNvPr id="12302" name="Rectangle 7"/>
            <p:cNvSpPr>
              <a:spLocks noChangeArrowheads="1"/>
            </p:cNvSpPr>
            <p:nvPr/>
          </p:nvSpPr>
          <p:spPr bwMode="auto">
            <a:xfrm>
              <a:off x="2631" y="2024"/>
              <a:ext cx="121" cy="952"/>
            </a:xfrm>
            <a:prstGeom prst="rect">
              <a:avLst/>
            </a:prstGeom>
            <a:solidFill>
              <a:srgbClr val="B2B2B2">
                <a:alpha val="50980"/>
              </a:srgbClr>
            </a:solidFill>
            <a:ln w="12700">
              <a:noFill/>
              <a:miter lim="800000"/>
              <a:headEnd/>
              <a:tailEnd/>
            </a:ln>
          </p:spPr>
          <p:txBody>
            <a:bodyPr wrap="none" anchor="ctr"/>
            <a:lstStyle/>
            <a:p>
              <a:endParaRPr lang="pt-BR"/>
            </a:p>
          </p:txBody>
        </p:sp>
        <p:sp>
          <p:nvSpPr>
            <p:cNvPr id="12303" name="Line 167"/>
            <p:cNvSpPr>
              <a:spLocks noChangeShapeType="1"/>
            </p:cNvSpPr>
            <p:nvPr/>
          </p:nvSpPr>
          <p:spPr bwMode="auto">
            <a:xfrm flipV="1">
              <a:off x="2154" y="2818"/>
              <a:ext cx="522" cy="295"/>
            </a:xfrm>
            <a:prstGeom prst="line">
              <a:avLst/>
            </a:prstGeom>
            <a:noFill/>
            <a:ln w="25400">
              <a:solidFill>
                <a:schemeClr val="tx1"/>
              </a:solidFill>
              <a:round/>
              <a:headEnd/>
              <a:tailEnd type="triangle" w="med" len="med"/>
            </a:ln>
          </p:spPr>
          <p:txBody>
            <a:bodyPr/>
            <a:lstStyle/>
            <a:p>
              <a:endParaRPr lang="pt-BR"/>
            </a:p>
          </p:txBody>
        </p:sp>
        <p:sp>
          <p:nvSpPr>
            <p:cNvPr id="12304" name="Text Box 168"/>
            <p:cNvSpPr txBox="1">
              <a:spLocks noChangeArrowheads="1"/>
            </p:cNvSpPr>
            <p:nvPr/>
          </p:nvSpPr>
          <p:spPr bwMode="auto">
            <a:xfrm>
              <a:off x="793" y="3045"/>
              <a:ext cx="2707" cy="291"/>
            </a:xfrm>
            <a:prstGeom prst="rect">
              <a:avLst/>
            </a:prstGeom>
            <a:noFill/>
            <a:ln w="25400">
              <a:noFill/>
              <a:miter lim="800000"/>
              <a:headEnd/>
              <a:tailEnd/>
            </a:ln>
          </p:spPr>
          <p:txBody>
            <a:bodyPr wrap="none">
              <a:spAutoFit/>
            </a:bodyPr>
            <a:lstStyle/>
            <a:p>
              <a:r>
                <a:rPr lang="de-CH" sz="2400" b="1">
                  <a:latin typeface="Tahoma" pitchFamily="34" charset="0"/>
                  <a:cs typeface="Tahoma" pitchFamily="34" charset="0"/>
                </a:rPr>
                <a:t>Janela crítica a ser evitada</a:t>
              </a:r>
              <a:endParaRPr lang="de-DE" sz="2400" b="1">
                <a:latin typeface="Tahoma" pitchFamily="34" charset="0"/>
                <a:cs typeface="Tahoma" pitchFamily="34" charset="0"/>
              </a:endParaRPr>
            </a:p>
          </p:txBody>
        </p:sp>
      </p:grpSp>
      <p:sp>
        <p:nvSpPr>
          <p:cNvPr id="12298" name="Text Box 170"/>
          <p:cNvSpPr txBox="1">
            <a:spLocks noChangeArrowheads="1"/>
          </p:cNvSpPr>
          <p:nvPr/>
        </p:nvSpPr>
        <p:spPr bwMode="auto">
          <a:xfrm>
            <a:off x="6884988" y="1357313"/>
            <a:ext cx="2005012" cy="830262"/>
          </a:xfrm>
          <a:prstGeom prst="rect">
            <a:avLst/>
          </a:prstGeom>
          <a:noFill/>
          <a:ln w="25400">
            <a:noFill/>
            <a:miter lim="800000"/>
            <a:headEnd/>
            <a:tailEnd/>
          </a:ln>
        </p:spPr>
        <p:txBody>
          <a:bodyPr wrap="none">
            <a:spAutoFit/>
          </a:bodyPr>
          <a:lstStyle/>
          <a:p>
            <a:pPr algn="ctr"/>
            <a:r>
              <a:rPr lang="de-CH" sz="2400" b="1">
                <a:latin typeface="Tahoma" pitchFamily="34" charset="0"/>
                <a:cs typeface="Tahoma" pitchFamily="34" charset="0"/>
              </a:rPr>
              <a:t>(registro da</a:t>
            </a:r>
          </a:p>
          <a:p>
            <a:pPr algn="ctr"/>
            <a:r>
              <a:rPr lang="de-CH" sz="2400" b="1">
                <a:latin typeface="Tahoma" pitchFamily="34" charset="0"/>
                <a:cs typeface="Tahoma" pitchFamily="34" charset="0"/>
              </a:rPr>
              <a:t>NGC/UK)</a:t>
            </a:r>
            <a:endParaRPr lang="de-DE" sz="2400" b="1">
              <a:latin typeface="Tahoma" pitchFamily="34" charset="0"/>
              <a:cs typeface="Tahoma" pitchFamily="34" charset="0"/>
            </a:endParaRPr>
          </a:p>
        </p:txBody>
      </p:sp>
      <p:sp>
        <p:nvSpPr>
          <p:cNvPr id="12299" name="Line 171"/>
          <p:cNvSpPr>
            <a:spLocks noChangeShapeType="1"/>
          </p:cNvSpPr>
          <p:nvPr/>
        </p:nvSpPr>
        <p:spPr bwMode="auto">
          <a:xfrm flipH="1">
            <a:off x="6388100" y="1958975"/>
            <a:ext cx="501650" cy="125413"/>
          </a:xfrm>
          <a:prstGeom prst="line">
            <a:avLst/>
          </a:prstGeom>
          <a:noFill/>
          <a:ln w="25400">
            <a:solidFill>
              <a:schemeClr val="tx1"/>
            </a:solidFill>
            <a:round/>
            <a:headEnd/>
            <a:tailEnd type="triangle" w="med" len="med"/>
          </a:ln>
        </p:spPr>
        <p:txBody>
          <a:bodyPr/>
          <a:lstStyle/>
          <a:p>
            <a:endParaRPr lang="pt-BR"/>
          </a:p>
        </p:txBody>
      </p:sp>
      <p:sp>
        <p:nvSpPr>
          <p:cNvPr id="149676" name="Line 172"/>
          <p:cNvSpPr>
            <a:spLocks noChangeShapeType="1"/>
          </p:cNvSpPr>
          <p:nvPr/>
        </p:nvSpPr>
        <p:spPr bwMode="auto">
          <a:xfrm>
            <a:off x="3268663" y="3387725"/>
            <a:ext cx="0" cy="650875"/>
          </a:xfrm>
          <a:prstGeom prst="line">
            <a:avLst/>
          </a:prstGeom>
          <a:noFill/>
          <a:ln w="76200">
            <a:solidFill>
              <a:schemeClr val="tx1"/>
            </a:solidFill>
            <a:round/>
            <a:headEnd/>
            <a:tailEnd type="triangle" w="med" len="med"/>
          </a:ln>
        </p:spPr>
        <p:txBody>
          <a:bodyPr/>
          <a:lstStyle/>
          <a:p>
            <a:endParaRPr lang="pt-BR"/>
          </a:p>
        </p:txBody>
      </p:sp>
      <p:sp>
        <p:nvSpPr>
          <p:cNvPr id="149677" name="Text Box 173"/>
          <p:cNvSpPr txBox="1">
            <a:spLocks noChangeArrowheads="1"/>
          </p:cNvSpPr>
          <p:nvPr/>
        </p:nvSpPr>
        <p:spPr bwMode="auto">
          <a:xfrm>
            <a:off x="1797050" y="2644775"/>
            <a:ext cx="2700338" cy="646113"/>
          </a:xfrm>
          <a:prstGeom prst="rect">
            <a:avLst/>
          </a:prstGeom>
          <a:noFill/>
          <a:ln w="25400">
            <a:noFill/>
            <a:miter lim="800000"/>
            <a:headEnd/>
            <a:tailEnd/>
          </a:ln>
        </p:spPr>
        <p:txBody>
          <a:bodyPr wrap="none">
            <a:spAutoFit/>
          </a:bodyPr>
          <a:lstStyle/>
          <a:p>
            <a:pPr algn="ctr"/>
            <a:r>
              <a:rPr lang="de-CH" sz="1800" b="1">
                <a:latin typeface="Tahoma" pitchFamily="34" charset="0"/>
                <a:cs typeface="Tahoma" pitchFamily="34" charset="0"/>
              </a:rPr>
              <a:t>Alvo para a </a:t>
            </a:r>
          </a:p>
          <a:p>
            <a:pPr algn="ctr"/>
            <a:r>
              <a:rPr lang="de-CH" sz="1800" b="1">
                <a:latin typeface="Tahoma" pitchFamily="34" charset="0"/>
                <a:cs typeface="Tahoma" pitchFamily="34" charset="0"/>
              </a:rPr>
              <a:t>Separação do contato</a:t>
            </a:r>
            <a:endParaRPr lang="de-DE" sz="1800" b="1">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4967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96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676" grpId="0" animBg="1"/>
      <p:bldP spid="14967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9144000" cy="706438"/>
          </a:xfrm>
          <a:prstGeom prst="rect">
            <a:avLst/>
          </a:prstGeom>
          <a:noFill/>
          <a:ln w="9525">
            <a:noFill/>
            <a:miter lim="800000"/>
            <a:headEnd/>
            <a:tailEnd/>
          </a:ln>
        </p:spPr>
        <p:txBody>
          <a:bodyPr lIns="92075" tIns="46038" rIns="92075" bIns="46038" anchor="b"/>
          <a:lstStyle/>
          <a:p>
            <a:pPr algn="ctr" eaLnBrk="0" hangingPunct="0"/>
            <a:r>
              <a:rPr lang="en-GB" sz="2800" b="1" i="1">
                <a:latin typeface="Tahoma" pitchFamily="34" charset="0"/>
                <a:cs typeface="Tahoma" pitchFamily="34" charset="0"/>
              </a:rPr>
              <a:t>Desenergização de reatores em derivação </a:t>
            </a:r>
          </a:p>
        </p:txBody>
      </p:sp>
      <p:pic>
        <p:nvPicPr>
          <p:cNvPr id="13315" name="Picture 5" descr="Abert_02_VA_IAzoom"/>
          <p:cNvPicPr>
            <a:picLocks noChangeAspect="1" noChangeArrowheads="1"/>
          </p:cNvPicPr>
          <p:nvPr/>
        </p:nvPicPr>
        <p:blipFill>
          <a:blip r:embed="rId2">
            <a:lum bright="-40000" contrast="-40000"/>
          </a:blip>
          <a:srcRect l="18271" t="7762" r="989" b="27335"/>
          <a:stretch>
            <a:fillRect/>
          </a:stretch>
        </p:blipFill>
        <p:spPr bwMode="auto">
          <a:xfrm>
            <a:off x="201613" y="1000125"/>
            <a:ext cx="8748712" cy="2684463"/>
          </a:xfrm>
          <a:prstGeom prst="rect">
            <a:avLst/>
          </a:prstGeom>
          <a:noFill/>
          <a:ln w="9525">
            <a:noFill/>
            <a:miter lim="800000"/>
            <a:headEnd/>
            <a:tailEnd/>
          </a:ln>
        </p:spPr>
      </p:pic>
      <p:pic>
        <p:nvPicPr>
          <p:cNvPr id="13316" name="Picture 130" descr="BD3 Abert 3 fases sem reig"/>
          <p:cNvPicPr>
            <a:picLocks noChangeAspect="1" noChangeArrowheads="1"/>
          </p:cNvPicPr>
          <p:nvPr/>
        </p:nvPicPr>
        <p:blipFill>
          <a:blip r:embed="rId3">
            <a:lum bright="-40000" contrast="-40000"/>
          </a:blip>
          <a:srcRect l="650" t="22227" r="17033" b="19612"/>
          <a:stretch>
            <a:fillRect/>
          </a:stretch>
        </p:blipFill>
        <p:spPr bwMode="auto">
          <a:xfrm>
            <a:off x="207963" y="3721100"/>
            <a:ext cx="8728075" cy="2805113"/>
          </a:xfrm>
          <a:prstGeom prst="rect">
            <a:avLst/>
          </a:prstGeom>
          <a:noFill/>
          <a:ln w="9525">
            <a:noFill/>
            <a:miter lim="800000"/>
            <a:headEnd/>
            <a:tailEnd/>
          </a:ln>
        </p:spPr>
      </p:pic>
      <p:sp>
        <p:nvSpPr>
          <p:cNvPr id="13317" name="CaixaDeTexto 119"/>
          <p:cNvSpPr txBox="1">
            <a:spLocks noChangeArrowheads="1"/>
          </p:cNvSpPr>
          <p:nvPr/>
        </p:nvSpPr>
        <p:spPr bwMode="auto">
          <a:xfrm>
            <a:off x="7315200" y="6137275"/>
            <a:ext cx="1649413" cy="338138"/>
          </a:xfrm>
          <a:prstGeom prst="rect">
            <a:avLst/>
          </a:prstGeom>
          <a:noFill/>
          <a:ln w="9525">
            <a:noFill/>
            <a:miter lim="800000"/>
            <a:headEnd/>
            <a:tailEnd/>
          </a:ln>
        </p:spPr>
        <p:txBody>
          <a:bodyPr>
            <a:spAutoFit/>
          </a:bodyPr>
          <a:lstStyle/>
          <a:p>
            <a:r>
              <a:rPr lang="pt-BR" sz="1600" b="1">
                <a:solidFill>
                  <a:schemeClr val="bg1"/>
                </a:solidFill>
                <a:latin typeface="Tahoma" pitchFamily="34" charset="0"/>
                <a:cs typeface="Tahoma" pitchFamily="34" charset="0"/>
              </a:rPr>
              <a:t>Ref. : Vatech</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ETH Light"/>
        <a:ea typeface=""/>
        <a:cs typeface=""/>
      </a:majorFont>
      <a:minorFont>
        <a:latin typeface="ETH Light"/>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TotalTime>
  <Words>2256</Words>
  <Application>Microsoft Office PowerPoint</Application>
  <PresentationFormat>Apresentação na tela (4:3)</PresentationFormat>
  <Paragraphs>339</Paragraphs>
  <Slides>35</Slides>
  <Notes>0</Notes>
  <HiddenSlides>3</HiddenSlides>
  <MMClips>0</MMClips>
  <ScaleCrop>false</ScaleCrop>
  <HeadingPairs>
    <vt:vector size="8" baseType="variant">
      <vt:variant>
        <vt:lpstr>Fontes usadas</vt:lpstr>
      </vt:variant>
      <vt:variant>
        <vt:i4>7</vt:i4>
      </vt:variant>
      <vt:variant>
        <vt:lpstr>Tema</vt:lpstr>
      </vt:variant>
      <vt:variant>
        <vt:i4>1</vt:i4>
      </vt:variant>
      <vt:variant>
        <vt:lpstr>Servidores OLE incorporados</vt:lpstr>
      </vt:variant>
      <vt:variant>
        <vt:i4>1</vt:i4>
      </vt:variant>
      <vt:variant>
        <vt:lpstr>Títulos de slides</vt:lpstr>
      </vt:variant>
      <vt:variant>
        <vt:i4>35</vt:i4>
      </vt:variant>
    </vt:vector>
  </HeadingPairs>
  <TitlesOfParts>
    <vt:vector size="44" baseType="lpstr">
      <vt:lpstr>Times New Roman</vt:lpstr>
      <vt:lpstr>Arial</vt:lpstr>
      <vt:lpstr>ETH Light</vt:lpstr>
      <vt:lpstr>Tahoma</vt:lpstr>
      <vt:lpstr>Wingdings</vt:lpstr>
      <vt:lpstr>Symbol</vt:lpstr>
      <vt:lpstr>Helvetica</vt:lpstr>
      <vt:lpstr>Default Design</vt:lpstr>
      <vt:lpstr>Equation</vt:lpstr>
      <vt:lpstr>Chaveamento Controlado de Equipamentos de Alta Tensão: Benefícios e Exemplos de Aplicação</vt:lpstr>
      <vt:lpstr>Chaveamento Controlado – O que é?</vt:lpstr>
      <vt:lpstr>Slide 3</vt:lpstr>
      <vt:lpstr>Princício básico da energização controlada  (exemplo: chaveamento de capacitores)</vt:lpstr>
      <vt:lpstr>Abertura do disjuntor </vt:lpstr>
      <vt:lpstr>Abertura do disjuntor </vt:lpstr>
      <vt:lpstr>Slide 7</vt:lpstr>
      <vt:lpstr>Slide 8</vt:lpstr>
      <vt:lpstr>Slide 9</vt:lpstr>
      <vt:lpstr>Slide 10</vt:lpstr>
      <vt:lpstr>Fechamento  mecânico do disjuntor</vt:lpstr>
      <vt:lpstr>Fechamento elétrico do disjuntor</vt:lpstr>
      <vt:lpstr>Exemplo: Momento de fechamento ótimo para energizar um banco de capacitores descarregado</vt:lpstr>
      <vt:lpstr>Registro do momento de fechamento ótimo para energizar um banco de capacitores descarregado</vt:lpstr>
      <vt:lpstr>Taxa de decréscimo da suportabilidade dielétrica (RDDS )</vt:lpstr>
      <vt:lpstr>Energização de linhas de transmissão descarregadas</vt:lpstr>
      <vt:lpstr>Energização controlada de reatores e transformadores Qual o instante mais apropriado?</vt:lpstr>
      <vt:lpstr>Fluxo residual zero -&gt; condição para fluxo simétrico -&gt; pequenas correntes de energização (magnetização)</vt:lpstr>
      <vt:lpstr>Slide 19</vt:lpstr>
      <vt:lpstr>Slide 20</vt:lpstr>
      <vt:lpstr>Slide 21</vt:lpstr>
      <vt:lpstr>Benefícios da desenergização controlada de reatores em derivação</vt:lpstr>
      <vt:lpstr>Benefícios da desenergização controlada de banco de capacitores</vt:lpstr>
      <vt:lpstr>Benefícios da energização controlada de banco de capacitores</vt:lpstr>
      <vt:lpstr>Benefícios da energização controlada de linhas de transmissão</vt:lpstr>
      <vt:lpstr>Benefícios da energização controlada de reatores</vt:lpstr>
      <vt:lpstr>Benefícios da energização controlada de transformadores</vt:lpstr>
      <vt:lpstr>Conclusões</vt:lpstr>
      <vt:lpstr>Conclusões</vt:lpstr>
      <vt:lpstr>Alvo no zero da tensão (banco de capacitores)</vt:lpstr>
      <vt:lpstr>Desenergização de banco de capacitores </vt:lpstr>
      <vt:lpstr>Alvo no pico da tensão (reatores em derivação)</vt:lpstr>
      <vt:lpstr>Respostas ao Relatório Especial Prévio - REP</vt:lpstr>
      <vt:lpstr>Respostas ao Relatório Especial Prévio - REP</vt:lpstr>
      <vt:lpstr>Respostas ao Relatório Especial Prévio - REP</vt:lpstr>
    </vt:vector>
  </TitlesOfParts>
  <Company>ETHZ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Bernd Klöckl</dc:creator>
  <cp:lastModifiedBy>Locatécnica</cp:lastModifiedBy>
  <cp:revision>384</cp:revision>
  <dcterms:created xsi:type="dcterms:W3CDTF">2002-04-03T14:29:18Z</dcterms:created>
  <dcterms:modified xsi:type="dcterms:W3CDTF">2013-10-14T21:46:36Z</dcterms:modified>
</cp:coreProperties>
</file>